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11"/>
  </p:notesMasterIdLst>
  <p:sldIdLst>
    <p:sldId id="256" r:id="rId6"/>
    <p:sldId id="257" r:id="rId7"/>
    <p:sldId id="258" r:id="rId8"/>
    <p:sldId id="259" r:id="rId9"/>
    <p:sldId id="260"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Arial Black" panose="020B0A04020102020204" pitchFamily="34" charset="0"/>
      <p:regular r:id="rId16"/>
      <p:bold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tI4Vw3rLwHgLwnBJHXK9VuKYu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567f23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g37567f2360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7567f236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g37567f2360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75673cdcf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75673cdcf8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g375673cdcf8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okorra" type="title">
  <p:cSld name="TITLE">
    <p:spTree>
      <p:nvGrpSpPr>
        <p:cNvPr id="1" name="Shape 23"/>
        <p:cNvGrpSpPr/>
        <p:nvPr/>
      </p:nvGrpSpPr>
      <p:grpSpPr>
        <a:xfrm>
          <a:off x="0" y="0"/>
          <a:ext cx="0" cy="0"/>
          <a:chOff x="0" y="0"/>
          <a:chExt cx="0" cy="0"/>
        </a:xfrm>
      </p:grpSpPr>
      <p:sp>
        <p:nvSpPr>
          <p:cNvPr id="24" name="Google Shape;24;g37567f2360e_0_328" descr="AZPITITULUA"/>
          <p:cNvSpPr txBox="1">
            <a:spLocks noGrp="1"/>
          </p:cNvSpPr>
          <p:nvPr>
            <p:ph type="title"/>
          </p:nvPr>
        </p:nvSpPr>
        <p:spPr>
          <a:xfrm>
            <a:off x="663933" y="45309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5700"/>
              <a:buFont typeface="Arial"/>
              <a:buNone/>
              <a:defRPr sz="5700" b="1">
                <a:latin typeface="Arial"/>
                <a:ea typeface="Arial"/>
                <a:cs typeface="Arial"/>
                <a:sym typeface="Arial"/>
              </a:defRPr>
            </a:lvl1pPr>
            <a:lvl2pPr lvl="1" algn="ctr">
              <a:lnSpc>
                <a:spcPct val="100000"/>
              </a:lnSpc>
              <a:spcBef>
                <a:spcPts val="0"/>
              </a:spcBef>
              <a:spcAft>
                <a:spcPts val="0"/>
              </a:spcAft>
              <a:buSzPts val="2700"/>
              <a:buFont typeface="Arial"/>
              <a:buNone/>
              <a:defRPr sz="2700" b="1">
                <a:latin typeface="Arial"/>
                <a:ea typeface="Arial"/>
                <a:cs typeface="Arial"/>
                <a:sym typeface="Arial"/>
              </a:defRPr>
            </a:lvl2pPr>
            <a:lvl3pPr lvl="2" algn="ctr">
              <a:lnSpc>
                <a:spcPct val="100000"/>
              </a:lnSpc>
              <a:spcBef>
                <a:spcPts val="0"/>
              </a:spcBef>
              <a:spcAft>
                <a:spcPts val="0"/>
              </a:spcAft>
              <a:buSzPts val="2700"/>
              <a:buFont typeface="Arial"/>
              <a:buNone/>
              <a:defRPr sz="2700" b="1">
                <a:latin typeface="Arial"/>
                <a:ea typeface="Arial"/>
                <a:cs typeface="Arial"/>
                <a:sym typeface="Arial"/>
              </a:defRPr>
            </a:lvl3pPr>
            <a:lvl4pPr lvl="3" algn="ctr">
              <a:lnSpc>
                <a:spcPct val="100000"/>
              </a:lnSpc>
              <a:spcBef>
                <a:spcPts val="0"/>
              </a:spcBef>
              <a:spcAft>
                <a:spcPts val="0"/>
              </a:spcAft>
              <a:buSzPts val="2700"/>
              <a:buFont typeface="Arial"/>
              <a:buNone/>
              <a:defRPr sz="2700" b="1">
                <a:latin typeface="Arial"/>
                <a:ea typeface="Arial"/>
                <a:cs typeface="Arial"/>
                <a:sym typeface="Arial"/>
              </a:defRPr>
            </a:lvl4pPr>
            <a:lvl5pPr lvl="4" algn="ctr">
              <a:lnSpc>
                <a:spcPct val="100000"/>
              </a:lnSpc>
              <a:spcBef>
                <a:spcPts val="0"/>
              </a:spcBef>
              <a:spcAft>
                <a:spcPts val="0"/>
              </a:spcAft>
              <a:buSzPts val="2700"/>
              <a:buFont typeface="Arial"/>
              <a:buNone/>
              <a:defRPr sz="2700" b="1">
                <a:latin typeface="Arial"/>
                <a:ea typeface="Arial"/>
                <a:cs typeface="Arial"/>
                <a:sym typeface="Arial"/>
              </a:defRPr>
            </a:lvl5pPr>
            <a:lvl6pPr lvl="5" algn="ctr">
              <a:lnSpc>
                <a:spcPct val="100000"/>
              </a:lnSpc>
              <a:spcBef>
                <a:spcPts val="0"/>
              </a:spcBef>
              <a:spcAft>
                <a:spcPts val="0"/>
              </a:spcAft>
              <a:buSzPts val="2700"/>
              <a:buFont typeface="Arial"/>
              <a:buNone/>
              <a:defRPr sz="2700" b="1">
                <a:latin typeface="Arial"/>
                <a:ea typeface="Arial"/>
                <a:cs typeface="Arial"/>
                <a:sym typeface="Arial"/>
              </a:defRPr>
            </a:lvl6pPr>
            <a:lvl7pPr lvl="6" algn="ctr">
              <a:lnSpc>
                <a:spcPct val="100000"/>
              </a:lnSpc>
              <a:spcBef>
                <a:spcPts val="0"/>
              </a:spcBef>
              <a:spcAft>
                <a:spcPts val="0"/>
              </a:spcAft>
              <a:buSzPts val="2700"/>
              <a:buFont typeface="Arial"/>
              <a:buNone/>
              <a:defRPr sz="2700" b="1">
                <a:latin typeface="Arial"/>
                <a:ea typeface="Arial"/>
                <a:cs typeface="Arial"/>
                <a:sym typeface="Arial"/>
              </a:defRPr>
            </a:lvl7pPr>
            <a:lvl8pPr lvl="7" algn="ctr">
              <a:lnSpc>
                <a:spcPct val="100000"/>
              </a:lnSpc>
              <a:spcBef>
                <a:spcPts val="0"/>
              </a:spcBef>
              <a:spcAft>
                <a:spcPts val="0"/>
              </a:spcAft>
              <a:buSzPts val="2700"/>
              <a:buFont typeface="Arial"/>
              <a:buNone/>
              <a:defRPr sz="2700" b="1">
                <a:latin typeface="Arial"/>
                <a:ea typeface="Arial"/>
                <a:cs typeface="Arial"/>
                <a:sym typeface="Arial"/>
              </a:defRPr>
            </a:lvl8pPr>
            <a:lvl9pPr lvl="8" algn="ctr">
              <a:lnSpc>
                <a:spcPct val="100000"/>
              </a:lnSpc>
              <a:spcBef>
                <a:spcPts val="0"/>
              </a:spcBef>
              <a:spcAft>
                <a:spcPts val="0"/>
              </a:spcAft>
              <a:buSzPts val="2700"/>
              <a:buFont typeface="Arial"/>
              <a:buNone/>
              <a:defRPr sz="2700" b="1">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dukia">
  <p:cSld name="Edukia">
    <p:spTree>
      <p:nvGrpSpPr>
        <p:cNvPr id="1" name="Shape 25"/>
        <p:cNvGrpSpPr/>
        <p:nvPr/>
      </p:nvGrpSpPr>
      <p:grpSpPr>
        <a:xfrm>
          <a:off x="0" y="0"/>
          <a:ext cx="0" cy="0"/>
          <a:chOff x="0" y="0"/>
          <a:chExt cx="0" cy="0"/>
        </a:xfrm>
      </p:grpSpPr>
      <p:sp>
        <p:nvSpPr>
          <p:cNvPr id="26" name="Google Shape;26;g37567f2360e_0_330"/>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2100"/>
              <a:buFont typeface="Arial"/>
              <a:buNone/>
              <a:defRPr sz="2100" b="1">
                <a:latin typeface="Arial"/>
                <a:ea typeface="Arial"/>
                <a:cs typeface="Arial"/>
                <a:sym typeface="Arial"/>
              </a:defRPr>
            </a:lvl1pPr>
            <a:lvl2pPr lvl="1" algn="ctr">
              <a:lnSpc>
                <a:spcPct val="100000"/>
              </a:lnSpc>
              <a:spcBef>
                <a:spcPts val="0"/>
              </a:spcBef>
              <a:spcAft>
                <a:spcPts val="0"/>
              </a:spcAft>
              <a:buSzPts val="2100"/>
              <a:buFont typeface="Arial"/>
              <a:buNone/>
              <a:defRPr sz="2100" b="1">
                <a:latin typeface="Arial"/>
                <a:ea typeface="Arial"/>
                <a:cs typeface="Arial"/>
                <a:sym typeface="Arial"/>
              </a:defRPr>
            </a:lvl2pPr>
            <a:lvl3pPr lvl="2" algn="ctr">
              <a:lnSpc>
                <a:spcPct val="100000"/>
              </a:lnSpc>
              <a:spcBef>
                <a:spcPts val="0"/>
              </a:spcBef>
              <a:spcAft>
                <a:spcPts val="0"/>
              </a:spcAft>
              <a:buSzPts val="2100"/>
              <a:buFont typeface="Arial"/>
              <a:buNone/>
              <a:defRPr sz="2100" b="1">
                <a:latin typeface="Arial"/>
                <a:ea typeface="Arial"/>
                <a:cs typeface="Arial"/>
                <a:sym typeface="Arial"/>
              </a:defRPr>
            </a:lvl3pPr>
            <a:lvl4pPr lvl="3" algn="ctr">
              <a:lnSpc>
                <a:spcPct val="100000"/>
              </a:lnSpc>
              <a:spcBef>
                <a:spcPts val="0"/>
              </a:spcBef>
              <a:spcAft>
                <a:spcPts val="0"/>
              </a:spcAft>
              <a:buSzPts val="2100"/>
              <a:buFont typeface="Arial"/>
              <a:buNone/>
              <a:defRPr sz="2100" b="1">
                <a:latin typeface="Arial"/>
                <a:ea typeface="Arial"/>
                <a:cs typeface="Arial"/>
                <a:sym typeface="Arial"/>
              </a:defRPr>
            </a:lvl4pPr>
            <a:lvl5pPr lvl="4" algn="ctr">
              <a:lnSpc>
                <a:spcPct val="100000"/>
              </a:lnSpc>
              <a:spcBef>
                <a:spcPts val="0"/>
              </a:spcBef>
              <a:spcAft>
                <a:spcPts val="0"/>
              </a:spcAft>
              <a:buSzPts val="2100"/>
              <a:buFont typeface="Arial"/>
              <a:buNone/>
              <a:defRPr sz="2100" b="1">
                <a:latin typeface="Arial"/>
                <a:ea typeface="Arial"/>
                <a:cs typeface="Arial"/>
                <a:sym typeface="Arial"/>
              </a:defRPr>
            </a:lvl5pPr>
            <a:lvl6pPr lvl="5" algn="ctr">
              <a:lnSpc>
                <a:spcPct val="100000"/>
              </a:lnSpc>
              <a:spcBef>
                <a:spcPts val="0"/>
              </a:spcBef>
              <a:spcAft>
                <a:spcPts val="0"/>
              </a:spcAft>
              <a:buSzPts val="2100"/>
              <a:buFont typeface="Arial"/>
              <a:buNone/>
              <a:defRPr sz="2100" b="1">
                <a:latin typeface="Arial"/>
                <a:ea typeface="Arial"/>
                <a:cs typeface="Arial"/>
                <a:sym typeface="Arial"/>
              </a:defRPr>
            </a:lvl6pPr>
            <a:lvl7pPr lvl="6" algn="ctr">
              <a:lnSpc>
                <a:spcPct val="100000"/>
              </a:lnSpc>
              <a:spcBef>
                <a:spcPts val="0"/>
              </a:spcBef>
              <a:spcAft>
                <a:spcPts val="0"/>
              </a:spcAft>
              <a:buSzPts val="2100"/>
              <a:buFont typeface="Arial"/>
              <a:buNone/>
              <a:defRPr sz="2100" b="1">
                <a:latin typeface="Arial"/>
                <a:ea typeface="Arial"/>
                <a:cs typeface="Arial"/>
                <a:sym typeface="Arial"/>
              </a:defRPr>
            </a:lvl7pPr>
            <a:lvl8pPr lvl="7" algn="ctr">
              <a:lnSpc>
                <a:spcPct val="100000"/>
              </a:lnSpc>
              <a:spcBef>
                <a:spcPts val="0"/>
              </a:spcBef>
              <a:spcAft>
                <a:spcPts val="0"/>
              </a:spcAft>
              <a:buSzPts val="2100"/>
              <a:buFont typeface="Arial"/>
              <a:buNone/>
              <a:defRPr sz="2100" b="1">
                <a:latin typeface="Arial"/>
                <a:ea typeface="Arial"/>
                <a:cs typeface="Arial"/>
                <a:sym typeface="Arial"/>
              </a:defRPr>
            </a:lvl8pPr>
            <a:lvl9pPr lvl="8" algn="ctr">
              <a:lnSpc>
                <a:spcPct val="100000"/>
              </a:lnSpc>
              <a:spcBef>
                <a:spcPts val="0"/>
              </a:spcBef>
              <a:spcAft>
                <a:spcPts val="0"/>
              </a:spcAft>
              <a:buSzPts val="2100"/>
              <a:buFont typeface="Arial"/>
              <a:buNone/>
              <a:defRPr sz="2100" b="1">
                <a:latin typeface="Arial"/>
                <a:ea typeface="Arial"/>
                <a:cs typeface="Arial"/>
                <a:sym typeface="Arial"/>
              </a:defRPr>
            </a:lvl9pPr>
          </a:lstStyle>
          <a:p>
            <a:endParaRPr/>
          </a:p>
        </p:txBody>
      </p:sp>
      <p:sp>
        <p:nvSpPr>
          <p:cNvPr id="27" name="Google Shape;27;g37567f2360e_0_330"/>
          <p:cNvSpPr txBox="1">
            <a:spLocks noGrp="1"/>
          </p:cNvSpPr>
          <p:nvPr>
            <p:ph type="body" idx="1"/>
          </p:nvPr>
        </p:nvSpPr>
        <p:spPr>
          <a:xfrm>
            <a:off x="1410400" y="2127600"/>
            <a:ext cx="10076400" cy="3753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1"/>
        <p:cNvGrpSpPr/>
        <p:nvPr/>
      </p:nvGrpSpPr>
      <p:grpSpPr>
        <a:xfrm>
          <a:off x="0" y="0"/>
          <a:ext cx="0" cy="0"/>
          <a:chOff x="0" y="0"/>
          <a:chExt cx="0" cy="0"/>
        </a:xfrm>
      </p:grpSpPr>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5" name="Google Shape;35;p9"/>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4"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4"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900"/>
              <a:buFont typeface="Arial"/>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 name="Google Shape;20;p6" descr="Icono&#10;&#10;Descripción generada automáticamente"/>
          <p:cNvPicPr preferRelativeResize="0"/>
          <p:nvPr/>
        </p:nvPicPr>
        <p:blipFill rotWithShape="1">
          <a:blip r:embed="rId7">
            <a:alphaModFix/>
          </a:blip>
          <a:srcRect/>
          <a:stretch/>
        </p:blipFill>
        <p:spPr>
          <a:xfrm rot="-5400000">
            <a:off x="13302" y="2677"/>
            <a:ext cx="1080835" cy="1107440"/>
          </a:xfrm>
          <a:prstGeom prst="rect">
            <a:avLst/>
          </a:prstGeom>
          <a:noFill/>
          <a:ln>
            <a:noFill/>
          </a:ln>
        </p:spPr>
      </p:pic>
      <p:pic>
        <p:nvPicPr>
          <p:cNvPr id="21" name="Google Shape;21;p6" descr="Imagen que contiene Logotipo&#10;&#10;Descripción generada automáticamente"/>
          <p:cNvPicPr preferRelativeResize="0"/>
          <p:nvPr/>
        </p:nvPicPr>
        <p:blipFill rotWithShape="1">
          <a:blip r:embed="rId8">
            <a:alphaModFix/>
          </a:blip>
          <a:srcRect/>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9">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NrbYUrgtLw&amp;authuser=0" TargetMode="External"/><Relationship Id="rId3" Type="http://schemas.openxmlformats.org/officeDocument/2006/relationships/hyperlink" Target="https://www.youtube.com/watch?v=csvBRWfgf1I&amp;authuser=0" TargetMode="External"/><Relationship Id="rId7" Type="http://schemas.openxmlformats.org/officeDocument/2006/relationships/hyperlink" Target="https://www.youtube.com/watch?v=1vduAADTmFA&amp;authuser=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youtube.com/watch?v=wHm18FoTkvA&amp;authuser=0" TargetMode="External"/><Relationship Id="rId5" Type="http://schemas.openxmlformats.org/officeDocument/2006/relationships/hyperlink" Target="https://www.youtube.com/watch?v=TuT0fOBQ1Q4&amp;authuser=0" TargetMode="External"/><Relationship Id="rId4" Type="http://schemas.openxmlformats.org/officeDocument/2006/relationships/hyperlink" Target="https://www.youtube.com/watch?v=GbV8kufjvYA&amp;authuser=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1014728" y="2964400"/>
            <a:ext cx="6300472" cy="570600"/>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n-GB" sz="3600" dirty="0">
                <a:solidFill>
                  <a:srgbClr val="222D59"/>
                </a:solidFill>
                <a:latin typeface="Arial Black"/>
                <a:ea typeface="Arial Black"/>
                <a:cs typeface="Arial Black"/>
                <a:sym typeface="Arial Black"/>
              </a:rPr>
              <a:t>Additive Manufacturing. Design fundamentals.</a:t>
            </a:r>
            <a:endParaRPr sz="3600" b="0" i="0" u="none" strike="noStrike" cap="none" dirty="0">
              <a:solidFill>
                <a:srgbClr val="222D59"/>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g37567f2360e_0_0"/>
          <p:cNvPicPr preferRelativeResize="0"/>
          <p:nvPr/>
        </p:nvPicPr>
        <p:blipFill rotWithShape="1">
          <a:blip r:embed="rId3">
            <a:alphaModFix/>
          </a:blip>
          <a:srcRect t="10515" b="594"/>
          <a:stretch/>
        </p:blipFill>
        <p:spPr>
          <a:xfrm>
            <a:off x="817075" y="1231925"/>
            <a:ext cx="10820400" cy="4861560"/>
          </a:xfrm>
          <a:custGeom>
            <a:avLst/>
            <a:gdLst/>
            <a:ahLst/>
            <a:cxnLst/>
            <a:rect l="l" t="t" r="r" b="b"/>
            <a:pathLst>
              <a:path w="12192000" h="6096000" extrusionOk="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dist="203200" dir="5400000" algn="t" rotWithShape="0">
              <a:srgbClr val="000000">
                <a:alpha val="20000"/>
              </a:srgbClr>
            </a:outerShdw>
          </a:effectLst>
        </p:spPr>
      </p:pic>
      <p:sp>
        <p:nvSpPr>
          <p:cNvPr id="47" name="Google Shape;47;g37567f2360e_0_0"/>
          <p:cNvSpPr/>
          <p:nvPr/>
        </p:nvSpPr>
        <p:spPr>
          <a:xfrm>
            <a:off x="808525" y="1308975"/>
            <a:ext cx="11374961" cy="5133023"/>
          </a:xfrm>
          <a:custGeom>
            <a:avLst/>
            <a:gdLst/>
            <a:ahLst/>
            <a:cxnLst/>
            <a:rect l="l" t="t" r="r" b="b"/>
            <a:pathLst>
              <a:path w="12198350" h="6038850" extrusionOk="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a:gsLst>
              <a:gs pos="0">
                <a:srgbClr val="000000">
                  <a:alpha val="60000"/>
                </a:srgbClr>
              </a:gs>
              <a:gs pos="68000">
                <a:srgbClr val="000000">
                  <a:alpha val="40000"/>
                </a:srgbClr>
              </a:gs>
              <a:gs pos="100000">
                <a:srgbClr val="000000">
                  <a:alpha val="0"/>
                </a:srgbClr>
              </a:gs>
            </a:gsLst>
            <a:lin ang="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48" name="Google Shape;48;g37567f2360e_0_0"/>
          <p:cNvGrpSpPr/>
          <p:nvPr/>
        </p:nvGrpSpPr>
        <p:grpSpPr>
          <a:xfrm>
            <a:off x="544" y="3296234"/>
            <a:ext cx="12190438" cy="2849739"/>
            <a:chOff x="476" y="-3923157"/>
            <a:chExt cx="10667167" cy="2493646"/>
          </a:xfrm>
        </p:grpSpPr>
        <p:sp>
          <p:nvSpPr>
            <p:cNvPr id="49" name="Google Shape;49;g37567f2360e_0_0"/>
            <p:cNvSpPr/>
            <p:nvPr/>
          </p:nvSpPr>
          <p:spPr>
            <a:xfrm>
              <a:off x="476" y="-3923156"/>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 name="Google Shape;50;g37567f2360e_0_0"/>
            <p:cNvSpPr/>
            <p:nvPr/>
          </p:nvSpPr>
          <p:spPr>
            <a:xfrm>
              <a:off x="476" y="-3923157"/>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tx="0" ty="0" sx="100000" sy="100000" flip="none" algn="tl"/>
            </a:blip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
        <p:nvSpPr>
          <p:cNvPr id="51" name="Google Shape;51;g37567f2360e_0_0"/>
          <p:cNvSpPr txBox="1">
            <a:spLocks noGrp="1"/>
          </p:cNvSpPr>
          <p:nvPr>
            <p:ph type="title"/>
          </p:nvPr>
        </p:nvSpPr>
        <p:spPr>
          <a:xfrm>
            <a:off x="761149" y="1865176"/>
            <a:ext cx="9485100" cy="2308500"/>
          </a:xfrm>
          <a:prstGeom prst="rect">
            <a:avLst/>
          </a:prstGeom>
          <a:noFill/>
          <a:ln>
            <a:noFill/>
          </a:ln>
        </p:spPr>
        <p:txBody>
          <a:bodyPr spcFirstLastPara="1" wrap="square" lIns="121900" tIns="121900" rIns="121900" bIns="121900" anchor="t" anchorCtr="0">
            <a:normAutofit/>
          </a:bodyPr>
          <a:lstStyle/>
          <a:p>
            <a:pPr lvl="0" algn="l">
              <a:buClr>
                <a:srgbClr val="FFFFFF"/>
              </a:buClr>
            </a:pPr>
            <a:r>
              <a:rPr lang="en-GB" sz="7200" dirty="0" smtClean="0">
                <a:solidFill>
                  <a:srgbClr val="FFFFFF"/>
                </a:solidFill>
              </a:rPr>
              <a:t>AM </a:t>
            </a:r>
            <a:r>
              <a:rPr lang="en-GB" sz="7200" dirty="0">
                <a:solidFill>
                  <a:srgbClr val="FFFFFF"/>
                </a:solidFill>
              </a:rPr>
              <a:t>Design Fundamentals.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7567f2360e_0_10"/>
          <p:cNvSpPr txBox="1">
            <a:spLocks noGrp="1"/>
          </p:cNvSpPr>
          <p:nvPr>
            <p:ph type="title"/>
          </p:nvPr>
        </p:nvSpPr>
        <p:spPr>
          <a:xfrm>
            <a:off x="705200" y="941221"/>
            <a:ext cx="10781700" cy="585600"/>
          </a:xfrm>
          <a:prstGeom prst="rect">
            <a:avLst/>
          </a:prstGeom>
          <a:noFill/>
          <a:ln>
            <a:noFill/>
          </a:ln>
        </p:spPr>
        <p:txBody>
          <a:bodyPr spcFirstLastPara="1" wrap="square" lIns="121900" tIns="121900" rIns="121900" bIns="121900" anchor="t" anchorCtr="0">
            <a:noAutofit/>
          </a:bodyPr>
          <a:lstStyle/>
          <a:p>
            <a:pPr lvl="0"/>
            <a:r>
              <a:rPr lang="en-GB" sz="3200" dirty="0"/>
              <a:t>TINKERCAD TUTORIALS</a:t>
            </a:r>
            <a:endParaRPr dirty="0"/>
          </a:p>
        </p:txBody>
      </p:sp>
      <p:sp>
        <p:nvSpPr>
          <p:cNvPr id="57" name="Google Shape;57;g37567f2360e_0_10"/>
          <p:cNvSpPr txBox="1"/>
          <p:nvPr/>
        </p:nvSpPr>
        <p:spPr>
          <a:xfrm>
            <a:off x="2465800" y="2089950"/>
            <a:ext cx="7644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a:solidFill>
                  <a:schemeClr val="hlink"/>
                </a:solidFill>
                <a:hlinkClick r:id="rId3"/>
              </a:rPr>
              <a:t>https://www.youtube.com/watch?v=csvBRWfgf1I&amp;authuser=0</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GB" sz="1800" b="1" u="sng">
                <a:solidFill>
                  <a:schemeClr val="hlink"/>
                </a:solidFill>
                <a:hlinkClick r:id="rId4"/>
              </a:rPr>
              <a:t>https://www.youtube.com/watch?v=GbV8kufjvYA&amp;authuser=0</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GB" sz="1800" b="1" u="sng">
                <a:solidFill>
                  <a:schemeClr val="hlink"/>
                </a:solidFill>
                <a:hlinkClick r:id="rId5"/>
              </a:rPr>
              <a:t>https://www.youtube.com/watch?v=TuT0fOBQ1Q4&amp;authuser=0</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GB" sz="1800" b="1" u="sng">
                <a:solidFill>
                  <a:schemeClr val="hlink"/>
                </a:solidFill>
                <a:hlinkClick r:id="rId6"/>
              </a:rPr>
              <a:t>https://www.youtube.com/watch?v=wHm18FoTkvA&amp;authuser=0</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GB" sz="1800" b="1" u="sng">
                <a:solidFill>
                  <a:schemeClr val="hlink"/>
                </a:solidFill>
                <a:hlinkClick r:id="rId7"/>
              </a:rPr>
              <a:t>https://www.youtube.com/watch?v=1vduAADTmFA&amp;authuser=0</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GB" sz="1800" b="1" u="sng">
                <a:solidFill>
                  <a:schemeClr val="hlink"/>
                </a:solidFill>
                <a:hlinkClick r:id="rId8"/>
              </a:rPr>
              <a:t>https://www.youtube.com/watch?v=-NrbYUrgtLw&amp;authuser=0</a:t>
            </a:r>
            <a:endParaRPr sz="1800" b="1">
              <a:solidFill>
                <a:schemeClr val="dk1"/>
              </a:solidFill>
            </a:endParaRPr>
          </a:p>
          <a:p>
            <a:pPr marL="0" lvl="0" indent="0" algn="l" rtl="0">
              <a:spcBef>
                <a:spcPts val="0"/>
              </a:spcBef>
              <a:spcAft>
                <a:spcPts val="0"/>
              </a:spcAft>
              <a:buNone/>
            </a:pPr>
            <a:endParaRPr sz="18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75673cdcf8_0_3"/>
          <p:cNvSpPr txBox="1">
            <a:spLocks noGrp="1"/>
          </p:cNvSpPr>
          <p:nvPr>
            <p:ph type="title"/>
          </p:nvPr>
        </p:nvSpPr>
        <p:spPr>
          <a:xfrm>
            <a:off x="705200" y="1080300"/>
            <a:ext cx="10781700" cy="585600"/>
          </a:xfrm>
          <a:prstGeom prst="rect">
            <a:avLst/>
          </a:prstGeom>
        </p:spPr>
        <p:txBody>
          <a:bodyPr spcFirstLastPara="1" wrap="square" lIns="121900" tIns="121900" rIns="121900" bIns="121900" anchor="t" anchorCtr="0">
            <a:noAutofit/>
          </a:bodyPr>
          <a:lstStyle/>
          <a:p>
            <a:pPr lvl="0"/>
            <a:r>
              <a:rPr lang="en-GB" sz="2800" dirty="0"/>
              <a:t>EXERCISE</a:t>
            </a:r>
            <a:endParaRPr sz="2800" dirty="0"/>
          </a:p>
        </p:txBody>
      </p:sp>
      <p:sp>
        <p:nvSpPr>
          <p:cNvPr id="64" name="Google Shape;64;g375673cdcf8_0_3"/>
          <p:cNvSpPr txBox="1">
            <a:spLocks noGrp="1"/>
          </p:cNvSpPr>
          <p:nvPr>
            <p:ph type="body" idx="1"/>
          </p:nvPr>
        </p:nvSpPr>
        <p:spPr>
          <a:xfrm>
            <a:off x="1410400" y="2127600"/>
            <a:ext cx="10076400" cy="3753300"/>
          </a:xfrm>
          <a:prstGeom prst="rect">
            <a:avLst/>
          </a:prstGeom>
        </p:spPr>
        <p:txBody>
          <a:bodyPr spcFirstLastPara="1" wrap="square" lIns="121900" tIns="121900" rIns="121900" bIns="121900" anchor="t" anchorCtr="0">
            <a:noAutofit/>
          </a:bodyPr>
          <a:lstStyle/>
          <a:p>
            <a:pPr marL="0" lvl="0" indent="0">
              <a:buNone/>
            </a:pPr>
            <a:r>
              <a:rPr lang="en-US" dirty="0"/>
              <a:t>Design a keychain with </a:t>
            </a:r>
            <a:r>
              <a:rPr lang="en-US" dirty="0" err="1"/>
              <a:t>Inkscape</a:t>
            </a:r>
            <a:r>
              <a:rPr lang="en-US" dirty="0"/>
              <a:t> and </a:t>
            </a:r>
            <a:r>
              <a:rPr lang="en-US" dirty="0" err="1"/>
              <a:t>Tinkercad</a:t>
            </a:r>
            <a:r>
              <a:rPr lang="en-US" dirty="0"/>
              <a:t>. </a:t>
            </a:r>
          </a:p>
          <a:p>
            <a:pPr marL="0" lvl="0" indent="0">
              <a:buNone/>
            </a:pPr>
            <a:endParaRPr lang="en-US" dirty="0"/>
          </a:p>
          <a:p>
            <a:pPr marL="0" lvl="0" indent="0">
              <a:buNone/>
            </a:pPr>
            <a:r>
              <a:rPr lang="en-US" dirty="0"/>
              <a:t>You can use the RESOURCES folder.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3" descr="Icon&#10;&#10;Description automatically generated"/>
          <p:cNvPicPr preferRelativeResize="0"/>
          <p:nvPr/>
        </p:nvPicPr>
        <p:blipFill rotWithShape="1">
          <a:blip r:embed="rId3">
            <a:alphaModFix/>
          </a:blip>
          <a:srcRect l="12589" t="15276" r="15262" b="15741"/>
          <a:stretch/>
        </p:blipFill>
        <p:spPr>
          <a:xfrm>
            <a:off x="803107" y="4798637"/>
            <a:ext cx="467472" cy="446937"/>
          </a:xfrm>
          <a:prstGeom prst="rect">
            <a:avLst/>
          </a:prstGeom>
          <a:noFill/>
          <a:ln>
            <a:noFill/>
          </a:ln>
        </p:spPr>
      </p:pic>
      <p:pic>
        <p:nvPicPr>
          <p:cNvPr id="70" name="Google Shape;70;p3" descr="Icon&#10;&#10;Description automatically generated"/>
          <p:cNvPicPr preferRelativeResize="0"/>
          <p:nvPr/>
        </p:nvPicPr>
        <p:blipFill rotWithShape="1">
          <a:blip r:embed="rId4">
            <a:alphaModFix/>
          </a:blip>
          <a:srcRect l="14710" t="12668" r="11903" b="14522"/>
          <a:stretch/>
        </p:blipFill>
        <p:spPr>
          <a:xfrm>
            <a:off x="5130665" y="4702639"/>
            <a:ext cx="516714" cy="512670"/>
          </a:xfrm>
          <a:prstGeom prst="rect">
            <a:avLst/>
          </a:prstGeom>
          <a:noFill/>
          <a:ln>
            <a:noFill/>
          </a:ln>
        </p:spPr>
      </p:pic>
      <p:sp>
        <p:nvSpPr>
          <p:cNvPr id="71" name="Google Shape;71;p3"/>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13284B"/>
                </a:solidFill>
                <a:latin typeface="Roboto"/>
                <a:ea typeface="Roboto"/>
                <a:cs typeface="Roboto"/>
                <a:sym typeface="Roboto"/>
              </a:rPr>
              <a:t>#LCAMP_EU</a:t>
            </a:r>
            <a:endParaRPr sz="2000" b="1" i="0" u="none" strike="noStrike" cap="none">
              <a:solidFill>
                <a:schemeClr val="dk1"/>
              </a:solidFill>
              <a:latin typeface="Roboto"/>
              <a:ea typeface="Roboto"/>
              <a:cs typeface="Roboto"/>
              <a:sym typeface="Roboto"/>
            </a:endParaRPr>
          </a:p>
        </p:txBody>
      </p:sp>
      <p:sp>
        <p:nvSpPr>
          <p:cNvPr id="72" name="Google Shape;72;p3"/>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57B9DF"/>
                </a:solidFill>
                <a:latin typeface="Roboto"/>
                <a:ea typeface="Roboto"/>
                <a:cs typeface="Roboto"/>
                <a:sym typeface="Roboto"/>
              </a:rPr>
              <a:t>www.lcamp.eu</a:t>
            </a: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57B9DF"/>
                </a:solidFill>
                <a:latin typeface="Roboto"/>
                <a:ea typeface="Roboto"/>
                <a:cs typeface="Roboto"/>
                <a:sym typeface="Roboto"/>
              </a:rPr>
              <a:t>@LCAMP_EU</a:t>
            </a:r>
            <a:endParaRPr sz="1400" b="0" i="0" u="none" strike="noStrike" cap="none">
              <a:solidFill>
                <a:srgbClr val="000000"/>
              </a:solidFill>
              <a:latin typeface="Arial"/>
              <a:ea typeface="Arial"/>
              <a:cs typeface="Arial"/>
              <a:sym typeface="Arial"/>
            </a:endParaRPr>
          </a:p>
        </p:txBody>
      </p:sp>
      <p:sp>
        <p:nvSpPr>
          <p:cNvPr id="74" name="Google Shape;74;p3"/>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57B9DF"/>
                </a:solidFill>
                <a:latin typeface="Roboto"/>
                <a:ea typeface="Roboto"/>
                <a:cs typeface="Roboto"/>
                <a:sym typeface="Roboto"/>
              </a:rPr>
              <a:t>LCAMP</a:t>
            </a:r>
            <a:br>
              <a:rPr lang="en-GB" sz="1200" b="0" i="0" u="none" strike="noStrike" cap="none">
                <a:solidFill>
                  <a:srgbClr val="57B9DF"/>
                </a:solidFill>
                <a:latin typeface="Roboto"/>
                <a:ea typeface="Roboto"/>
                <a:cs typeface="Roboto"/>
                <a:sym typeface="Roboto"/>
              </a:rPr>
            </a:br>
            <a:r>
              <a:rPr lang="en-GB" sz="1200" b="0" i="0" u="none" strike="noStrike" cap="none">
                <a:solidFill>
                  <a:srgbClr val="57B9DF"/>
                </a:solidFill>
                <a:latin typeface="Roboto"/>
                <a:ea typeface="Roboto"/>
                <a:cs typeface="Roboto"/>
                <a:sym typeface="Roboto"/>
              </a:rPr>
              <a:t>Learner Centric Advanced Manufacturing Platform for CoVEs</a:t>
            </a:r>
            <a:endParaRPr sz="1200" b="0" i="0" u="none" strike="noStrike" cap="none">
              <a:solidFill>
                <a:srgbClr val="57B9DF"/>
              </a:solidFill>
              <a:latin typeface="Roboto"/>
              <a:ea typeface="Roboto"/>
              <a:cs typeface="Roboto"/>
              <a:sym typeface="Roboto"/>
            </a:endParaRPr>
          </a:p>
        </p:txBody>
      </p:sp>
      <p:pic>
        <p:nvPicPr>
          <p:cNvPr id="75" name="Google Shape;75;p3" descr="A white x in a black background&#10;&#10;Description automatically generated"/>
          <p:cNvPicPr preferRelativeResize="0"/>
          <p:nvPr/>
        </p:nvPicPr>
        <p:blipFill rotWithShape="1">
          <a:blip r:embed="rId5">
            <a:alphaModFix/>
          </a:blip>
          <a:srcRect l="23471" t="13713" r="23100" b="10855"/>
          <a:stretch/>
        </p:blipFill>
        <p:spPr>
          <a:xfrm>
            <a:off x="2697618" y="4785341"/>
            <a:ext cx="454127" cy="468318"/>
          </a:xfrm>
          <a:prstGeom prst="rect">
            <a:avLst/>
          </a:prstGeom>
          <a:noFill/>
          <a:ln>
            <a:noFill/>
          </a:ln>
        </p:spPr>
      </p:pic>
      <p:pic>
        <p:nvPicPr>
          <p:cNvPr id="76" name="Google Shape;76;p3"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77" name="Google Shape;77;p3"/>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57B9DF"/>
                </a:solidFill>
                <a:latin typeface="Roboto"/>
                <a:ea typeface="Roboto"/>
                <a:cs typeface="Roboto"/>
                <a:sym typeface="Roboto"/>
              </a:rPr>
              <a:t>info@lcamp.eu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A9B2CF4B-404D-4276-B47C-29A407F49901}">
  <ds:schemaRefs>
    <ds:schemaRef ds:uri="http://schemas.microsoft.com/sharepoint/v3/contenttype/forms"/>
  </ds:schemaRefs>
</ds:datastoreItem>
</file>

<file path=customXml/itemProps2.xml><?xml version="1.0" encoding="utf-8"?>
<ds:datastoreItem xmlns:ds="http://schemas.openxmlformats.org/officeDocument/2006/customXml" ds:itemID="{0E8667EC-D8E7-4397-BD9D-EDA0C210F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BEE283-0B3A-4BF4-B2A1-E7BA3B7C57E9}">
  <ds:schemaRefs>
    <ds:schemaRef ds:uri="http://schemas.openxmlformats.org/package/2006/metadata/core-properties"/>
    <ds:schemaRef ds:uri="fab0e02d-7b70-4413-b572-d44f1292ffc6"/>
    <ds:schemaRef ds:uri="http://purl.org/dc/terms/"/>
    <ds:schemaRef ds:uri="http://schemas.microsoft.com/office/infopath/2007/PartnerControls"/>
    <ds:schemaRef ds:uri="http://schemas.microsoft.com/office/2006/documentManagement/types"/>
    <ds:schemaRef ds:uri="http://schemas.microsoft.com/office/2006/metadata/properties"/>
    <ds:schemaRef ds:uri="328b14d6-6e2c-4870-bd3d-20a4f0e49c9e"/>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56</Words>
  <Application>Microsoft Office PowerPoint</Application>
  <PresentationFormat>Panorámica</PresentationFormat>
  <Paragraphs>24</Paragraphs>
  <Slides>5</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vt:i4>
      </vt:variant>
    </vt:vector>
  </HeadingPairs>
  <TitlesOfParts>
    <vt:vector size="11" baseType="lpstr">
      <vt:lpstr>Calibri</vt:lpstr>
      <vt:lpstr>Arial Black</vt:lpstr>
      <vt:lpstr>Roboto</vt:lpstr>
      <vt:lpstr>Arial</vt:lpstr>
      <vt:lpstr>COVER</vt:lpstr>
      <vt:lpstr>CONTENT</vt:lpstr>
      <vt:lpstr>Additive Manufacturing. Design fundamentals.</vt:lpstr>
      <vt:lpstr>AM Design Fundamentals.</vt:lpstr>
      <vt:lpstr>TINKERCAD TUTORIALS</vt:lpstr>
      <vt:lpstr>EXERCISE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Fabrikazio Gehigarria. Diseinuaren oinarriak.</dc:title>
  <dc:creator>Elena Gonzalez Larrañaga</dc:creator>
  <cp:lastModifiedBy>Errasti Gonzalez, Liher</cp:lastModifiedBy>
  <cp:revision>2</cp:revision>
  <dcterms:created xsi:type="dcterms:W3CDTF">2022-08-31T20:39:04Z</dcterms:created>
  <dcterms:modified xsi:type="dcterms:W3CDTF">2026-03-09T23:10:41Z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