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1" r:id="rId5"/>
  </p:sldMasterIdLst>
  <p:notesMasterIdLst>
    <p:notesMasterId r:id="rId2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Arial Black" panose="020B0A04020102020204" pitchFamily="34" charset="0"/>
      <p:regular r:id="rId31"/>
      <p:bold r:id="rId32"/>
    </p:embeddedFon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A/v3KioSs25K5l/0iQwAoUE2D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56653f65e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g3756653f65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56653f65e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g3756653f65e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56653f65e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56653f65e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56653f65e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g3756653f65e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56653f65e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g3756653f65e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56653f65e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g3756653f65e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756653f65e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3756653f65e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Ideia bat izan, Cad bat osatu, Design for manufacturing, planificacion de la produccion, evaluación de costes, acuerdos con suministradores, puesta en marcha</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756653f65e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3756653f65e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756653f65e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g3756653f65e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756653f65e_0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 name="Google Shape;273;g3756653f65e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3756653f6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g3756653f65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756653f65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g3756653f65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56653f65e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 name="Google Shape;59;g3756653f65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756653f65e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 name="Google Shape;65;g3756653f65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756653f65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g3756653f65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56653f65e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g3756653f65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756653f65e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3756653f65e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756653f65e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g3756653f65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ulua eta edukia" type="obj">
  <p:cSld name="OBJECT">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534335" y="248584"/>
            <a:ext cx="5814712" cy="7521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400"/>
              <a:buFont typeface="Arial Black"/>
              <a:buNone/>
              <a:defRPr sz="2400" b="1">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6"/>
        <p:cNvGrpSpPr/>
        <p:nvPr/>
      </p:nvGrpSpPr>
      <p:grpSpPr>
        <a:xfrm>
          <a:off x="0" y="0"/>
          <a:ext cx="0" cy="0"/>
          <a:chOff x="0" y="0"/>
          <a:chExt cx="0" cy="0"/>
        </a:xfrm>
      </p:grpSpPr>
      <p:sp>
        <p:nvSpPr>
          <p:cNvPr id="27" name="Google Shape;2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‹Nº›</a:t>
            </a:fld>
            <a:endParaRPr/>
          </a:p>
        </p:txBody>
      </p:sp>
      <p:sp>
        <p:nvSpPr>
          <p:cNvPr id="30" name="Google Shape;30;p9"/>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utsik" type="blank">
  <p:cSld name="BLANK">
    <p:spTree>
      <p:nvGrpSpPr>
        <p:cNvPr id="1" name="Shape 32"/>
        <p:cNvGrpSpPr/>
        <p:nvPr/>
      </p:nvGrpSpPr>
      <p:grpSpPr>
        <a:xfrm>
          <a:off x="0" y="0"/>
          <a:ext cx="0" cy="0"/>
          <a:chOff x="0" y="0"/>
          <a:chExt cx="0" cy="0"/>
        </a:xfrm>
      </p:grpSpPr>
      <p:sp>
        <p:nvSpPr>
          <p:cNvPr id="33" name="Google Shape;33;g3756653f65e_0_326"/>
          <p:cNvSpPr txBox="1">
            <a:spLocks noGrp="1"/>
          </p:cNvSpPr>
          <p:nvPr>
            <p:ph type="dt" idx="10"/>
          </p:nvPr>
        </p:nvSpPr>
        <p:spPr>
          <a:xfrm>
            <a:off x="838200" y="6356351"/>
            <a:ext cx="2743200" cy="365100"/>
          </a:xfrm>
          <a:prstGeom prst="rect">
            <a:avLst/>
          </a:prstGeom>
          <a:noFill/>
          <a:ln>
            <a:noFill/>
          </a:ln>
        </p:spPr>
        <p:txBody>
          <a:bodyPr spcFirstLastPara="1" wrap="square" lIns="121900" tIns="60925" rIns="121900" bIns="60925" anchor="ctr" anchorCtr="0">
            <a:noAutofit/>
          </a:bodyPr>
          <a:lstStyle>
            <a:lvl1pPr lvl="0" algn="l">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34" name="Google Shape;34;g3756653f65e_0_326"/>
          <p:cNvSpPr txBox="1">
            <a:spLocks noGrp="1"/>
          </p:cNvSpPr>
          <p:nvPr>
            <p:ph type="ftr" idx="11"/>
          </p:nvPr>
        </p:nvSpPr>
        <p:spPr>
          <a:xfrm>
            <a:off x="4038600" y="6356351"/>
            <a:ext cx="4114800" cy="365100"/>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35" name="Google Shape;35;g3756653f65e_0_326"/>
          <p:cNvSpPr txBox="1">
            <a:spLocks noGrp="1"/>
          </p:cNvSpPr>
          <p:nvPr>
            <p:ph type="sldNum" idx="12"/>
          </p:nvPr>
        </p:nvSpPr>
        <p:spPr>
          <a:xfrm>
            <a:off x="8610600" y="6356351"/>
            <a:ext cx="27432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 descr="A picture containing text, clipart&#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1" name="Google Shape;11;p4" descr="Imagen que contiene Logotipo&#10;&#10;Descripción generada automáticamente"/>
          <p:cNvPicPr preferRelativeResize="0"/>
          <p:nvPr/>
        </p:nvPicPr>
        <p:blipFill rotWithShape="1">
          <a:blip r:embed="rId5">
            <a:alphaModFix/>
          </a:blip>
          <a:srcRect/>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4" descr="Graphical user interface, text&#10;&#10;Description automatically generated"/>
            <p:cNvPicPr preferRelativeResize="0"/>
            <p:nvPr/>
          </p:nvPicPr>
          <p:blipFill rotWithShape="1">
            <a:blip r:embed="rId6">
              <a:alphaModFix/>
            </a:blip>
            <a:srcRect/>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900" b="0" i="0" u="none" strike="noStrike" cap="non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2A376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 name="Google Shape;20;p6" descr="Icono&#10;&#10;Descripción generada automáticamente"/>
          <p:cNvPicPr preferRelativeResize="0"/>
          <p:nvPr/>
        </p:nvPicPr>
        <p:blipFill rotWithShape="1">
          <a:blip r:embed="rId6">
            <a:alphaModFix/>
          </a:blip>
          <a:srcRect/>
          <a:stretch/>
        </p:blipFill>
        <p:spPr>
          <a:xfrm rot="-5400000">
            <a:off x="13302" y="2677"/>
            <a:ext cx="1080835" cy="1107440"/>
          </a:xfrm>
          <a:prstGeom prst="rect">
            <a:avLst/>
          </a:prstGeom>
          <a:noFill/>
          <a:ln>
            <a:noFill/>
          </a:ln>
        </p:spPr>
      </p:pic>
      <p:pic>
        <p:nvPicPr>
          <p:cNvPr id="21" name="Google Shape;21;p6" descr="Imagen que contiene Logotipo&#10;&#10;Descripción generada automáticamente"/>
          <p:cNvPicPr preferRelativeResize="0"/>
          <p:nvPr/>
        </p:nvPicPr>
        <p:blipFill rotWithShape="1">
          <a:blip r:embed="rId7">
            <a:alphaModFix/>
          </a:blip>
          <a:srcRect/>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8">
            <a:alphaModFix/>
          </a:blip>
          <a:srcRect/>
          <a:stretch/>
        </p:blipFill>
        <p:spPr>
          <a:xfrm>
            <a:off x="0" y="6395185"/>
            <a:ext cx="12192000" cy="4628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jp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8.png"/><Relationship Id="rId4" Type="http://schemas.openxmlformats.org/officeDocument/2006/relationships/image" Target="../media/image14.jp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16.pn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jp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jp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1014713" y="2964404"/>
            <a:ext cx="4712909" cy="5706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22D59"/>
              </a:buClr>
              <a:buSzPts val="3600"/>
              <a:buFont typeface="Arial Black"/>
              <a:buNone/>
            </a:pPr>
            <a:r>
              <a:rPr lang="en-GB" sz="3600" dirty="0" smtClean="0">
                <a:solidFill>
                  <a:srgbClr val="222D59"/>
                </a:solidFill>
                <a:latin typeface="Arial Black"/>
                <a:ea typeface="Arial Black"/>
                <a:cs typeface="Arial Black"/>
                <a:sym typeface="Arial Black"/>
              </a:rPr>
              <a:t>Additive manufacturing. Introduction</a:t>
            </a:r>
            <a:endParaRPr sz="3600" dirty="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4" name="Google Shape;134;g3756653f65e_0_86"/>
          <p:cNvSpPr/>
          <p:nvPr/>
        </p:nvSpPr>
        <p:spPr>
          <a:xfrm>
            <a:off x="640080" y="2586993"/>
            <a:ext cx="3472548" cy="18277"/>
          </a:xfrm>
          <a:custGeom>
            <a:avLst/>
            <a:gdLst/>
            <a:ahLst/>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59275" cap="rnd" cmpd="sng">
            <a:solidFill>
              <a:schemeClr val="accen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135" name="Google Shape;135;g3756653f65e_0_86"/>
          <p:cNvPicPr preferRelativeResize="0"/>
          <p:nvPr/>
        </p:nvPicPr>
        <p:blipFill rotWithShape="1">
          <a:blip r:embed="rId3">
            <a:alphaModFix/>
          </a:blip>
          <a:srcRect l="21805" r="21805"/>
          <a:stretch/>
        </p:blipFill>
        <p:spPr>
          <a:xfrm>
            <a:off x="5288425" y="1165875"/>
            <a:ext cx="6878775" cy="510921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grpSp>
        <p:nvGrpSpPr>
          <p:cNvPr id="136" name="Google Shape;136;g3756653f65e_0_86"/>
          <p:cNvGrpSpPr/>
          <p:nvPr/>
        </p:nvGrpSpPr>
        <p:grpSpPr>
          <a:xfrm>
            <a:off x="364534" y="3524391"/>
            <a:ext cx="1899595" cy="2234155"/>
            <a:chOff x="176479" y="2562496"/>
            <a:chExt cx="1829348" cy="2151536"/>
          </a:xfrm>
        </p:grpSpPr>
        <p:pic>
          <p:nvPicPr>
            <p:cNvPr id="137" name="Google Shape;137;g3756653f65e_0_86" descr="PDF - Wikipedia, la enciclopedia libre"/>
            <p:cNvPicPr preferRelativeResize="0"/>
            <p:nvPr/>
          </p:nvPicPr>
          <p:blipFill rotWithShape="1">
            <a:blip r:embed="rId4">
              <a:alphaModFix/>
            </a:blip>
            <a:srcRect/>
            <a:stretch/>
          </p:blipFill>
          <p:spPr>
            <a:xfrm>
              <a:off x="1353412" y="2576326"/>
              <a:ext cx="652415" cy="804214"/>
            </a:xfrm>
            <a:prstGeom prst="rect">
              <a:avLst/>
            </a:prstGeom>
            <a:noFill/>
            <a:ln>
              <a:noFill/>
            </a:ln>
          </p:spPr>
        </p:pic>
        <p:cxnSp>
          <p:nvCxnSpPr>
            <p:cNvPr id="138" name="Google Shape;138;g3756653f65e_0_86"/>
            <p:cNvCxnSpPr/>
            <p:nvPr/>
          </p:nvCxnSpPr>
          <p:spPr>
            <a:xfrm>
              <a:off x="994410" y="2950889"/>
              <a:ext cx="302700" cy="0"/>
            </a:xfrm>
            <a:prstGeom prst="straightConnector1">
              <a:avLst/>
            </a:prstGeom>
            <a:noFill/>
            <a:ln w="25400" cap="flat" cmpd="sng">
              <a:solidFill>
                <a:schemeClr val="accent1"/>
              </a:solidFill>
              <a:prstDash val="solid"/>
              <a:miter lim="800000"/>
              <a:headEnd type="none" w="sm" len="sm"/>
              <a:tailEnd type="triangle" w="med" len="med"/>
            </a:ln>
          </p:spPr>
        </p:cxnSp>
        <p:pic>
          <p:nvPicPr>
            <p:cNvPr id="139" name="Google Shape;139;g3756653f65e_0_86" descr="Vectores de Impresora Logo - Descarga vectores gratis de gran calidad de  Freepik | Freepik"/>
            <p:cNvPicPr preferRelativeResize="0"/>
            <p:nvPr/>
          </p:nvPicPr>
          <p:blipFill rotWithShape="1">
            <a:blip r:embed="rId5">
              <a:alphaModFix/>
            </a:blip>
            <a:srcRect/>
            <a:stretch/>
          </p:blipFill>
          <p:spPr>
            <a:xfrm>
              <a:off x="614947" y="3743972"/>
              <a:ext cx="970059" cy="970060"/>
            </a:xfrm>
            <a:prstGeom prst="rect">
              <a:avLst/>
            </a:prstGeom>
            <a:noFill/>
            <a:ln>
              <a:noFill/>
            </a:ln>
          </p:spPr>
        </p:pic>
        <p:cxnSp>
          <p:nvCxnSpPr>
            <p:cNvPr id="140" name="Google Shape;140;g3756653f65e_0_86"/>
            <p:cNvCxnSpPr/>
            <p:nvPr/>
          </p:nvCxnSpPr>
          <p:spPr>
            <a:xfrm flipH="1">
              <a:off x="1296820" y="3448424"/>
              <a:ext cx="382800" cy="424200"/>
            </a:xfrm>
            <a:prstGeom prst="straightConnector1">
              <a:avLst/>
            </a:prstGeom>
            <a:noFill/>
            <a:ln w="25400" cap="flat" cmpd="sng">
              <a:solidFill>
                <a:schemeClr val="accent1"/>
              </a:solidFill>
              <a:prstDash val="solid"/>
              <a:miter lim="800000"/>
              <a:headEnd type="none" w="sm" len="sm"/>
              <a:tailEnd type="triangle" w="med" len="med"/>
            </a:ln>
          </p:spPr>
        </p:cxnSp>
        <p:pic>
          <p:nvPicPr>
            <p:cNvPr id="141" name="Google Shape;141;g3756653f65e_0_86" descr="Internet Vector Icons free download in SVG, PNG Format"/>
            <p:cNvPicPr preferRelativeResize="0"/>
            <p:nvPr/>
          </p:nvPicPr>
          <p:blipFill rotWithShape="1">
            <a:blip r:embed="rId6">
              <a:alphaModFix/>
            </a:blip>
            <a:srcRect/>
            <a:stretch/>
          </p:blipFill>
          <p:spPr>
            <a:xfrm>
              <a:off x="176479" y="2562496"/>
              <a:ext cx="804215" cy="804215"/>
            </a:xfrm>
            <a:prstGeom prst="rect">
              <a:avLst/>
            </a:prstGeom>
            <a:noFill/>
            <a:ln>
              <a:noFill/>
            </a:ln>
          </p:spPr>
        </p:pic>
      </p:grpSp>
      <p:grpSp>
        <p:nvGrpSpPr>
          <p:cNvPr id="142" name="Google Shape;142;g3756653f65e_0_86"/>
          <p:cNvGrpSpPr/>
          <p:nvPr/>
        </p:nvGrpSpPr>
        <p:grpSpPr>
          <a:xfrm>
            <a:off x="2824309" y="3453394"/>
            <a:ext cx="2081291" cy="2428287"/>
            <a:chOff x="2118285" y="2590110"/>
            <a:chExt cx="1561008" cy="1821261"/>
          </a:xfrm>
        </p:grpSpPr>
        <p:grpSp>
          <p:nvGrpSpPr>
            <p:cNvPr id="143" name="Google Shape;143;g3756653f65e_0_86"/>
            <p:cNvGrpSpPr/>
            <p:nvPr/>
          </p:nvGrpSpPr>
          <p:grpSpPr>
            <a:xfrm>
              <a:off x="2488828" y="2590110"/>
              <a:ext cx="1190465" cy="1821261"/>
              <a:chOff x="2488828" y="2590110"/>
              <a:chExt cx="1190465" cy="1821261"/>
            </a:xfrm>
          </p:grpSpPr>
          <p:cxnSp>
            <p:nvCxnSpPr>
              <p:cNvPr id="144" name="Google Shape;144;g3756653f65e_0_86"/>
              <p:cNvCxnSpPr/>
              <p:nvPr/>
            </p:nvCxnSpPr>
            <p:spPr>
              <a:xfrm>
                <a:off x="2746788" y="2963514"/>
                <a:ext cx="258000" cy="2100"/>
              </a:xfrm>
              <a:prstGeom prst="straightConnector1">
                <a:avLst/>
              </a:prstGeom>
              <a:noFill/>
              <a:ln w="25400" cap="flat" cmpd="sng">
                <a:solidFill>
                  <a:schemeClr val="accent1"/>
                </a:solidFill>
                <a:prstDash val="solid"/>
                <a:miter lim="800000"/>
                <a:headEnd type="none" w="sm" len="sm"/>
                <a:tailEnd type="triangle" w="med" len="med"/>
              </a:ln>
            </p:spPr>
          </p:cxnSp>
          <p:cxnSp>
            <p:nvCxnSpPr>
              <p:cNvPr id="145" name="Google Shape;145;g3756653f65e_0_86"/>
              <p:cNvCxnSpPr/>
              <p:nvPr/>
            </p:nvCxnSpPr>
            <p:spPr>
              <a:xfrm flipH="1">
                <a:off x="3085996" y="3325187"/>
                <a:ext cx="250200" cy="312000"/>
              </a:xfrm>
              <a:prstGeom prst="straightConnector1">
                <a:avLst/>
              </a:prstGeom>
              <a:noFill/>
              <a:ln w="25400" cap="flat" cmpd="sng">
                <a:solidFill>
                  <a:schemeClr val="accent1"/>
                </a:solidFill>
                <a:prstDash val="solid"/>
                <a:miter lim="800000"/>
                <a:headEnd type="none" w="sm" len="sm"/>
                <a:tailEnd type="triangle" w="med" len="med"/>
              </a:ln>
            </p:spPr>
          </p:cxnSp>
          <p:pic>
            <p:nvPicPr>
              <p:cNvPr id="146" name="Google Shape;146;g3756653f65e_0_86" descr="Stl - Free interface icons"/>
              <p:cNvPicPr preferRelativeResize="0"/>
              <p:nvPr/>
            </p:nvPicPr>
            <p:blipFill rotWithShape="1">
              <a:blip r:embed="rId7">
                <a:alphaModFix/>
              </a:blip>
              <a:srcRect/>
              <a:stretch/>
            </p:blipFill>
            <p:spPr>
              <a:xfrm>
                <a:off x="2993100" y="2590110"/>
                <a:ext cx="686193" cy="686193"/>
              </a:xfrm>
              <a:prstGeom prst="rect">
                <a:avLst/>
              </a:prstGeom>
              <a:noFill/>
              <a:ln>
                <a:noFill/>
              </a:ln>
            </p:spPr>
          </p:pic>
          <p:pic>
            <p:nvPicPr>
              <p:cNvPr id="147" name="Google Shape;147;g3756653f65e_0_86" descr="Impresión 3d - Iconos gratis de electrónica"/>
              <p:cNvPicPr preferRelativeResize="0"/>
              <p:nvPr/>
            </p:nvPicPr>
            <p:blipFill rotWithShape="1">
              <a:blip r:embed="rId8">
                <a:alphaModFix/>
              </a:blip>
              <a:srcRect/>
              <a:stretch/>
            </p:blipFill>
            <p:spPr>
              <a:xfrm>
                <a:off x="2488828" y="3637050"/>
                <a:ext cx="774321" cy="774321"/>
              </a:xfrm>
              <a:prstGeom prst="rect">
                <a:avLst/>
              </a:prstGeom>
              <a:noFill/>
              <a:ln>
                <a:noFill/>
              </a:ln>
            </p:spPr>
          </p:pic>
        </p:grpSp>
        <p:pic>
          <p:nvPicPr>
            <p:cNvPr id="148" name="Google Shape;148;g3756653f65e_0_86" descr="Internet Vector Icons free download in SVG, PNG Format"/>
            <p:cNvPicPr preferRelativeResize="0"/>
            <p:nvPr/>
          </p:nvPicPr>
          <p:blipFill rotWithShape="1">
            <a:blip r:embed="rId6">
              <a:alphaModFix/>
            </a:blip>
            <a:srcRect/>
            <a:stretch/>
          </p:blipFill>
          <p:spPr>
            <a:xfrm>
              <a:off x="2118285" y="2643305"/>
              <a:ext cx="626326" cy="626326"/>
            </a:xfrm>
            <a:prstGeom prst="rect">
              <a:avLst/>
            </a:prstGeom>
            <a:noFill/>
            <a:ln>
              <a:noFill/>
            </a:ln>
          </p:spPr>
        </p:pic>
      </p:grpSp>
      <p:sp>
        <p:nvSpPr>
          <p:cNvPr id="18" name="Google Shape;114;g3756653f65e_0_67"/>
          <p:cNvSpPr txBox="1">
            <a:spLocks/>
          </p:cNvSpPr>
          <p:nvPr/>
        </p:nvSpPr>
        <p:spPr>
          <a:xfrm>
            <a:off x="640074" y="325374"/>
            <a:ext cx="6268726" cy="2188649"/>
          </a:xfrm>
          <a:prstGeom prst="rect">
            <a:avLst/>
          </a:prstGeom>
          <a:noFill/>
          <a:ln>
            <a:noFill/>
          </a:ln>
        </p:spPr>
        <p:txBody>
          <a:bodyPr spcFirstLastPara="1" wrap="square" lIns="121900" tIns="60925" rIns="121900" bIns="60925"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ct val="100000"/>
            </a:pPr>
            <a:r>
              <a:rPr lang="en-US" sz="4300" b="1" smtClean="0"/>
              <a:t>WHAT DO I NEED TO PRINT AN OBJECT?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4" name="Google Shape;154;g3756653f65e_0_106"/>
          <p:cNvSpPr/>
          <p:nvPr/>
        </p:nvSpPr>
        <p:spPr>
          <a:xfrm>
            <a:off x="640080" y="2586993"/>
            <a:ext cx="3472548" cy="18277"/>
          </a:xfrm>
          <a:custGeom>
            <a:avLst/>
            <a:gdLst/>
            <a:ahLst/>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59275" cap="rnd" cmpd="sng">
            <a:solidFill>
              <a:schemeClr val="accen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155" name="Google Shape;155;g3756653f65e_0_106"/>
          <p:cNvPicPr preferRelativeResize="0"/>
          <p:nvPr/>
        </p:nvPicPr>
        <p:blipFill rotWithShape="1">
          <a:blip r:embed="rId3">
            <a:alphaModFix/>
          </a:blip>
          <a:srcRect l="21805" r="21805"/>
          <a:stretch/>
        </p:blipFill>
        <p:spPr>
          <a:xfrm>
            <a:off x="5338700" y="1077825"/>
            <a:ext cx="6878775" cy="480060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grpSp>
        <p:nvGrpSpPr>
          <p:cNvPr id="156" name="Google Shape;156;g3756653f65e_0_106"/>
          <p:cNvGrpSpPr/>
          <p:nvPr/>
        </p:nvGrpSpPr>
        <p:grpSpPr>
          <a:xfrm>
            <a:off x="-1527" y="3192406"/>
            <a:ext cx="2319567" cy="2524578"/>
            <a:chOff x="255252" y="2240050"/>
            <a:chExt cx="2152731" cy="2342996"/>
          </a:xfrm>
        </p:grpSpPr>
        <p:pic>
          <p:nvPicPr>
            <p:cNvPr id="157" name="Google Shape;157;g3756653f65e_0_106" descr="icono de escáner o logotipo símbolo: vector de stock (libre de regalías)  1922599703 | Shutterstock"/>
            <p:cNvPicPr preferRelativeResize="0"/>
            <p:nvPr/>
          </p:nvPicPr>
          <p:blipFill rotWithShape="1">
            <a:blip r:embed="rId4">
              <a:alphaModFix/>
            </a:blip>
            <a:srcRect b="9272"/>
            <a:stretch/>
          </p:blipFill>
          <p:spPr>
            <a:xfrm>
              <a:off x="255252" y="2240050"/>
              <a:ext cx="1101512" cy="1076216"/>
            </a:xfrm>
            <a:prstGeom prst="rect">
              <a:avLst/>
            </a:prstGeom>
            <a:noFill/>
            <a:ln>
              <a:noFill/>
            </a:ln>
          </p:spPr>
        </p:pic>
        <p:pic>
          <p:nvPicPr>
            <p:cNvPr id="158" name="Google Shape;158;g3756653f65e_0_106" descr="PDF - Wikipedia, la enciclopedia libre"/>
            <p:cNvPicPr preferRelativeResize="0"/>
            <p:nvPr/>
          </p:nvPicPr>
          <p:blipFill rotWithShape="1">
            <a:blip r:embed="rId5">
              <a:alphaModFix/>
            </a:blip>
            <a:srcRect/>
            <a:stretch/>
          </p:blipFill>
          <p:spPr>
            <a:xfrm>
              <a:off x="1670079" y="3699623"/>
              <a:ext cx="652415" cy="804216"/>
            </a:xfrm>
            <a:prstGeom prst="rect">
              <a:avLst/>
            </a:prstGeom>
            <a:noFill/>
            <a:ln>
              <a:noFill/>
            </a:ln>
          </p:spPr>
        </p:pic>
        <p:cxnSp>
          <p:nvCxnSpPr>
            <p:cNvPr id="159" name="Google Shape;159;g3756653f65e_0_106"/>
            <p:cNvCxnSpPr/>
            <p:nvPr/>
          </p:nvCxnSpPr>
          <p:spPr>
            <a:xfrm>
              <a:off x="1297991" y="2730800"/>
              <a:ext cx="288900" cy="0"/>
            </a:xfrm>
            <a:prstGeom prst="straightConnector1">
              <a:avLst/>
            </a:prstGeom>
            <a:noFill/>
            <a:ln w="25400" cap="flat" cmpd="sng">
              <a:solidFill>
                <a:schemeClr val="accent1"/>
              </a:solidFill>
              <a:prstDash val="solid"/>
              <a:miter lim="800000"/>
              <a:headEnd type="none" w="sm" len="sm"/>
              <a:tailEnd type="triangle" w="med" len="med"/>
            </a:ln>
          </p:spPr>
        </p:cxnSp>
        <p:pic>
          <p:nvPicPr>
            <p:cNvPr id="160" name="Google Shape;160;g3756653f65e_0_106" descr="Vectores de Impresora Logo - Descarga vectores gratis de gran calidad de  Freepik | Freepik"/>
            <p:cNvPicPr preferRelativeResize="0"/>
            <p:nvPr/>
          </p:nvPicPr>
          <p:blipFill rotWithShape="1">
            <a:blip r:embed="rId6">
              <a:alphaModFix/>
            </a:blip>
            <a:srcRect/>
            <a:stretch/>
          </p:blipFill>
          <p:spPr>
            <a:xfrm>
              <a:off x="256666" y="3391922"/>
              <a:ext cx="1191124" cy="1191124"/>
            </a:xfrm>
            <a:prstGeom prst="rect">
              <a:avLst/>
            </a:prstGeom>
            <a:noFill/>
            <a:ln>
              <a:noFill/>
            </a:ln>
          </p:spPr>
        </p:pic>
        <p:cxnSp>
          <p:nvCxnSpPr>
            <p:cNvPr id="161" name="Google Shape;161;g3756653f65e_0_106"/>
            <p:cNvCxnSpPr/>
            <p:nvPr/>
          </p:nvCxnSpPr>
          <p:spPr>
            <a:xfrm>
              <a:off x="1983803" y="3190082"/>
              <a:ext cx="0" cy="403800"/>
            </a:xfrm>
            <a:prstGeom prst="straightConnector1">
              <a:avLst/>
            </a:prstGeom>
            <a:noFill/>
            <a:ln w="25400" cap="flat" cmpd="sng">
              <a:solidFill>
                <a:schemeClr val="accent1"/>
              </a:solidFill>
              <a:prstDash val="solid"/>
              <a:miter lim="800000"/>
              <a:headEnd type="none" w="sm" len="sm"/>
              <a:tailEnd type="triangle" w="med" len="med"/>
            </a:ln>
          </p:spPr>
        </p:cxnSp>
        <p:pic>
          <p:nvPicPr>
            <p:cNvPr id="162" name="Google Shape;162;g3756653f65e_0_106" descr="OCR Vector Icons free download in SVG, PNG Format"/>
            <p:cNvPicPr preferRelativeResize="0"/>
            <p:nvPr/>
          </p:nvPicPr>
          <p:blipFill rotWithShape="1">
            <a:blip r:embed="rId7">
              <a:alphaModFix/>
            </a:blip>
            <a:srcRect/>
            <a:stretch/>
          </p:blipFill>
          <p:spPr>
            <a:xfrm>
              <a:off x="1604779" y="2381540"/>
              <a:ext cx="803204" cy="803204"/>
            </a:xfrm>
            <a:prstGeom prst="rect">
              <a:avLst/>
            </a:prstGeom>
            <a:noFill/>
            <a:ln>
              <a:noFill/>
            </a:ln>
          </p:spPr>
        </p:pic>
        <p:cxnSp>
          <p:nvCxnSpPr>
            <p:cNvPr id="163" name="Google Shape;163;g3756653f65e_0_106"/>
            <p:cNvCxnSpPr/>
            <p:nvPr/>
          </p:nvCxnSpPr>
          <p:spPr>
            <a:xfrm rot="10800000">
              <a:off x="1298085" y="3987484"/>
              <a:ext cx="288900" cy="0"/>
            </a:xfrm>
            <a:prstGeom prst="straightConnector1">
              <a:avLst/>
            </a:prstGeom>
            <a:noFill/>
            <a:ln w="25400" cap="flat" cmpd="sng">
              <a:solidFill>
                <a:schemeClr val="accent1"/>
              </a:solidFill>
              <a:prstDash val="solid"/>
              <a:miter lim="800000"/>
              <a:headEnd type="none" w="sm" len="sm"/>
              <a:tailEnd type="triangle" w="med" len="med"/>
            </a:ln>
          </p:spPr>
        </p:cxnSp>
      </p:grpSp>
      <p:grpSp>
        <p:nvGrpSpPr>
          <p:cNvPr id="164" name="Google Shape;164;g3756653f65e_0_106"/>
          <p:cNvGrpSpPr/>
          <p:nvPr/>
        </p:nvGrpSpPr>
        <p:grpSpPr>
          <a:xfrm>
            <a:off x="2555405" y="3210989"/>
            <a:ext cx="2545933" cy="2468100"/>
            <a:chOff x="1896909" y="3182424"/>
            <a:chExt cx="1909498" cy="1851122"/>
          </a:xfrm>
        </p:grpSpPr>
        <p:pic>
          <p:nvPicPr>
            <p:cNvPr id="165" name="Google Shape;165;g3756653f65e_0_106" descr="Ilustración de vector de icono de línea de escáner 3D 10225365 Vector en  Vecteezy"/>
            <p:cNvPicPr preferRelativeResize="0"/>
            <p:nvPr/>
          </p:nvPicPr>
          <p:blipFill rotWithShape="1">
            <a:blip r:embed="rId8">
              <a:alphaModFix/>
            </a:blip>
            <a:srcRect/>
            <a:stretch/>
          </p:blipFill>
          <p:spPr>
            <a:xfrm>
              <a:off x="1896909" y="3182424"/>
              <a:ext cx="855726" cy="855726"/>
            </a:xfrm>
            <a:prstGeom prst="rect">
              <a:avLst/>
            </a:prstGeom>
            <a:noFill/>
            <a:ln>
              <a:noFill/>
            </a:ln>
          </p:spPr>
        </p:pic>
        <p:grpSp>
          <p:nvGrpSpPr>
            <p:cNvPr id="166" name="Google Shape;166;g3756653f65e_0_106"/>
            <p:cNvGrpSpPr/>
            <p:nvPr/>
          </p:nvGrpSpPr>
          <p:grpSpPr>
            <a:xfrm>
              <a:off x="2067130" y="3585689"/>
              <a:ext cx="1739277" cy="1447857"/>
              <a:chOff x="2129065" y="2963514"/>
              <a:chExt cx="1739277" cy="1447857"/>
            </a:xfrm>
          </p:grpSpPr>
          <p:cxnSp>
            <p:nvCxnSpPr>
              <p:cNvPr id="167" name="Google Shape;167;g3756653f65e_0_106"/>
              <p:cNvCxnSpPr/>
              <p:nvPr/>
            </p:nvCxnSpPr>
            <p:spPr>
              <a:xfrm>
                <a:off x="3336196" y="3325187"/>
                <a:ext cx="0" cy="312000"/>
              </a:xfrm>
              <a:prstGeom prst="straightConnector1">
                <a:avLst/>
              </a:prstGeom>
              <a:noFill/>
              <a:ln w="25400" cap="flat" cmpd="sng">
                <a:solidFill>
                  <a:schemeClr val="accent1"/>
                </a:solidFill>
                <a:prstDash val="solid"/>
                <a:miter lim="800000"/>
                <a:headEnd type="none" w="sm" len="sm"/>
                <a:tailEnd type="triangle" w="med" len="med"/>
              </a:ln>
            </p:spPr>
          </p:cxnSp>
          <p:pic>
            <p:nvPicPr>
              <p:cNvPr id="168" name="Google Shape;168;g3756653f65e_0_106" descr="Stl - Free interface icons"/>
              <p:cNvPicPr preferRelativeResize="0"/>
              <p:nvPr/>
            </p:nvPicPr>
            <p:blipFill rotWithShape="1">
              <a:blip r:embed="rId9">
                <a:alphaModFix/>
              </a:blip>
              <a:srcRect/>
              <a:stretch/>
            </p:blipFill>
            <p:spPr>
              <a:xfrm>
                <a:off x="3182149" y="3681114"/>
                <a:ext cx="686193" cy="686193"/>
              </a:xfrm>
              <a:prstGeom prst="rect">
                <a:avLst/>
              </a:prstGeom>
              <a:noFill/>
              <a:ln>
                <a:noFill/>
              </a:ln>
            </p:spPr>
          </p:pic>
          <p:pic>
            <p:nvPicPr>
              <p:cNvPr id="169" name="Google Shape;169;g3756653f65e_0_106" descr="Impresión 3d - Iconos gratis de electrónica"/>
              <p:cNvPicPr preferRelativeResize="0"/>
              <p:nvPr/>
            </p:nvPicPr>
            <p:blipFill rotWithShape="1">
              <a:blip r:embed="rId10">
                <a:alphaModFix/>
              </a:blip>
              <a:srcRect/>
              <a:stretch/>
            </p:blipFill>
            <p:spPr>
              <a:xfrm>
                <a:off x="2129065" y="3637050"/>
                <a:ext cx="774321" cy="774321"/>
              </a:xfrm>
              <a:prstGeom prst="rect">
                <a:avLst/>
              </a:prstGeom>
              <a:noFill/>
              <a:ln>
                <a:noFill/>
              </a:ln>
            </p:spPr>
          </p:pic>
          <p:cxnSp>
            <p:nvCxnSpPr>
              <p:cNvPr id="170" name="Google Shape;170;g3756653f65e_0_106"/>
              <p:cNvCxnSpPr/>
              <p:nvPr/>
            </p:nvCxnSpPr>
            <p:spPr>
              <a:xfrm>
                <a:off x="2746788" y="2963514"/>
                <a:ext cx="258000" cy="2100"/>
              </a:xfrm>
              <a:prstGeom prst="straightConnector1">
                <a:avLst/>
              </a:prstGeom>
              <a:noFill/>
              <a:ln w="25400" cap="flat" cmpd="sng">
                <a:solidFill>
                  <a:schemeClr val="accent1"/>
                </a:solidFill>
                <a:prstDash val="solid"/>
                <a:miter lim="800000"/>
                <a:headEnd type="none" w="sm" len="sm"/>
                <a:tailEnd type="triangle" w="med" len="med"/>
              </a:ln>
            </p:spPr>
          </p:cxnSp>
        </p:grpSp>
        <p:pic>
          <p:nvPicPr>
            <p:cNvPr id="171" name="Google Shape;171;g3756653f65e_0_106" descr="Ingeniería inversa - Iconos gratis de seo y web"/>
            <p:cNvPicPr preferRelativeResize="0"/>
            <p:nvPr/>
          </p:nvPicPr>
          <p:blipFill rotWithShape="1">
            <a:blip r:embed="rId11">
              <a:alphaModFix/>
            </a:blip>
            <a:srcRect/>
            <a:stretch/>
          </p:blipFill>
          <p:spPr>
            <a:xfrm>
              <a:off x="3041483" y="3304435"/>
              <a:ext cx="562508" cy="562508"/>
            </a:xfrm>
            <a:prstGeom prst="rect">
              <a:avLst/>
            </a:prstGeom>
            <a:noFill/>
            <a:ln>
              <a:noFill/>
            </a:ln>
          </p:spPr>
        </p:pic>
      </p:grpSp>
      <p:cxnSp>
        <p:nvCxnSpPr>
          <p:cNvPr id="172" name="Google Shape;172;g3756653f65e_0_106"/>
          <p:cNvCxnSpPr/>
          <p:nvPr/>
        </p:nvCxnSpPr>
        <p:spPr>
          <a:xfrm rot="10800000">
            <a:off x="3754613" y="5163043"/>
            <a:ext cx="390900" cy="0"/>
          </a:xfrm>
          <a:prstGeom prst="straightConnector1">
            <a:avLst/>
          </a:prstGeom>
          <a:noFill/>
          <a:ln w="25400" cap="flat" cmpd="sng">
            <a:solidFill>
              <a:schemeClr val="accent1"/>
            </a:solidFill>
            <a:prstDash val="solid"/>
            <a:miter lim="800000"/>
            <a:headEnd type="none" w="sm" len="sm"/>
            <a:tailEnd type="triangle" w="med" len="med"/>
          </a:ln>
        </p:spPr>
      </p:cxnSp>
      <p:sp>
        <p:nvSpPr>
          <p:cNvPr id="22" name="Google Shape;114;g3756653f65e_0_67"/>
          <p:cNvSpPr txBox="1">
            <a:spLocks/>
          </p:cNvSpPr>
          <p:nvPr/>
        </p:nvSpPr>
        <p:spPr>
          <a:xfrm>
            <a:off x="640074" y="325374"/>
            <a:ext cx="6268726" cy="2188649"/>
          </a:xfrm>
          <a:prstGeom prst="rect">
            <a:avLst/>
          </a:prstGeom>
          <a:noFill/>
          <a:ln>
            <a:noFill/>
          </a:ln>
        </p:spPr>
        <p:txBody>
          <a:bodyPr spcFirstLastPara="1" wrap="square" lIns="121900" tIns="60925" rIns="121900" bIns="60925"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ct val="100000"/>
            </a:pPr>
            <a:r>
              <a:rPr lang="en-US" sz="4300" b="1" smtClean="0"/>
              <a:t>WHAT DO I NEED TO PRINT AN OBJECT?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6"/>
        <p:cNvGrpSpPr/>
        <p:nvPr/>
      </p:nvGrpSpPr>
      <p:grpSpPr>
        <a:xfrm>
          <a:off x="0" y="0"/>
          <a:ext cx="0" cy="0"/>
          <a:chOff x="0" y="0"/>
          <a:chExt cx="0" cy="0"/>
        </a:xfrm>
      </p:grpSpPr>
      <p:pic>
        <p:nvPicPr>
          <p:cNvPr id="177" name="Google Shape;177;g3756653f65e_0_130"/>
          <p:cNvPicPr preferRelativeResize="0"/>
          <p:nvPr/>
        </p:nvPicPr>
        <p:blipFill rotWithShape="1">
          <a:blip r:embed="rId3">
            <a:alphaModFix amt="50000"/>
          </a:blip>
          <a:srcRect/>
          <a:stretch/>
        </p:blipFill>
        <p:spPr>
          <a:xfrm>
            <a:off x="1645150" y="1122350"/>
            <a:ext cx="9487300" cy="5336575"/>
          </a:xfrm>
          <a:prstGeom prst="rect">
            <a:avLst/>
          </a:prstGeom>
          <a:noFill/>
          <a:ln>
            <a:noFill/>
          </a:ln>
        </p:spPr>
      </p:pic>
      <p:sp>
        <p:nvSpPr>
          <p:cNvPr id="178" name="Google Shape;178;g3756653f65e_0_130"/>
          <p:cNvSpPr txBox="1">
            <a:spLocks noGrp="1"/>
          </p:cNvSpPr>
          <p:nvPr>
            <p:ph type="title" idx="4294967295"/>
          </p:nvPr>
        </p:nvSpPr>
        <p:spPr>
          <a:xfrm>
            <a:off x="1524000" y="1122361"/>
            <a:ext cx="9144000" cy="2900400"/>
          </a:xfrm>
          <a:prstGeom prst="rect">
            <a:avLst/>
          </a:prstGeom>
          <a:noFill/>
          <a:ln>
            <a:noFill/>
          </a:ln>
        </p:spPr>
        <p:txBody>
          <a:bodyPr spcFirstLastPara="1" wrap="square" lIns="121900" tIns="121900" rIns="121900" bIns="121900" anchor="t" anchorCtr="0">
            <a:normAutofit/>
          </a:bodyPr>
          <a:lstStyle/>
          <a:p>
            <a:pPr lvl="0" algn="ctr">
              <a:buClr>
                <a:srgbClr val="FFFFFF"/>
              </a:buClr>
              <a:buSzPts val="5700"/>
            </a:pPr>
            <a:r>
              <a:rPr lang="en-US" dirty="0">
                <a:solidFill>
                  <a:srgbClr val="FFFFFF"/>
                </a:solidFill>
              </a:rPr>
              <a:t>WHAT HAS ADDITIVE MANUFACTURING HELPED WITH?</a:t>
            </a:r>
            <a:endParaRPr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7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pic>
        <p:nvPicPr>
          <p:cNvPr id="183" name="Google Shape;183;g3756653f65e_0_136" descr="El 'scriptorium' - Revista Mètode"/>
          <p:cNvPicPr preferRelativeResize="0"/>
          <p:nvPr/>
        </p:nvPicPr>
        <p:blipFill rotWithShape="1">
          <a:blip r:embed="rId3">
            <a:alphaModFix/>
          </a:blip>
          <a:srcRect r="9706"/>
          <a:stretch/>
        </p:blipFill>
        <p:spPr>
          <a:xfrm>
            <a:off x="4342100" y="1176875"/>
            <a:ext cx="7166131" cy="5291168"/>
          </a:xfrm>
          <a:custGeom>
            <a:avLst/>
            <a:gdLst/>
            <a:ahLst/>
            <a:cxnLst/>
            <a:rect l="l" t="t" r="r" b="b"/>
            <a:pathLst>
              <a:path w="9276545" h="6871647" extrusionOk="0">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ln>
            <a:noFill/>
          </a:ln>
        </p:spPr>
      </p:pic>
      <p:sp>
        <p:nvSpPr>
          <p:cNvPr id="184" name="Google Shape;184;g3756653f65e_0_136"/>
          <p:cNvSpPr txBox="1">
            <a:spLocks noGrp="1"/>
          </p:cNvSpPr>
          <p:nvPr>
            <p:ph type="title" idx="4294967295"/>
          </p:nvPr>
        </p:nvSpPr>
        <p:spPr>
          <a:xfrm>
            <a:off x="717334" y="2732308"/>
            <a:ext cx="3162000" cy="2640300"/>
          </a:xfrm>
          <a:prstGeom prst="rect">
            <a:avLst/>
          </a:prstGeom>
          <a:noFill/>
          <a:ln>
            <a:noFill/>
          </a:ln>
        </p:spPr>
        <p:txBody>
          <a:bodyPr spcFirstLastPara="1" wrap="square" lIns="121900" tIns="60925" rIns="121900" bIns="60925" anchor="b" anchorCtr="0">
            <a:normAutofit fontScale="90000"/>
          </a:bodyPr>
          <a:lstStyle/>
          <a:p>
            <a:pPr lvl="0">
              <a:buClr>
                <a:srgbClr val="262626"/>
              </a:buClr>
              <a:buSzPct val="100000"/>
            </a:pPr>
            <a:r>
              <a:rPr lang="en-US" sz="3600" dirty="0">
                <a:solidFill>
                  <a:srgbClr val="262626"/>
                </a:solidFill>
              </a:rPr>
              <a:t>There was a time when writing required a lot of work...</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g3756653f65e_0_143"/>
          <p:cNvSpPr/>
          <p:nvPr/>
        </p:nvSpPr>
        <p:spPr>
          <a:xfrm>
            <a:off x="6497400" y="1121875"/>
            <a:ext cx="3844200" cy="5283900"/>
          </a:xfrm>
          <a:prstGeom prst="rect">
            <a:avLst/>
          </a:prstGeom>
          <a:solidFill>
            <a:srgbClr val="82766A">
              <a:alpha val="14510"/>
            </a:srgb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90" name="Google Shape;190;g3756653f65e_0_143"/>
          <p:cNvSpPr txBox="1">
            <a:spLocks noGrp="1"/>
          </p:cNvSpPr>
          <p:nvPr>
            <p:ph type="title" idx="4294967295"/>
          </p:nvPr>
        </p:nvSpPr>
        <p:spPr>
          <a:xfrm>
            <a:off x="6497400" y="2101550"/>
            <a:ext cx="3701100" cy="2791500"/>
          </a:xfrm>
          <a:prstGeom prst="rect">
            <a:avLst/>
          </a:prstGeom>
          <a:noFill/>
          <a:ln>
            <a:noFill/>
          </a:ln>
        </p:spPr>
        <p:txBody>
          <a:bodyPr spcFirstLastPara="1" wrap="square" lIns="121900" tIns="60925" rIns="121900" bIns="60925" anchor="b" anchorCtr="0">
            <a:normAutofit/>
          </a:bodyPr>
          <a:lstStyle/>
          <a:p>
            <a:pPr lvl="0" algn="ctr">
              <a:buClr>
                <a:srgbClr val="262626"/>
              </a:buClr>
              <a:buSzPct val="100000"/>
            </a:pPr>
            <a:r>
              <a:rPr lang="en-US" sz="3600" dirty="0">
                <a:solidFill>
                  <a:srgbClr val="262626"/>
                </a:solidFill>
              </a:rPr>
              <a:t>Nowadays we can copy or create writings very easily.</a:t>
            </a:r>
            <a:endParaRPr sz="3600" dirty="0">
              <a:solidFill>
                <a:srgbClr val="262626"/>
              </a:solidFill>
            </a:endParaRPr>
          </a:p>
        </p:txBody>
      </p:sp>
      <p:pic>
        <p:nvPicPr>
          <p:cNvPr id="191" name="Google Shape;191;g3756653f65e_0_143" descr="Las mejores impresoras para oficinas en casa - Canon Spain"/>
          <p:cNvPicPr preferRelativeResize="0"/>
          <p:nvPr/>
        </p:nvPicPr>
        <p:blipFill rotWithShape="1">
          <a:blip r:embed="rId3">
            <a:alphaModFix/>
          </a:blip>
          <a:srcRect l="15645" r="9744"/>
          <a:stretch/>
        </p:blipFill>
        <p:spPr>
          <a:xfrm>
            <a:off x="59975" y="1121875"/>
            <a:ext cx="6573246" cy="5229224"/>
          </a:xfrm>
          <a:custGeom>
            <a:avLst/>
            <a:gdLst/>
            <a:ahLst/>
            <a:cxnLst/>
            <a:rect l="l" t="t" r="r" b="b"/>
            <a:pathLst>
              <a:path w="7665593" h="6857999" extrusionOk="0">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7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g3756653f65e_0_150"/>
          <p:cNvSpPr txBox="1">
            <a:spLocks noGrp="1"/>
          </p:cNvSpPr>
          <p:nvPr>
            <p:ph type="title" idx="4294967295"/>
          </p:nvPr>
        </p:nvSpPr>
        <p:spPr>
          <a:xfrm>
            <a:off x="640080" y="557842"/>
            <a:ext cx="5012100" cy="1956900"/>
          </a:xfrm>
          <a:prstGeom prst="rect">
            <a:avLst/>
          </a:prstGeom>
          <a:noFill/>
          <a:ln>
            <a:noFill/>
          </a:ln>
        </p:spPr>
        <p:txBody>
          <a:bodyPr spcFirstLastPara="1" wrap="square" lIns="121900" tIns="60925" rIns="121900" bIns="60925" anchor="b" anchorCtr="0">
            <a:normAutofit fontScale="90000"/>
          </a:bodyPr>
          <a:lstStyle/>
          <a:p>
            <a:pPr lvl="0">
              <a:buClr>
                <a:schemeClr val="dk1"/>
              </a:buClr>
              <a:buSzPct val="100000"/>
            </a:pPr>
            <a:r>
              <a:rPr lang="en-US" sz="4300" b="1" dirty="0"/>
              <a:t/>
            </a:r>
            <a:br>
              <a:rPr lang="en-US" sz="4300" b="1" dirty="0"/>
            </a:br>
            <a:r>
              <a:rPr lang="en-US" sz="4300" b="1" dirty="0"/>
              <a:t>PRINTERS HAVE HELPED WITH THIS PART</a:t>
            </a:r>
            <a:endParaRPr dirty="0"/>
          </a:p>
        </p:txBody>
      </p:sp>
      <p:sp>
        <p:nvSpPr>
          <p:cNvPr id="197" name="Google Shape;197;g3756653f65e_0_150"/>
          <p:cNvSpPr/>
          <p:nvPr/>
        </p:nvSpPr>
        <p:spPr>
          <a:xfrm>
            <a:off x="640080" y="2586993"/>
            <a:ext cx="3472548" cy="18277"/>
          </a:xfrm>
          <a:custGeom>
            <a:avLst/>
            <a:gdLst/>
            <a:ahLst/>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59275" cap="rnd" cmpd="sng">
            <a:solidFill>
              <a:schemeClr val="accen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198" name="Google Shape;198;g3756653f65e_0_150" descr="Instrucciones a tener en cuenta sobre cómo se abre un libro nuevo"/>
          <p:cNvPicPr preferRelativeResize="0"/>
          <p:nvPr/>
        </p:nvPicPr>
        <p:blipFill rotWithShape="1">
          <a:blip r:embed="rId3">
            <a:alphaModFix/>
          </a:blip>
          <a:srcRect l="16523" r="16523"/>
          <a:stretch/>
        </p:blipFill>
        <p:spPr>
          <a:xfrm>
            <a:off x="5311700" y="1364025"/>
            <a:ext cx="6878775" cy="4612005"/>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199" name="Google Shape;199;g3756653f65e_0_150"/>
          <p:cNvPicPr preferRelativeResize="0"/>
          <p:nvPr/>
        </p:nvPicPr>
        <p:blipFill rotWithShape="1">
          <a:blip r:embed="rId4">
            <a:alphaModFix/>
          </a:blip>
          <a:srcRect/>
          <a:stretch/>
        </p:blipFill>
        <p:spPr>
          <a:xfrm>
            <a:off x="640080" y="3095779"/>
            <a:ext cx="1090575" cy="1090575"/>
          </a:xfrm>
          <a:prstGeom prst="rect">
            <a:avLst/>
          </a:prstGeom>
          <a:noFill/>
          <a:ln>
            <a:noFill/>
          </a:ln>
        </p:spPr>
      </p:pic>
      <p:pic>
        <p:nvPicPr>
          <p:cNvPr id="200" name="Google Shape;200;g3756653f65e_0_150" descr="PDF - Wikipedia, la enciclopedia libre"/>
          <p:cNvPicPr preferRelativeResize="0"/>
          <p:nvPr/>
        </p:nvPicPr>
        <p:blipFill rotWithShape="1">
          <a:blip r:embed="rId5">
            <a:alphaModFix/>
          </a:blip>
          <a:srcRect/>
          <a:stretch/>
        </p:blipFill>
        <p:spPr>
          <a:xfrm>
            <a:off x="2706868" y="3114067"/>
            <a:ext cx="869887" cy="1072287"/>
          </a:xfrm>
          <a:prstGeom prst="rect">
            <a:avLst/>
          </a:prstGeom>
          <a:noFill/>
          <a:ln>
            <a:noFill/>
          </a:ln>
        </p:spPr>
      </p:pic>
      <p:cxnSp>
        <p:nvCxnSpPr>
          <p:cNvPr id="201" name="Google Shape;201;g3756653f65e_0_150"/>
          <p:cNvCxnSpPr>
            <a:stCxn id="199" idx="3"/>
          </p:cNvCxnSpPr>
          <p:nvPr/>
        </p:nvCxnSpPr>
        <p:spPr>
          <a:xfrm>
            <a:off x="1730655" y="3641066"/>
            <a:ext cx="824700" cy="0"/>
          </a:xfrm>
          <a:prstGeom prst="straightConnector1">
            <a:avLst/>
          </a:prstGeom>
          <a:noFill/>
          <a:ln w="25400" cap="flat" cmpd="sng">
            <a:solidFill>
              <a:schemeClr val="accent1"/>
            </a:solidFill>
            <a:prstDash val="solid"/>
            <a:miter lim="800000"/>
            <a:headEnd type="none" w="sm" len="sm"/>
            <a:tailEnd type="triangle" w="med" len="med"/>
          </a:ln>
        </p:spPr>
      </p:cxnSp>
      <p:pic>
        <p:nvPicPr>
          <p:cNvPr id="202" name="Google Shape;202;g3756653f65e_0_150" descr="Vectores de Impresora Logo - Descarga vectores gratis de gran calidad de  Freepik | Freepik"/>
          <p:cNvPicPr preferRelativeResize="0"/>
          <p:nvPr/>
        </p:nvPicPr>
        <p:blipFill rotWithShape="1">
          <a:blip r:embed="rId6">
            <a:alphaModFix/>
          </a:blip>
          <a:srcRect/>
          <a:stretch/>
        </p:blipFill>
        <p:spPr>
          <a:xfrm>
            <a:off x="2504111" y="4803141"/>
            <a:ext cx="1293412" cy="1293412"/>
          </a:xfrm>
          <a:prstGeom prst="rect">
            <a:avLst/>
          </a:prstGeom>
          <a:noFill/>
          <a:ln>
            <a:noFill/>
          </a:ln>
        </p:spPr>
      </p:pic>
      <p:cxnSp>
        <p:nvCxnSpPr>
          <p:cNvPr id="203" name="Google Shape;203;g3756653f65e_0_150"/>
          <p:cNvCxnSpPr/>
          <p:nvPr/>
        </p:nvCxnSpPr>
        <p:spPr>
          <a:xfrm>
            <a:off x="3141811" y="4252721"/>
            <a:ext cx="0" cy="661200"/>
          </a:xfrm>
          <a:prstGeom prst="straightConnector1">
            <a:avLst/>
          </a:prstGeom>
          <a:noFill/>
          <a:ln w="25400" cap="flat" cmpd="sng">
            <a:solidFill>
              <a:schemeClr val="accent1"/>
            </a:solidFill>
            <a:prstDash val="solid"/>
            <a:miter lim="800000"/>
            <a:headEnd type="none" w="sm" len="sm"/>
            <a:tailEnd type="triangle" w="med" len="med"/>
          </a:ln>
        </p:spPr>
      </p:cxnSp>
      <p:pic>
        <p:nvPicPr>
          <p:cNvPr id="204" name="Google Shape;204;g3756653f65e_0_150" descr="Encuadernación en espiral"/>
          <p:cNvPicPr preferRelativeResize="0"/>
          <p:nvPr/>
        </p:nvPicPr>
        <p:blipFill rotWithShape="1">
          <a:blip r:embed="rId7">
            <a:alphaModFix/>
          </a:blip>
          <a:srcRect/>
          <a:stretch/>
        </p:blipFill>
        <p:spPr>
          <a:xfrm>
            <a:off x="787963" y="4970317"/>
            <a:ext cx="959059" cy="959059"/>
          </a:xfrm>
          <a:prstGeom prst="rect">
            <a:avLst/>
          </a:prstGeom>
          <a:noFill/>
          <a:ln>
            <a:noFill/>
          </a:ln>
        </p:spPr>
      </p:pic>
      <p:cxnSp>
        <p:nvCxnSpPr>
          <p:cNvPr id="205" name="Google Shape;205;g3756653f65e_0_150"/>
          <p:cNvCxnSpPr/>
          <p:nvPr/>
        </p:nvCxnSpPr>
        <p:spPr>
          <a:xfrm rot="10800000">
            <a:off x="1847443" y="5449847"/>
            <a:ext cx="708000" cy="0"/>
          </a:xfrm>
          <a:prstGeom prst="straightConnector1">
            <a:avLst/>
          </a:prstGeom>
          <a:noFill/>
          <a:ln w="25400" cap="flat" cmpd="sng">
            <a:solidFill>
              <a:schemeClr val="accent1"/>
            </a:solidFill>
            <a:prstDash val="solid"/>
            <a:miter lim="800000"/>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pic>
        <p:nvPicPr>
          <p:cNvPr id="210" name="Google Shape;210;g3756653f65e_0_164" descr="icono de bombilla aislado sobre fondo blanco. Ilustración de diseño de  vector de icono de bombilla. signo simple del icono de la bombilla. símbolo  de bombilla para logotipo, web, aplicación, plantilla, 6408297"/>
          <p:cNvPicPr preferRelativeResize="0"/>
          <p:nvPr/>
        </p:nvPicPr>
        <p:blipFill rotWithShape="1">
          <a:blip r:embed="rId3">
            <a:alphaModFix/>
          </a:blip>
          <a:srcRect/>
          <a:stretch/>
        </p:blipFill>
        <p:spPr>
          <a:xfrm>
            <a:off x="409236" y="1618489"/>
            <a:ext cx="976580" cy="976580"/>
          </a:xfrm>
          <a:prstGeom prst="rect">
            <a:avLst/>
          </a:prstGeom>
          <a:noFill/>
          <a:ln>
            <a:noFill/>
          </a:ln>
        </p:spPr>
      </p:pic>
      <p:sp>
        <p:nvSpPr>
          <p:cNvPr id="211" name="Google Shape;211;g3756653f65e_0_164"/>
          <p:cNvSpPr txBox="1">
            <a:spLocks noGrp="1"/>
          </p:cNvSpPr>
          <p:nvPr>
            <p:ph type="title" idx="4294967295"/>
          </p:nvPr>
        </p:nvSpPr>
        <p:spPr>
          <a:xfrm>
            <a:off x="292336" y="302361"/>
            <a:ext cx="6232800" cy="1468908"/>
          </a:xfrm>
          <a:prstGeom prst="rect">
            <a:avLst/>
          </a:prstGeom>
          <a:noFill/>
          <a:ln>
            <a:noFill/>
          </a:ln>
        </p:spPr>
        <p:txBody>
          <a:bodyPr spcFirstLastPara="1" wrap="square" lIns="121900" tIns="60925" rIns="121900" bIns="60925" anchor="b" anchorCtr="0">
            <a:normAutofit/>
          </a:bodyPr>
          <a:lstStyle/>
          <a:p>
            <a:pPr lvl="0">
              <a:buClr>
                <a:schemeClr val="dk1"/>
              </a:buClr>
              <a:buSzPts val="4400"/>
            </a:pPr>
            <a:r>
              <a:rPr lang="en-US" b="1" dirty="0"/>
              <a:t>WHAT IS NEEDED TO CREATE AN OBJECT?</a:t>
            </a:r>
            <a:endParaRPr dirty="0"/>
          </a:p>
        </p:txBody>
      </p:sp>
      <p:pic>
        <p:nvPicPr>
          <p:cNvPr id="212" name="Google Shape;212;g3756653f65e_0_164" descr="Cuál es la diferencia entre un torno y una fresadora?"/>
          <p:cNvPicPr preferRelativeResize="0"/>
          <p:nvPr/>
        </p:nvPicPr>
        <p:blipFill rotWithShape="1">
          <a:blip r:embed="rId4">
            <a:alphaModFix/>
          </a:blip>
          <a:srcRect l="17193" r="28464"/>
          <a:stretch/>
        </p:blipFill>
        <p:spPr>
          <a:xfrm>
            <a:off x="6229225" y="1441075"/>
            <a:ext cx="5962785" cy="4474845"/>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pic>
        <p:nvPicPr>
          <p:cNvPr id="213" name="Google Shape;213;g3756653f65e_0_164" descr="Formato de archivo cad - Iconos gratis de interfaz"/>
          <p:cNvPicPr preferRelativeResize="0"/>
          <p:nvPr/>
        </p:nvPicPr>
        <p:blipFill rotWithShape="1">
          <a:blip r:embed="rId5">
            <a:alphaModFix/>
          </a:blip>
          <a:srcRect/>
          <a:stretch/>
        </p:blipFill>
        <p:spPr>
          <a:xfrm>
            <a:off x="2697792" y="1771269"/>
            <a:ext cx="588467" cy="588467"/>
          </a:xfrm>
          <a:prstGeom prst="rect">
            <a:avLst/>
          </a:prstGeom>
          <a:noFill/>
          <a:ln>
            <a:noFill/>
          </a:ln>
        </p:spPr>
      </p:pic>
      <p:sp>
        <p:nvSpPr>
          <p:cNvPr id="214" name="Google Shape;214;g3756653f65e_0_164"/>
          <p:cNvSpPr/>
          <p:nvPr/>
        </p:nvSpPr>
        <p:spPr>
          <a:xfrm>
            <a:off x="0" y="0"/>
            <a:ext cx="12192000" cy="0"/>
          </a:xfrm>
          <a:prstGeom prst="rect">
            <a:avLst/>
          </a:prstGeom>
          <a:no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15" name="Google Shape;215;g3756653f65e_0_164" descr="Hau duen irudia testua, logotipoa, Bataiarri, Grafikoak&#10;&#10;Baliteke AAk sortutako edukia zuzena ez izatea."/>
          <p:cNvPicPr preferRelativeResize="0"/>
          <p:nvPr/>
        </p:nvPicPr>
        <p:blipFill rotWithShape="1">
          <a:blip r:embed="rId6">
            <a:alphaModFix/>
          </a:blip>
          <a:srcRect l="28070" t="16662" r="27465" b="48616"/>
          <a:stretch/>
        </p:blipFill>
        <p:spPr>
          <a:xfrm>
            <a:off x="2661695" y="2751636"/>
            <a:ext cx="613197" cy="677361"/>
          </a:xfrm>
          <a:prstGeom prst="rect">
            <a:avLst/>
          </a:prstGeom>
          <a:noFill/>
          <a:ln>
            <a:noFill/>
          </a:ln>
        </p:spPr>
      </p:pic>
      <p:pic>
        <p:nvPicPr>
          <p:cNvPr id="216" name="Google Shape;216;g3756653f65e_0_164" descr="Hau duen irudia beltz, pantaila-argazkia, testua, diseinu&#10;&#10;Baliteke AAk sortutako edukia zuzena ez izatea."/>
          <p:cNvPicPr preferRelativeResize="0"/>
          <p:nvPr/>
        </p:nvPicPr>
        <p:blipFill rotWithShape="1">
          <a:blip r:embed="rId7">
            <a:alphaModFix/>
          </a:blip>
          <a:srcRect t="56736" r="51145" b="10268"/>
          <a:stretch/>
        </p:blipFill>
        <p:spPr>
          <a:xfrm>
            <a:off x="409236" y="3562299"/>
            <a:ext cx="1590253" cy="1519326"/>
          </a:xfrm>
          <a:prstGeom prst="rect">
            <a:avLst/>
          </a:prstGeom>
          <a:noFill/>
          <a:ln>
            <a:noFill/>
          </a:ln>
        </p:spPr>
      </p:pic>
      <p:pic>
        <p:nvPicPr>
          <p:cNvPr id="217" name="Google Shape;217;g3756653f65e_0_164" descr="Hau duen irudia beltz, pantaila-argazkia, testua, diseinu&#10;&#10;Baliteke AAk sortutako edukia zuzena ez izatea."/>
          <p:cNvPicPr preferRelativeResize="0"/>
          <p:nvPr/>
        </p:nvPicPr>
        <p:blipFill rotWithShape="1">
          <a:blip r:embed="rId7">
            <a:alphaModFix/>
          </a:blip>
          <a:srcRect l="50030" t="32853" r="6109" b="36568"/>
          <a:stretch/>
        </p:blipFill>
        <p:spPr>
          <a:xfrm>
            <a:off x="2374911" y="3799164"/>
            <a:ext cx="1102564" cy="1087388"/>
          </a:xfrm>
          <a:prstGeom prst="rect">
            <a:avLst/>
          </a:prstGeom>
          <a:noFill/>
          <a:ln>
            <a:noFill/>
          </a:ln>
        </p:spPr>
      </p:pic>
      <p:pic>
        <p:nvPicPr>
          <p:cNvPr id="218" name="Google Shape;218;g3756653f65e_0_164" descr="Hau duen irudia beltz, pantaila-argazkia, testua, diseinu&#10;&#10;Baliteke AAk sortutako edukia zuzena ez izatea."/>
          <p:cNvPicPr preferRelativeResize="0"/>
          <p:nvPr/>
        </p:nvPicPr>
        <p:blipFill rotWithShape="1">
          <a:blip r:embed="rId7">
            <a:alphaModFix/>
          </a:blip>
          <a:srcRect l="52587" t="70257" r="3954" b="5706"/>
          <a:stretch/>
        </p:blipFill>
        <p:spPr>
          <a:xfrm>
            <a:off x="4175341" y="3799164"/>
            <a:ext cx="1389799" cy="1087388"/>
          </a:xfrm>
          <a:prstGeom prst="rect">
            <a:avLst/>
          </a:prstGeom>
          <a:noFill/>
          <a:ln>
            <a:noFill/>
          </a:ln>
        </p:spPr>
      </p:pic>
      <p:pic>
        <p:nvPicPr>
          <p:cNvPr id="219" name="Google Shape;219;g3756653f65e_0_164" descr="Hau duen irudia beltz, pantaila-argazkia, testua, diseinu&#10;&#10;Baliteke AAk sortutako edukia zuzena ez izatea."/>
          <p:cNvPicPr preferRelativeResize="0"/>
          <p:nvPr/>
        </p:nvPicPr>
        <p:blipFill rotWithShape="1">
          <a:blip r:embed="rId7">
            <a:alphaModFix/>
          </a:blip>
          <a:srcRect l="46449" t="3208" r="11704" b="67856"/>
          <a:stretch/>
        </p:blipFill>
        <p:spPr>
          <a:xfrm>
            <a:off x="2445440" y="5316063"/>
            <a:ext cx="1260923" cy="1233341"/>
          </a:xfrm>
          <a:prstGeom prst="rect">
            <a:avLst/>
          </a:prstGeom>
          <a:noFill/>
          <a:ln>
            <a:noFill/>
          </a:ln>
        </p:spPr>
      </p:pic>
      <p:cxnSp>
        <p:nvCxnSpPr>
          <p:cNvPr id="220" name="Google Shape;220;g3756653f65e_0_164"/>
          <p:cNvCxnSpPr/>
          <p:nvPr/>
        </p:nvCxnSpPr>
        <p:spPr>
          <a:xfrm>
            <a:off x="1422200" y="2106779"/>
            <a:ext cx="1023300" cy="0"/>
          </a:xfrm>
          <a:prstGeom prst="straightConnector1">
            <a:avLst/>
          </a:prstGeom>
          <a:noFill/>
          <a:ln w="25400" cap="flat" cmpd="sng">
            <a:solidFill>
              <a:schemeClr val="accent1"/>
            </a:solidFill>
            <a:prstDash val="solid"/>
            <a:miter lim="800000"/>
            <a:headEnd type="none" w="sm" len="sm"/>
            <a:tailEnd type="triangle" w="med" len="med"/>
          </a:ln>
        </p:spPr>
      </p:cxnSp>
      <p:cxnSp>
        <p:nvCxnSpPr>
          <p:cNvPr id="221" name="Google Shape;221;g3756653f65e_0_164"/>
          <p:cNvCxnSpPr/>
          <p:nvPr/>
        </p:nvCxnSpPr>
        <p:spPr>
          <a:xfrm>
            <a:off x="2992025" y="2427632"/>
            <a:ext cx="0" cy="285600"/>
          </a:xfrm>
          <a:prstGeom prst="straightConnector1">
            <a:avLst/>
          </a:prstGeom>
          <a:noFill/>
          <a:ln w="25400" cap="flat" cmpd="sng">
            <a:solidFill>
              <a:schemeClr val="accent1"/>
            </a:solidFill>
            <a:prstDash val="solid"/>
            <a:miter lim="800000"/>
            <a:headEnd type="none" w="sm" len="sm"/>
            <a:tailEnd type="triangle" w="med" len="med"/>
          </a:ln>
        </p:spPr>
      </p:cxnSp>
      <p:cxnSp>
        <p:nvCxnSpPr>
          <p:cNvPr id="222" name="Google Shape;222;g3756653f65e_0_164"/>
          <p:cNvCxnSpPr/>
          <p:nvPr/>
        </p:nvCxnSpPr>
        <p:spPr>
          <a:xfrm>
            <a:off x="2101809" y="4165905"/>
            <a:ext cx="273300" cy="0"/>
          </a:xfrm>
          <a:prstGeom prst="straightConnector1">
            <a:avLst/>
          </a:prstGeom>
          <a:noFill/>
          <a:ln w="25400" cap="flat" cmpd="sng">
            <a:solidFill>
              <a:schemeClr val="accent1"/>
            </a:solidFill>
            <a:prstDash val="solid"/>
            <a:miter lim="800000"/>
            <a:headEnd type="none" w="sm" len="sm"/>
            <a:tailEnd type="triangle" w="med" len="med"/>
          </a:ln>
        </p:spPr>
      </p:cxnSp>
      <p:cxnSp>
        <p:nvCxnSpPr>
          <p:cNvPr id="223" name="Google Shape;223;g3756653f65e_0_164"/>
          <p:cNvCxnSpPr/>
          <p:nvPr/>
        </p:nvCxnSpPr>
        <p:spPr>
          <a:xfrm>
            <a:off x="3477472" y="4321455"/>
            <a:ext cx="560400" cy="0"/>
          </a:xfrm>
          <a:prstGeom prst="straightConnector1">
            <a:avLst/>
          </a:prstGeom>
          <a:noFill/>
          <a:ln w="25400" cap="flat" cmpd="sng">
            <a:solidFill>
              <a:schemeClr val="accent1"/>
            </a:solidFill>
            <a:prstDash val="solid"/>
            <a:miter lim="800000"/>
            <a:headEnd type="none" w="sm" len="sm"/>
            <a:tailEnd type="triangle" w="med" len="med"/>
          </a:ln>
        </p:spPr>
      </p:cxnSp>
      <p:cxnSp>
        <p:nvCxnSpPr>
          <p:cNvPr id="224" name="Google Shape;224;g3756653f65e_0_164"/>
          <p:cNvCxnSpPr/>
          <p:nvPr/>
        </p:nvCxnSpPr>
        <p:spPr>
          <a:xfrm flipH="1">
            <a:off x="3477373" y="4886553"/>
            <a:ext cx="1172100" cy="565500"/>
          </a:xfrm>
          <a:prstGeom prst="straightConnector1">
            <a:avLst/>
          </a:prstGeom>
          <a:noFill/>
          <a:ln w="25400" cap="flat" cmpd="sng">
            <a:solidFill>
              <a:schemeClr val="accent1"/>
            </a:solidFill>
            <a:prstDash val="solid"/>
            <a:miter lim="800000"/>
            <a:headEnd type="none" w="sm" len="sm"/>
            <a:tailEnd type="triangle" w="med" len="med"/>
          </a:ln>
        </p:spPr>
      </p:cxnSp>
      <p:cxnSp>
        <p:nvCxnSpPr>
          <p:cNvPr id="225" name="Google Shape;225;g3756653f65e_0_164"/>
          <p:cNvCxnSpPr/>
          <p:nvPr/>
        </p:nvCxnSpPr>
        <p:spPr>
          <a:xfrm flipH="1">
            <a:off x="1933689" y="3179167"/>
            <a:ext cx="555600" cy="383100"/>
          </a:xfrm>
          <a:prstGeom prst="straightConnector1">
            <a:avLst/>
          </a:prstGeom>
          <a:noFill/>
          <a:ln w="25400"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7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pic>
        <p:nvPicPr>
          <p:cNvPr id="230" name="Google Shape;230;g3756653f65e_0_184" descr="icono de bombilla aislado sobre fondo blanco. Ilustración de diseño de  vector de icono de bombilla. signo simple del icono de la bombilla. símbolo  de bombilla para logotipo, web, aplicación, plantilla, 6408297"/>
          <p:cNvPicPr preferRelativeResize="0"/>
          <p:nvPr/>
        </p:nvPicPr>
        <p:blipFill rotWithShape="1">
          <a:blip r:embed="rId3">
            <a:alphaModFix/>
          </a:blip>
          <a:srcRect/>
          <a:stretch/>
        </p:blipFill>
        <p:spPr>
          <a:xfrm>
            <a:off x="409236" y="1618489"/>
            <a:ext cx="976580" cy="976580"/>
          </a:xfrm>
          <a:prstGeom prst="rect">
            <a:avLst/>
          </a:prstGeom>
          <a:noFill/>
          <a:ln>
            <a:noFill/>
          </a:ln>
        </p:spPr>
      </p:pic>
      <p:pic>
        <p:nvPicPr>
          <p:cNvPr id="232" name="Google Shape;232;g3756653f65e_0_184" descr="Formato de archivo cad - Iconos gratis de interfaz"/>
          <p:cNvPicPr preferRelativeResize="0"/>
          <p:nvPr/>
        </p:nvPicPr>
        <p:blipFill rotWithShape="1">
          <a:blip r:embed="rId4">
            <a:alphaModFix/>
          </a:blip>
          <a:srcRect/>
          <a:stretch/>
        </p:blipFill>
        <p:spPr>
          <a:xfrm>
            <a:off x="2697792" y="1771269"/>
            <a:ext cx="588467" cy="588467"/>
          </a:xfrm>
          <a:prstGeom prst="rect">
            <a:avLst/>
          </a:prstGeom>
          <a:noFill/>
          <a:ln>
            <a:noFill/>
          </a:ln>
        </p:spPr>
      </p:pic>
      <p:sp>
        <p:nvSpPr>
          <p:cNvPr id="233" name="Google Shape;233;g3756653f65e_0_184"/>
          <p:cNvSpPr/>
          <p:nvPr/>
        </p:nvSpPr>
        <p:spPr>
          <a:xfrm>
            <a:off x="0" y="0"/>
            <a:ext cx="12192000" cy="0"/>
          </a:xfrm>
          <a:prstGeom prst="rect">
            <a:avLst/>
          </a:prstGeom>
          <a:no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34" name="Google Shape;234;g3756653f65e_0_184" descr="Hau duen irudia testua, logotipoa, Bataiarri, Grafikoak&#10;&#10;Baliteke AAk sortutako edukia zuzena ez izatea."/>
          <p:cNvPicPr preferRelativeResize="0"/>
          <p:nvPr/>
        </p:nvPicPr>
        <p:blipFill rotWithShape="1">
          <a:blip r:embed="rId5">
            <a:alphaModFix/>
          </a:blip>
          <a:srcRect l="28070" t="16662" r="27465" b="48616"/>
          <a:stretch/>
        </p:blipFill>
        <p:spPr>
          <a:xfrm>
            <a:off x="2661695" y="2751636"/>
            <a:ext cx="613197" cy="677361"/>
          </a:xfrm>
          <a:prstGeom prst="rect">
            <a:avLst/>
          </a:prstGeom>
          <a:noFill/>
          <a:ln>
            <a:noFill/>
          </a:ln>
        </p:spPr>
      </p:pic>
      <p:pic>
        <p:nvPicPr>
          <p:cNvPr id="235" name="Google Shape;235;g3756653f65e_0_184" descr="Hau duen irudia beltz, pantaila-argazkia, testua, diseinu&#10;&#10;Baliteke AAk sortutako edukia zuzena ez izatea."/>
          <p:cNvPicPr preferRelativeResize="0"/>
          <p:nvPr/>
        </p:nvPicPr>
        <p:blipFill rotWithShape="1">
          <a:blip r:embed="rId6">
            <a:alphaModFix/>
          </a:blip>
          <a:srcRect t="56736" r="51145" b="10268"/>
          <a:stretch/>
        </p:blipFill>
        <p:spPr>
          <a:xfrm>
            <a:off x="409236" y="3562299"/>
            <a:ext cx="1590253" cy="1519326"/>
          </a:xfrm>
          <a:prstGeom prst="rect">
            <a:avLst/>
          </a:prstGeom>
          <a:noFill/>
          <a:ln>
            <a:noFill/>
          </a:ln>
        </p:spPr>
      </p:pic>
      <p:pic>
        <p:nvPicPr>
          <p:cNvPr id="236" name="Google Shape;236;g3756653f65e_0_184" descr="Hau duen irudia beltz, pantaila-argazkia, testua, diseinu&#10;&#10;Baliteke AAk sortutako edukia zuzena ez izatea."/>
          <p:cNvPicPr preferRelativeResize="0"/>
          <p:nvPr/>
        </p:nvPicPr>
        <p:blipFill rotWithShape="1">
          <a:blip r:embed="rId6">
            <a:alphaModFix/>
          </a:blip>
          <a:srcRect l="50030" t="32853" r="6109" b="36568"/>
          <a:stretch/>
        </p:blipFill>
        <p:spPr>
          <a:xfrm>
            <a:off x="2374911" y="3799164"/>
            <a:ext cx="1102564" cy="1087388"/>
          </a:xfrm>
          <a:prstGeom prst="rect">
            <a:avLst/>
          </a:prstGeom>
          <a:noFill/>
          <a:ln>
            <a:noFill/>
          </a:ln>
        </p:spPr>
      </p:pic>
      <p:pic>
        <p:nvPicPr>
          <p:cNvPr id="237" name="Google Shape;237;g3756653f65e_0_184" descr="Hau duen irudia beltz, pantaila-argazkia, testua, diseinu&#10;&#10;Baliteke AAk sortutako edukia zuzena ez izatea."/>
          <p:cNvPicPr preferRelativeResize="0"/>
          <p:nvPr/>
        </p:nvPicPr>
        <p:blipFill rotWithShape="1">
          <a:blip r:embed="rId6">
            <a:alphaModFix/>
          </a:blip>
          <a:srcRect l="52587" t="70257" r="3954" b="5706"/>
          <a:stretch/>
        </p:blipFill>
        <p:spPr>
          <a:xfrm>
            <a:off x="4175341" y="3799164"/>
            <a:ext cx="1389799" cy="1087388"/>
          </a:xfrm>
          <a:prstGeom prst="rect">
            <a:avLst/>
          </a:prstGeom>
          <a:noFill/>
          <a:ln>
            <a:noFill/>
          </a:ln>
        </p:spPr>
      </p:pic>
      <p:pic>
        <p:nvPicPr>
          <p:cNvPr id="238" name="Google Shape;238;g3756653f65e_0_184" descr="Hau duen irudia beltz, pantaila-argazkia, testua, diseinu&#10;&#10;Baliteke AAk sortutako edukia zuzena ez izatea."/>
          <p:cNvPicPr preferRelativeResize="0"/>
          <p:nvPr/>
        </p:nvPicPr>
        <p:blipFill rotWithShape="1">
          <a:blip r:embed="rId6">
            <a:alphaModFix/>
          </a:blip>
          <a:srcRect l="46449" t="3208" r="11704" b="67856"/>
          <a:stretch/>
        </p:blipFill>
        <p:spPr>
          <a:xfrm>
            <a:off x="2445440" y="5316063"/>
            <a:ext cx="1260923" cy="1233341"/>
          </a:xfrm>
          <a:prstGeom prst="rect">
            <a:avLst/>
          </a:prstGeom>
          <a:noFill/>
          <a:ln>
            <a:noFill/>
          </a:ln>
        </p:spPr>
      </p:pic>
      <p:cxnSp>
        <p:nvCxnSpPr>
          <p:cNvPr id="239" name="Google Shape;239;g3756653f65e_0_184"/>
          <p:cNvCxnSpPr/>
          <p:nvPr/>
        </p:nvCxnSpPr>
        <p:spPr>
          <a:xfrm>
            <a:off x="1422200" y="2106779"/>
            <a:ext cx="1023300" cy="0"/>
          </a:xfrm>
          <a:prstGeom prst="straightConnector1">
            <a:avLst/>
          </a:prstGeom>
          <a:noFill/>
          <a:ln w="25400" cap="flat" cmpd="sng">
            <a:solidFill>
              <a:schemeClr val="accent1"/>
            </a:solidFill>
            <a:prstDash val="solid"/>
            <a:miter lim="800000"/>
            <a:headEnd type="none" w="sm" len="sm"/>
            <a:tailEnd type="triangle" w="med" len="med"/>
          </a:ln>
        </p:spPr>
      </p:cxnSp>
      <p:cxnSp>
        <p:nvCxnSpPr>
          <p:cNvPr id="240" name="Google Shape;240;g3756653f65e_0_184"/>
          <p:cNvCxnSpPr/>
          <p:nvPr/>
        </p:nvCxnSpPr>
        <p:spPr>
          <a:xfrm>
            <a:off x="2992025" y="2427632"/>
            <a:ext cx="0" cy="285600"/>
          </a:xfrm>
          <a:prstGeom prst="straightConnector1">
            <a:avLst/>
          </a:prstGeom>
          <a:noFill/>
          <a:ln w="25400" cap="flat" cmpd="sng">
            <a:solidFill>
              <a:schemeClr val="accent1"/>
            </a:solidFill>
            <a:prstDash val="solid"/>
            <a:miter lim="800000"/>
            <a:headEnd type="none" w="sm" len="sm"/>
            <a:tailEnd type="triangle" w="med" len="med"/>
          </a:ln>
        </p:spPr>
      </p:cxnSp>
      <p:cxnSp>
        <p:nvCxnSpPr>
          <p:cNvPr id="241" name="Google Shape;241;g3756653f65e_0_184"/>
          <p:cNvCxnSpPr/>
          <p:nvPr/>
        </p:nvCxnSpPr>
        <p:spPr>
          <a:xfrm>
            <a:off x="2101809" y="4165905"/>
            <a:ext cx="273300" cy="0"/>
          </a:xfrm>
          <a:prstGeom prst="straightConnector1">
            <a:avLst/>
          </a:prstGeom>
          <a:noFill/>
          <a:ln w="25400" cap="flat" cmpd="sng">
            <a:solidFill>
              <a:schemeClr val="accent1"/>
            </a:solidFill>
            <a:prstDash val="solid"/>
            <a:miter lim="800000"/>
            <a:headEnd type="none" w="sm" len="sm"/>
            <a:tailEnd type="triangle" w="med" len="med"/>
          </a:ln>
        </p:spPr>
      </p:cxnSp>
      <p:cxnSp>
        <p:nvCxnSpPr>
          <p:cNvPr id="242" name="Google Shape;242;g3756653f65e_0_184"/>
          <p:cNvCxnSpPr/>
          <p:nvPr/>
        </p:nvCxnSpPr>
        <p:spPr>
          <a:xfrm>
            <a:off x="3477472" y="4321455"/>
            <a:ext cx="560400" cy="0"/>
          </a:xfrm>
          <a:prstGeom prst="straightConnector1">
            <a:avLst/>
          </a:prstGeom>
          <a:noFill/>
          <a:ln w="25400" cap="flat" cmpd="sng">
            <a:solidFill>
              <a:schemeClr val="accent1"/>
            </a:solidFill>
            <a:prstDash val="solid"/>
            <a:miter lim="800000"/>
            <a:headEnd type="none" w="sm" len="sm"/>
            <a:tailEnd type="triangle" w="med" len="med"/>
          </a:ln>
        </p:spPr>
      </p:cxnSp>
      <p:cxnSp>
        <p:nvCxnSpPr>
          <p:cNvPr id="243" name="Google Shape;243;g3756653f65e_0_184"/>
          <p:cNvCxnSpPr/>
          <p:nvPr/>
        </p:nvCxnSpPr>
        <p:spPr>
          <a:xfrm flipH="1">
            <a:off x="3477373" y="4886553"/>
            <a:ext cx="1172100" cy="565500"/>
          </a:xfrm>
          <a:prstGeom prst="straightConnector1">
            <a:avLst/>
          </a:prstGeom>
          <a:noFill/>
          <a:ln w="25400" cap="flat" cmpd="sng">
            <a:solidFill>
              <a:schemeClr val="accent1"/>
            </a:solidFill>
            <a:prstDash val="solid"/>
            <a:miter lim="800000"/>
            <a:headEnd type="none" w="sm" len="sm"/>
            <a:tailEnd type="triangle" w="med" len="med"/>
          </a:ln>
        </p:spPr>
      </p:cxnSp>
      <p:cxnSp>
        <p:nvCxnSpPr>
          <p:cNvPr id="244" name="Google Shape;244;g3756653f65e_0_184"/>
          <p:cNvCxnSpPr/>
          <p:nvPr/>
        </p:nvCxnSpPr>
        <p:spPr>
          <a:xfrm flipH="1">
            <a:off x="1933689" y="3179167"/>
            <a:ext cx="555600" cy="383100"/>
          </a:xfrm>
          <a:prstGeom prst="straightConnector1">
            <a:avLst/>
          </a:prstGeom>
          <a:noFill/>
          <a:ln w="25400" cap="flat" cmpd="sng">
            <a:solidFill>
              <a:schemeClr val="accent1"/>
            </a:solidFill>
            <a:prstDash val="solid"/>
            <a:miter lim="800000"/>
            <a:headEnd type="none" w="sm" len="sm"/>
            <a:tailEnd type="triangle" w="med" len="med"/>
          </a:ln>
        </p:spPr>
      </p:cxnSp>
      <p:grpSp>
        <p:nvGrpSpPr>
          <p:cNvPr id="245" name="Google Shape;245;g3756653f65e_0_184"/>
          <p:cNvGrpSpPr/>
          <p:nvPr/>
        </p:nvGrpSpPr>
        <p:grpSpPr>
          <a:xfrm>
            <a:off x="8307888" y="1323323"/>
            <a:ext cx="2876951" cy="4951489"/>
            <a:chOff x="4798966" y="1016476"/>
            <a:chExt cx="2157767" cy="3713710"/>
          </a:xfrm>
        </p:grpSpPr>
        <p:cxnSp>
          <p:nvCxnSpPr>
            <p:cNvPr id="246" name="Google Shape;246;g3756653f65e_0_184"/>
            <p:cNvCxnSpPr/>
            <p:nvPr/>
          </p:nvCxnSpPr>
          <p:spPr>
            <a:xfrm flipH="1">
              <a:off x="5950960" y="1655162"/>
              <a:ext cx="771600" cy="662700"/>
            </a:xfrm>
            <a:prstGeom prst="straightConnector1">
              <a:avLst/>
            </a:prstGeom>
            <a:noFill/>
            <a:ln w="25400" cap="flat" cmpd="sng">
              <a:solidFill>
                <a:schemeClr val="accent1"/>
              </a:solidFill>
              <a:prstDash val="solid"/>
              <a:miter lim="800000"/>
              <a:headEnd type="none" w="sm" len="sm"/>
              <a:tailEnd type="triangle" w="med" len="med"/>
            </a:ln>
          </p:spPr>
        </p:cxnSp>
        <p:cxnSp>
          <p:nvCxnSpPr>
            <p:cNvPr id="247" name="Google Shape;247;g3756653f65e_0_184"/>
            <p:cNvCxnSpPr/>
            <p:nvPr/>
          </p:nvCxnSpPr>
          <p:spPr>
            <a:xfrm>
              <a:off x="5959471" y="3065894"/>
              <a:ext cx="0" cy="694800"/>
            </a:xfrm>
            <a:prstGeom prst="straightConnector1">
              <a:avLst/>
            </a:prstGeom>
            <a:noFill/>
            <a:ln w="25400" cap="flat" cmpd="sng">
              <a:solidFill>
                <a:schemeClr val="accent1"/>
              </a:solidFill>
              <a:prstDash val="solid"/>
              <a:miter lim="800000"/>
              <a:headEnd type="none" w="sm" len="sm"/>
              <a:tailEnd type="triangle" w="med" len="med"/>
            </a:ln>
          </p:spPr>
        </p:cxnSp>
        <p:pic>
          <p:nvPicPr>
            <p:cNvPr id="248" name="Google Shape;248;g3756653f65e_0_184" descr="Stl - Free interface icons"/>
            <p:cNvPicPr preferRelativeResize="0"/>
            <p:nvPr/>
          </p:nvPicPr>
          <p:blipFill rotWithShape="1">
            <a:blip r:embed="rId7">
              <a:alphaModFix/>
            </a:blip>
            <a:srcRect/>
            <a:stretch/>
          </p:blipFill>
          <p:spPr>
            <a:xfrm>
              <a:off x="5678840" y="2419779"/>
              <a:ext cx="544074" cy="544074"/>
            </a:xfrm>
            <a:prstGeom prst="rect">
              <a:avLst/>
            </a:prstGeom>
            <a:noFill/>
            <a:ln>
              <a:noFill/>
            </a:ln>
          </p:spPr>
        </p:pic>
        <p:pic>
          <p:nvPicPr>
            <p:cNvPr id="249" name="Google Shape;249;g3756653f65e_0_184" descr="Impresión 3d - Iconos gratis de electrónica"/>
            <p:cNvPicPr preferRelativeResize="0"/>
            <p:nvPr/>
          </p:nvPicPr>
          <p:blipFill rotWithShape="1">
            <a:blip r:embed="rId8">
              <a:alphaModFix/>
            </a:blip>
            <a:srcRect/>
            <a:stretch/>
          </p:blipFill>
          <p:spPr>
            <a:xfrm>
              <a:off x="5524266" y="3811220"/>
              <a:ext cx="918966" cy="918966"/>
            </a:xfrm>
            <a:prstGeom prst="rect">
              <a:avLst/>
            </a:prstGeom>
            <a:noFill/>
            <a:ln>
              <a:noFill/>
            </a:ln>
          </p:spPr>
        </p:pic>
        <p:grpSp>
          <p:nvGrpSpPr>
            <p:cNvPr id="250" name="Google Shape;250;g3756653f65e_0_184"/>
            <p:cNvGrpSpPr/>
            <p:nvPr/>
          </p:nvGrpSpPr>
          <p:grpSpPr>
            <a:xfrm>
              <a:off x="4798966" y="1016476"/>
              <a:ext cx="2157767" cy="732435"/>
              <a:chOff x="5340303" y="150807"/>
              <a:chExt cx="2157767" cy="732435"/>
            </a:xfrm>
          </p:grpSpPr>
          <p:pic>
            <p:nvPicPr>
              <p:cNvPr id="251" name="Google Shape;251;g3756653f65e_0_184" descr="icono de bombilla aislado sobre fondo blanco. Ilustración de diseño de  vector de icono de bombilla. signo simple del icono de la bombilla. símbolo  de bombilla para logotipo, web, aplicación, plantilla, 6408297"/>
              <p:cNvPicPr preferRelativeResize="0"/>
              <p:nvPr/>
            </p:nvPicPr>
            <p:blipFill rotWithShape="1">
              <a:blip r:embed="rId3">
                <a:alphaModFix/>
              </a:blip>
              <a:srcRect/>
              <a:stretch/>
            </p:blipFill>
            <p:spPr>
              <a:xfrm>
                <a:off x="5340303" y="150807"/>
                <a:ext cx="732435" cy="732435"/>
              </a:xfrm>
              <a:prstGeom prst="rect">
                <a:avLst/>
              </a:prstGeom>
              <a:noFill/>
              <a:ln>
                <a:noFill/>
              </a:ln>
            </p:spPr>
          </p:pic>
          <p:pic>
            <p:nvPicPr>
              <p:cNvPr id="252" name="Google Shape;252;g3756653f65e_0_184" descr="Formato de archivo cad - Iconos gratis de interfaz"/>
              <p:cNvPicPr preferRelativeResize="0"/>
              <p:nvPr/>
            </p:nvPicPr>
            <p:blipFill rotWithShape="1">
              <a:blip r:embed="rId4">
                <a:alphaModFix/>
              </a:blip>
              <a:srcRect/>
              <a:stretch/>
            </p:blipFill>
            <p:spPr>
              <a:xfrm>
                <a:off x="7056720" y="265392"/>
                <a:ext cx="441350" cy="441350"/>
              </a:xfrm>
              <a:prstGeom prst="rect">
                <a:avLst/>
              </a:prstGeom>
              <a:noFill/>
              <a:ln>
                <a:noFill/>
              </a:ln>
            </p:spPr>
          </p:pic>
          <p:cxnSp>
            <p:nvCxnSpPr>
              <p:cNvPr id="253" name="Google Shape;253;g3756653f65e_0_184"/>
              <p:cNvCxnSpPr/>
              <p:nvPr/>
            </p:nvCxnSpPr>
            <p:spPr>
              <a:xfrm>
                <a:off x="6100026" y="517024"/>
                <a:ext cx="767400" cy="0"/>
              </a:xfrm>
              <a:prstGeom prst="straightConnector1">
                <a:avLst/>
              </a:prstGeom>
              <a:noFill/>
              <a:ln w="25400" cap="flat" cmpd="sng">
                <a:solidFill>
                  <a:schemeClr val="accent1"/>
                </a:solidFill>
                <a:prstDash val="solid"/>
                <a:miter lim="800000"/>
                <a:headEnd type="none" w="sm" len="sm"/>
                <a:tailEnd type="triangle" w="med" len="med"/>
              </a:ln>
            </p:spPr>
          </p:cxnSp>
        </p:grpSp>
      </p:grpSp>
      <p:sp>
        <p:nvSpPr>
          <p:cNvPr id="254" name="Google Shape;254;g3756653f65e_0_184"/>
          <p:cNvSpPr/>
          <p:nvPr/>
        </p:nvSpPr>
        <p:spPr>
          <a:xfrm>
            <a:off x="5865392" y="3678621"/>
            <a:ext cx="2025600" cy="525600"/>
          </a:xfrm>
          <a:prstGeom prst="rightArrow">
            <a:avLst>
              <a:gd name="adj1" fmla="val 50000"/>
              <a:gd name="adj2" fmla="val 50000"/>
            </a:avLst>
          </a:prstGeom>
          <a:gradFill>
            <a:gsLst>
              <a:gs pos="0">
                <a:srgbClr val="EC8155"/>
              </a:gs>
              <a:gs pos="50000">
                <a:srgbClr val="F26E27"/>
              </a:gs>
              <a:gs pos="100000">
                <a:srgbClr val="DF5D19"/>
              </a:gs>
            </a:gsLst>
            <a:lin ang="5400012" scaled="0"/>
          </a:gradFill>
          <a:ln>
            <a:noFill/>
          </a:ln>
          <a:effectLst>
            <a:outerShdw blurRad="76200" dist="25400" dir="5400000" algn="ctr" rotWithShape="0">
              <a:srgbClr val="000000">
                <a:alpha val="6235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27" name="Google Shape;211;g3756653f65e_0_164"/>
          <p:cNvSpPr txBox="1">
            <a:spLocks/>
          </p:cNvSpPr>
          <p:nvPr/>
        </p:nvSpPr>
        <p:spPr>
          <a:xfrm>
            <a:off x="292336" y="302361"/>
            <a:ext cx="6232800" cy="1468908"/>
          </a:xfrm>
          <a:prstGeom prst="rect">
            <a:avLst/>
          </a:prstGeom>
          <a:noFill/>
          <a:ln>
            <a:noFill/>
          </a:ln>
        </p:spPr>
        <p:txBody>
          <a:bodyPr spcFirstLastPara="1" wrap="square" lIns="121900" tIns="60925" rIns="121900" bIns="60925"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4400"/>
            </a:pPr>
            <a:r>
              <a:rPr lang="en-US" b="1" smtClean="0"/>
              <a:t>WHAT IS NEEDED TO CREATE AN OBJECT?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g3756653f65e_0_213"/>
          <p:cNvSpPr txBox="1">
            <a:spLocks noGrp="1"/>
          </p:cNvSpPr>
          <p:nvPr>
            <p:ph type="title" idx="4294967295"/>
          </p:nvPr>
        </p:nvSpPr>
        <p:spPr>
          <a:xfrm>
            <a:off x="640080" y="1121594"/>
            <a:ext cx="6148647" cy="1435200"/>
          </a:xfrm>
          <a:prstGeom prst="rect">
            <a:avLst/>
          </a:prstGeom>
          <a:noFill/>
          <a:ln>
            <a:noFill/>
          </a:ln>
        </p:spPr>
        <p:txBody>
          <a:bodyPr spcFirstLastPara="1" wrap="square" lIns="121900" tIns="60925" rIns="121900" bIns="60925" anchor="b" anchorCtr="0">
            <a:normAutofit fontScale="90000"/>
          </a:bodyPr>
          <a:lstStyle/>
          <a:p>
            <a:pPr lvl="0">
              <a:buClr>
                <a:schemeClr val="dk1"/>
              </a:buClr>
              <a:buSzPct val="100000"/>
            </a:pPr>
            <a:r>
              <a:rPr lang="en-US" sz="4300" b="1" dirty="0"/>
              <a:t>WHAT ARE WE GOING TO TRY TO DO?</a:t>
            </a:r>
            <a:endParaRPr dirty="0"/>
          </a:p>
        </p:txBody>
      </p:sp>
      <p:sp>
        <p:nvSpPr>
          <p:cNvPr id="260" name="Google Shape;260;g3756653f65e_0_213"/>
          <p:cNvSpPr/>
          <p:nvPr/>
        </p:nvSpPr>
        <p:spPr>
          <a:xfrm>
            <a:off x="640080" y="2586993"/>
            <a:ext cx="3472548" cy="18277"/>
          </a:xfrm>
          <a:custGeom>
            <a:avLst/>
            <a:gdLst/>
            <a:ahLst/>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59275" cap="rnd" cmpd="sng">
            <a:solidFill>
              <a:schemeClr val="accen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261" name="Google Shape;261;g3756653f65e_0_213"/>
          <p:cNvPicPr preferRelativeResize="0"/>
          <p:nvPr/>
        </p:nvPicPr>
        <p:blipFill rotWithShape="1">
          <a:blip r:embed="rId3">
            <a:alphaModFix/>
          </a:blip>
          <a:srcRect l="21805" r="21805"/>
          <a:stretch/>
        </p:blipFill>
        <p:spPr>
          <a:xfrm>
            <a:off x="5311700" y="1231925"/>
            <a:ext cx="6878775" cy="4954905"/>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grpSp>
        <p:nvGrpSpPr>
          <p:cNvPr id="262" name="Google Shape;262;g3756653f65e_0_213"/>
          <p:cNvGrpSpPr/>
          <p:nvPr/>
        </p:nvGrpSpPr>
        <p:grpSpPr>
          <a:xfrm>
            <a:off x="1044149" y="3223958"/>
            <a:ext cx="2666441" cy="3362533"/>
            <a:chOff x="886756" y="2571746"/>
            <a:chExt cx="1999881" cy="2521963"/>
          </a:xfrm>
        </p:grpSpPr>
        <p:grpSp>
          <p:nvGrpSpPr>
            <p:cNvPr id="263" name="Google Shape;263;g3756653f65e_0_213"/>
            <p:cNvGrpSpPr/>
            <p:nvPr/>
          </p:nvGrpSpPr>
          <p:grpSpPr>
            <a:xfrm>
              <a:off x="886756" y="2571746"/>
              <a:ext cx="1999881" cy="2521963"/>
              <a:chOff x="1994189" y="2286360"/>
              <a:chExt cx="1685104" cy="2125011"/>
            </a:xfrm>
          </p:grpSpPr>
          <p:cxnSp>
            <p:nvCxnSpPr>
              <p:cNvPr id="264" name="Google Shape;264;g3756653f65e_0_213"/>
              <p:cNvCxnSpPr/>
              <p:nvPr/>
            </p:nvCxnSpPr>
            <p:spPr>
              <a:xfrm>
                <a:off x="2611377" y="2682717"/>
                <a:ext cx="338700" cy="131400"/>
              </a:xfrm>
              <a:prstGeom prst="straightConnector1">
                <a:avLst/>
              </a:prstGeom>
              <a:noFill/>
              <a:ln w="25400" cap="flat" cmpd="sng">
                <a:solidFill>
                  <a:schemeClr val="accent1"/>
                </a:solidFill>
                <a:prstDash val="solid"/>
                <a:miter lim="800000"/>
                <a:headEnd type="none" w="sm" len="sm"/>
                <a:tailEnd type="triangle" w="med" len="med"/>
              </a:ln>
            </p:spPr>
          </p:cxnSp>
          <p:cxnSp>
            <p:nvCxnSpPr>
              <p:cNvPr id="265" name="Google Shape;265;g3756653f65e_0_213"/>
              <p:cNvCxnSpPr/>
              <p:nvPr/>
            </p:nvCxnSpPr>
            <p:spPr>
              <a:xfrm flipH="1">
                <a:off x="3085996" y="3325187"/>
                <a:ext cx="250200" cy="312000"/>
              </a:xfrm>
              <a:prstGeom prst="straightConnector1">
                <a:avLst/>
              </a:prstGeom>
              <a:noFill/>
              <a:ln w="25400" cap="flat" cmpd="sng">
                <a:solidFill>
                  <a:schemeClr val="accent1"/>
                </a:solidFill>
                <a:prstDash val="solid"/>
                <a:miter lim="800000"/>
                <a:headEnd type="none" w="sm" len="sm"/>
                <a:tailEnd type="triangle" w="med" len="med"/>
              </a:ln>
            </p:spPr>
          </p:cxnSp>
          <p:pic>
            <p:nvPicPr>
              <p:cNvPr id="266" name="Google Shape;266;g3756653f65e_0_213" descr="Formato de archivo cad - Iconos gratis de interfaz"/>
              <p:cNvPicPr preferRelativeResize="0"/>
              <p:nvPr/>
            </p:nvPicPr>
            <p:blipFill rotWithShape="1">
              <a:blip r:embed="rId4">
                <a:alphaModFix/>
              </a:blip>
              <a:srcRect/>
              <a:stretch/>
            </p:blipFill>
            <p:spPr>
              <a:xfrm>
                <a:off x="1994189" y="2286360"/>
                <a:ext cx="527743" cy="527743"/>
              </a:xfrm>
              <a:prstGeom prst="rect">
                <a:avLst/>
              </a:prstGeom>
              <a:noFill/>
              <a:ln>
                <a:noFill/>
              </a:ln>
            </p:spPr>
          </p:pic>
          <p:pic>
            <p:nvPicPr>
              <p:cNvPr id="267" name="Google Shape;267;g3756653f65e_0_213" descr="Stl - Free interface icons"/>
              <p:cNvPicPr preferRelativeResize="0"/>
              <p:nvPr/>
            </p:nvPicPr>
            <p:blipFill rotWithShape="1">
              <a:blip r:embed="rId5">
                <a:alphaModFix/>
              </a:blip>
              <a:srcRect/>
              <a:stretch/>
            </p:blipFill>
            <p:spPr>
              <a:xfrm>
                <a:off x="2993100" y="2590110"/>
                <a:ext cx="686193" cy="686193"/>
              </a:xfrm>
              <a:prstGeom prst="rect">
                <a:avLst/>
              </a:prstGeom>
              <a:noFill/>
              <a:ln>
                <a:noFill/>
              </a:ln>
            </p:spPr>
          </p:pic>
          <p:pic>
            <p:nvPicPr>
              <p:cNvPr id="268" name="Google Shape;268;g3756653f65e_0_213" descr="Impresión 3d - Iconos gratis de electrónica"/>
              <p:cNvPicPr preferRelativeResize="0"/>
              <p:nvPr/>
            </p:nvPicPr>
            <p:blipFill rotWithShape="1">
              <a:blip r:embed="rId6">
                <a:alphaModFix/>
              </a:blip>
              <a:srcRect/>
              <a:stretch/>
            </p:blipFill>
            <p:spPr>
              <a:xfrm>
                <a:off x="2488828" y="3637050"/>
                <a:ext cx="774321" cy="774321"/>
              </a:xfrm>
              <a:prstGeom prst="rect">
                <a:avLst/>
              </a:prstGeom>
              <a:noFill/>
              <a:ln>
                <a:noFill/>
              </a:ln>
            </p:spPr>
          </p:pic>
        </p:grpSp>
        <p:pic>
          <p:nvPicPr>
            <p:cNvPr id="269" name="Google Shape;269;g3756653f65e_0_213" descr="Internet Vector Icons free download in SVG, PNG Format"/>
            <p:cNvPicPr preferRelativeResize="0"/>
            <p:nvPr/>
          </p:nvPicPr>
          <p:blipFill rotWithShape="1">
            <a:blip r:embed="rId7">
              <a:alphaModFix/>
            </a:blip>
            <a:srcRect/>
            <a:stretch/>
          </p:blipFill>
          <p:spPr>
            <a:xfrm>
              <a:off x="897378" y="3373250"/>
              <a:ext cx="626326" cy="626326"/>
            </a:xfrm>
            <a:prstGeom prst="rect">
              <a:avLst/>
            </a:prstGeom>
            <a:noFill/>
            <a:ln>
              <a:noFill/>
            </a:ln>
          </p:spPr>
        </p:pic>
        <p:cxnSp>
          <p:nvCxnSpPr>
            <p:cNvPr id="270" name="Google Shape;270;g3756653f65e_0_213"/>
            <p:cNvCxnSpPr/>
            <p:nvPr/>
          </p:nvCxnSpPr>
          <p:spPr>
            <a:xfrm rot="10800000" flipH="1">
              <a:off x="1626718" y="3470359"/>
              <a:ext cx="394500" cy="204000"/>
            </a:xfrm>
            <a:prstGeom prst="straightConnector1">
              <a:avLst/>
            </a:prstGeom>
            <a:noFill/>
            <a:ln w="25400" cap="flat" cmpd="sng">
              <a:solidFill>
                <a:schemeClr val="accent1"/>
              </a:solidFill>
              <a:prstDash val="solid"/>
              <a:miter lim="800000"/>
              <a:headEnd type="none" w="sm" len="sm"/>
              <a:tailEnd type="triangle" w="med" len="med"/>
            </a:ln>
          </p:spPr>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3756653f65e_0_229"/>
          <p:cNvSpPr txBox="1">
            <a:spLocks noGrp="1"/>
          </p:cNvSpPr>
          <p:nvPr>
            <p:ph type="title" idx="4294967295"/>
          </p:nvPr>
        </p:nvSpPr>
        <p:spPr>
          <a:xfrm>
            <a:off x="838200" y="365125"/>
            <a:ext cx="10515600" cy="1325700"/>
          </a:xfrm>
          <a:prstGeom prst="rect">
            <a:avLst/>
          </a:prstGeom>
          <a:noFill/>
          <a:ln>
            <a:noFill/>
          </a:ln>
        </p:spPr>
        <p:txBody>
          <a:bodyPr spcFirstLastPara="1" wrap="square" lIns="121900" tIns="60925" rIns="121900" bIns="60925" anchor="ctr" anchorCtr="0">
            <a:normAutofit/>
          </a:bodyPr>
          <a:lstStyle/>
          <a:p>
            <a:pPr lvl="0">
              <a:buClr>
                <a:schemeClr val="dk1"/>
              </a:buClr>
              <a:buSzPts val="3300"/>
            </a:pPr>
            <a:r>
              <a:rPr lang="en-GB" sz="3300" b="1" dirty="0">
                <a:latin typeface="Arial"/>
                <a:ea typeface="Arial"/>
                <a:cs typeface="Arial"/>
                <a:sym typeface="Arial"/>
              </a:rPr>
              <a:t>WHAT WILL WE DO?</a:t>
            </a:r>
            <a:endParaRPr b="1" dirty="0">
              <a:latin typeface="Arial"/>
              <a:ea typeface="Arial"/>
              <a:cs typeface="Arial"/>
              <a:sym typeface="Arial"/>
            </a:endParaRPr>
          </a:p>
        </p:txBody>
      </p:sp>
      <p:sp>
        <p:nvSpPr>
          <p:cNvPr id="276" name="Google Shape;276;g3756653f65e_0_229"/>
          <p:cNvSpPr txBox="1">
            <a:spLocks noGrp="1"/>
          </p:cNvSpPr>
          <p:nvPr>
            <p:ph type="body" idx="1"/>
          </p:nvPr>
        </p:nvSpPr>
        <p:spPr>
          <a:xfrm>
            <a:off x="838200" y="1825625"/>
            <a:ext cx="4537200" cy="4351200"/>
          </a:xfrm>
          <a:prstGeom prst="rect">
            <a:avLst/>
          </a:prstGeom>
          <a:noFill/>
          <a:ln>
            <a:noFill/>
          </a:ln>
        </p:spPr>
        <p:txBody>
          <a:bodyPr spcFirstLastPara="1" wrap="square" lIns="121900" tIns="60925" rIns="121900" bIns="60925" anchor="t" anchorCtr="0">
            <a:normAutofit/>
          </a:bodyPr>
          <a:lstStyle/>
          <a:p>
            <a:pPr lvl="0">
              <a:lnSpc>
                <a:spcPct val="90000"/>
              </a:lnSpc>
              <a:buClr>
                <a:schemeClr val="dk1"/>
              </a:buClr>
              <a:buSzPts val="2800"/>
            </a:pPr>
            <a:r>
              <a:rPr lang="en-US" sz="2800" dirty="0"/>
              <a:t>Day 1: </a:t>
            </a:r>
          </a:p>
          <a:p>
            <a:pPr marL="228600" lvl="2" indent="-228600">
              <a:lnSpc>
                <a:spcPct val="90000"/>
              </a:lnSpc>
              <a:buClr>
                <a:schemeClr val="dk1"/>
              </a:buClr>
              <a:buSzPts val="2800"/>
              <a:buChar char="•"/>
            </a:pPr>
            <a:r>
              <a:rPr lang="en-US" sz="2800" dirty="0"/>
              <a:t>Introduction to Additive Manufacturing</a:t>
            </a:r>
          </a:p>
          <a:p>
            <a:pPr marL="228600" lvl="0" indent="-228600">
              <a:lnSpc>
                <a:spcPct val="90000"/>
              </a:lnSpc>
              <a:buClr>
                <a:schemeClr val="dk1"/>
              </a:buClr>
              <a:buSzPts val="2800"/>
              <a:buChar char="•"/>
            </a:pPr>
            <a:r>
              <a:rPr lang="en-US" sz="2800" dirty="0"/>
              <a:t>Used Formats</a:t>
            </a:r>
          </a:p>
          <a:p>
            <a:pPr marL="228600" lvl="0" indent="-228600">
              <a:lnSpc>
                <a:spcPct val="90000"/>
              </a:lnSpc>
              <a:buClr>
                <a:schemeClr val="dk1"/>
              </a:buClr>
              <a:buSzPts val="2800"/>
              <a:buChar char="•"/>
            </a:pPr>
            <a:r>
              <a:rPr lang="en-US" sz="2800" dirty="0"/>
              <a:t>Open Galleries</a:t>
            </a:r>
          </a:p>
          <a:p>
            <a:pPr marL="228600" lvl="0" indent="-228600">
              <a:lnSpc>
                <a:spcPct val="90000"/>
              </a:lnSpc>
              <a:buClr>
                <a:schemeClr val="dk1"/>
              </a:buClr>
              <a:buSzPts val="2800"/>
              <a:buChar char="•"/>
            </a:pPr>
            <a:endParaRPr lang="en-US" sz="2800" dirty="0"/>
          </a:p>
          <a:p>
            <a:pPr lvl="0">
              <a:lnSpc>
                <a:spcPct val="90000"/>
              </a:lnSpc>
              <a:buClr>
                <a:schemeClr val="dk1"/>
              </a:buClr>
              <a:buSzPts val="2800"/>
            </a:pPr>
            <a:r>
              <a:rPr lang="en-US" sz="2800" dirty="0"/>
              <a:t>Day 2: </a:t>
            </a:r>
          </a:p>
          <a:p>
            <a:pPr marL="228600" lvl="0" indent="-228600">
              <a:lnSpc>
                <a:spcPct val="90000"/>
              </a:lnSpc>
              <a:buClr>
                <a:schemeClr val="dk1"/>
              </a:buClr>
              <a:buSzPts val="2800"/>
              <a:buChar char="•"/>
            </a:pPr>
            <a:r>
              <a:rPr lang="en-US" sz="2800" dirty="0"/>
              <a:t>Basic Design</a:t>
            </a:r>
          </a:p>
          <a:p>
            <a:pPr marL="228600" lvl="0" indent="-228600">
              <a:lnSpc>
                <a:spcPct val="90000"/>
              </a:lnSpc>
              <a:buClr>
                <a:schemeClr val="dk1"/>
              </a:buClr>
              <a:buSzPts val="2800"/>
              <a:buChar char="•"/>
            </a:pPr>
            <a:r>
              <a:rPr lang="en-US" sz="2800" dirty="0" err="1"/>
              <a:t>Incscape</a:t>
            </a:r>
            <a:endParaRPr lang="en-US" sz="2800" dirty="0"/>
          </a:p>
          <a:p>
            <a:pPr marL="228600" lvl="0" indent="-228600">
              <a:lnSpc>
                <a:spcPct val="90000"/>
              </a:lnSpc>
              <a:buClr>
                <a:schemeClr val="dk1"/>
              </a:buClr>
              <a:buSzPts val="2800"/>
              <a:buChar char="•"/>
            </a:pPr>
            <a:r>
              <a:rPr lang="en-US" sz="2800" dirty="0" err="1"/>
              <a:t>Tinkercad</a:t>
            </a:r>
            <a:endParaRPr sz="2800" dirty="0"/>
          </a:p>
        </p:txBody>
      </p:sp>
      <p:sp>
        <p:nvSpPr>
          <p:cNvPr id="277" name="Google Shape;277;g3756653f65e_0_229"/>
          <p:cNvSpPr txBox="1"/>
          <p:nvPr/>
        </p:nvSpPr>
        <p:spPr>
          <a:xfrm>
            <a:off x="6096000" y="1825625"/>
            <a:ext cx="4537200" cy="4351200"/>
          </a:xfrm>
          <a:prstGeom prst="rect">
            <a:avLst/>
          </a:prstGeom>
          <a:noFill/>
          <a:ln>
            <a:noFill/>
          </a:ln>
        </p:spPr>
        <p:txBody>
          <a:bodyPr spcFirstLastPara="1" wrap="square" lIns="121900" tIns="60925" rIns="121900" bIns="60925" anchor="t" anchorCtr="0">
            <a:normAutofit/>
          </a:bodyPr>
          <a:lstStyle/>
          <a:p>
            <a:pPr lvl="0">
              <a:lnSpc>
                <a:spcPct val="90000"/>
              </a:lnSpc>
              <a:buClr>
                <a:schemeClr val="dk1"/>
              </a:buClr>
              <a:buSzPts val="2800"/>
            </a:pPr>
            <a:r>
              <a:rPr lang="en-GB" sz="2800" dirty="0">
                <a:solidFill>
                  <a:schemeClr val="dk1"/>
                </a:solidFill>
              </a:rPr>
              <a:t>Day 3: </a:t>
            </a:r>
          </a:p>
          <a:p>
            <a:pPr marL="228600" lvl="0" indent="-228600">
              <a:lnSpc>
                <a:spcPct val="90000"/>
              </a:lnSpc>
              <a:buClr>
                <a:schemeClr val="dk1"/>
              </a:buClr>
              <a:buSzPts val="2800"/>
              <a:buFont typeface="Arial"/>
              <a:buChar char="•"/>
            </a:pPr>
            <a:r>
              <a:rPr lang="en-GB" sz="2800" dirty="0">
                <a:solidFill>
                  <a:schemeClr val="dk1"/>
                </a:solidFill>
              </a:rPr>
              <a:t>Lamination Software</a:t>
            </a:r>
          </a:p>
          <a:p>
            <a:pPr marL="228600" lvl="0" indent="-228600">
              <a:lnSpc>
                <a:spcPct val="90000"/>
              </a:lnSpc>
              <a:buClr>
                <a:schemeClr val="dk1"/>
              </a:buClr>
              <a:buSzPts val="2800"/>
              <a:buFont typeface="Arial"/>
              <a:buChar char="•"/>
            </a:pPr>
            <a:r>
              <a:rPr lang="en-GB" sz="2800" dirty="0">
                <a:solidFill>
                  <a:schemeClr val="dk1"/>
                </a:solidFill>
              </a:rPr>
              <a:t>Classification</a:t>
            </a:r>
            <a:endParaRPr sz="19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g3756653f65e_0_0"/>
          <p:cNvSpPr/>
          <p:nvPr/>
        </p:nvSpPr>
        <p:spPr>
          <a:xfrm>
            <a:off x="758425" y="1044775"/>
            <a:ext cx="10617900" cy="5439000"/>
          </a:xfrm>
          <a:prstGeom prst="rect">
            <a:avLst/>
          </a:prstGeom>
          <a:solidFill>
            <a:schemeClr val="dk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46" name="Google Shape;46;g3756653f65e_0_0"/>
          <p:cNvPicPr preferRelativeResize="0"/>
          <p:nvPr/>
        </p:nvPicPr>
        <p:blipFill rotWithShape="1">
          <a:blip r:embed="rId3">
            <a:alphaModFix/>
          </a:blip>
          <a:srcRect t="10515" b="595"/>
          <a:stretch/>
        </p:blipFill>
        <p:spPr>
          <a:xfrm>
            <a:off x="1195550" y="1177723"/>
            <a:ext cx="9936480" cy="4968240"/>
          </a:xfrm>
          <a:custGeom>
            <a:avLst/>
            <a:gdLst/>
            <a:ahLst/>
            <a:cxnLst/>
            <a:rect l="l" t="t" r="r" b="b"/>
            <a:pathLst>
              <a:path w="12192000" h="6096000" extrusionOk="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ln>
            <a:noFill/>
          </a:ln>
          <a:effectLst>
            <a:outerShdw blurRad="508000" dist="203200" dir="5400000" algn="t" rotWithShape="0">
              <a:srgbClr val="000000">
                <a:alpha val="20000"/>
              </a:srgbClr>
            </a:outerShdw>
          </a:effectLst>
        </p:spPr>
      </p:pic>
      <p:grpSp>
        <p:nvGrpSpPr>
          <p:cNvPr id="47" name="Google Shape;47;g3756653f65e_0_0"/>
          <p:cNvGrpSpPr/>
          <p:nvPr/>
        </p:nvGrpSpPr>
        <p:grpSpPr>
          <a:xfrm>
            <a:off x="544" y="3296234"/>
            <a:ext cx="12190438" cy="2849739"/>
            <a:chOff x="476" y="-3923157"/>
            <a:chExt cx="10667167" cy="2493646"/>
          </a:xfrm>
        </p:grpSpPr>
        <p:sp>
          <p:nvSpPr>
            <p:cNvPr id="48" name="Google Shape;48;g3756653f65e_0_0"/>
            <p:cNvSpPr/>
            <p:nvPr/>
          </p:nvSpPr>
          <p:spPr>
            <a:xfrm>
              <a:off x="476" y="-3923156"/>
              <a:ext cx="10667167" cy="2493645"/>
            </a:xfrm>
            <a:custGeom>
              <a:avLst/>
              <a:gdLst/>
              <a:ahLst/>
              <a:cxnLst/>
              <a:rect l="l" t="t" r="r" b="b"/>
              <a:pathLst>
                <a:path w="6095524" h="1424940" extrusionOk="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49" name="Google Shape;49;g3756653f65e_0_0"/>
            <p:cNvSpPr/>
            <p:nvPr/>
          </p:nvSpPr>
          <p:spPr>
            <a:xfrm>
              <a:off x="476" y="-3923157"/>
              <a:ext cx="10667167" cy="2493645"/>
            </a:xfrm>
            <a:custGeom>
              <a:avLst/>
              <a:gdLst/>
              <a:ahLst/>
              <a:cxnLst/>
              <a:rect l="l" t="t" r="r" b="b"/>
              <a:pathLst>
                <a:path w="6095524" h="1424940" extrusionOk="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4">
                <a:alphaModFix amt="57000"/>
              </a:blip>
              <a:tile tx="0" ty="0" sx="100000" sy="100000" flip="none" algn="tl"/>
            </a:blip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grpSp>
      <p:sp>
        <p:nvSpPr>
          <p:cNvPr id="50" name="Google Shape;50;g3756653f65e_0_0"/>
          <p:cNvSpPr txBox="1">
            <a:spLocks noGrp="1"/>
          </p:cNvSpPr>
          <p:nvPr>
            <p:ph type="title" idx="4294967295"/>
          </p:nvPr>
        </p:nvSpPr>
        <p:spPr>
          <a:xfrm>
            <a:off x="1353211" y="1120676"/>
            <a:ext cx="9485100" cy="2308500"/>
          </a:xfrm>
          <a:prstGeom prst="rect">
            <a:avLst/>
          </a:prstGeom>
          <a:noFill/>
          <a:ln>
            <a:noFill/>
          </a:ln>
        </p:spPr>
        <p:txBody>
          <a:bodyPr spcFirstLastPara="1" wrap="square" lIns="121900" tIns="121900" rIns="121900" bIns="121900" anchor="t" anchorCtr="0">
            <a:normAutofit/>
          </a:bodyPr>
          <a:lstStyle/>
          <a:p>
            <a:pPr marL="0" lvl="0" indent="0" algn="l" rtl="0">
              <a:lnSpc>
                <a:spcPct val="90000"/>
              </a:lnSpc>
              <a:spcBef>
                <a:spcPts val="0"/>
              </a:spcBef>
              <a:spcAft>
                <a:spcPts val="0"/>
              </a:spcAft>
              <a:buClr>
                <a:srgbClr val="FFFFFF"/>
              </a:buClr>
              <a:buSzPts val="5700"/>
              <a:buNone/>
            </a:pPr>
            <a:r>
              <a:rPr lang="en-GB" sz="7200" dirty="0" smtClean="0">
                <a:solidFill>
                  <a:srgbClr val="FFFFFF"/>
                </a:solidFill>
              </a:rPr>
              <a:t>Introduction</a:t>
            </a:r>
            <a:r>
              <a:rPr lang="en-GB" sz="7200" dirty="0">
                <a:solidFill>
                  <a:srgbClr val="FFFFFF"/>
                </a:solidFill>
              </a:rPr>
              <a:t/>
            </a:r>
            <a:br>
              <a:rPr lang="en-GB" sz="7200" dirty="0">
                <a:solidFill>
                  <a:srgbClr val="FFFFFF"/>
                </a:solidFill>
              </a:rPr>
            </a:br>
            <a:endParaRPr sz="72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7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 descr="Icon&#10;&#10;Description automatically generated"/>
          <p:cNvPicPr preferRelativeResize="0"/>
          <p:nvPr/>
        </p:nvPicPr>
        <p:blipFill rotWithShape="1">
          <a:blip r:embed="rId3">
            <a:alphaModFix/>
          </a:blip>
          <a:srcRect l="12589" t="15276" r="15262" b="15742"/>
          <a:stretch/>
        </p:blipFill>
        <p:spPr>
          <a:xfrm>
            <a:off x="803107" y="4798637"/>
            <a:ext cx="467472" cy="446937"/>
          </a:xfrm>
          <a:prstGeom prst="rect">
            <a:avLst/>
          </a:prstGeom>
          <a:noFill/>
          <a:ln>
            <a:noFill/>
          </a:ln>
        </p:spPr>
      </p:pic>
      <p:pic>
        <p:nvPicPr>
          <p:cNvPr id="283" name="Google Shape;283;p3" descr="Icon&#10;&#10;Description automatically generated"/>
          <p:cNvPicPr preferRelativeResize="0"/>
          <p:nvPr/>
        </p:nvPicPr>
        <p:blipFill rotWithShape="1">
          <a:blip r:embed="rId4">
            <a:alphaModFix/>
          </a:blip>
          <a:srcRect l="14710" t="12668" r="11904" b="14522"/>
          <a:stretch/>
        </p:blipFill>
        <p:spPr>
          <a:xfrm>
            <a:off x="5130665" y="4702639"/>
            <a:ext cx="516714" cy="512670"/>
          </a:xfrm>
          <a:prstGeom prst="rect">
            <a:avLst/>
          </a:prstGeom>
          <a:noFill/>
          <a:ln>
            <a:noFill/>
          </a:ln>
        </p:spPr>
      </p:pic>
      <p:sp>
        <p:nvSpPr>
          <p:cNvPr id="284" name="Google Shape;284;p3"/>
          <p:cNvSpPr/>
          <p:nvPr/>
        </p:nvSpPr>
        <p:spPr>
          <a:xfrm>
            <a:off x="784272" y="3028890"/>
            <a:ext cx="20736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13284B"/>
                </a:solidFill>
                <a:latin typeface="Roboto"/>
                <a:ea typeface="Roboto"/>
                <a:cs typeface="Roboto"/>
                <a:sym typeface="Roboto"/>
              </a:rPr>
              <a:t>#LCAMP_EU</a:t>
            </a:r>
            <a:endParaRPr sz="2000" b="1">
              <a:solidFill>
                <a:schemeClr val="dk1"/>
              </a:solidFill>
              <a:latin typeface="Roboto"/>
              <a:ea typeface="Roboto"/>
              <a:cs typeface="Roboto"/>
              <a:sym typeface="Roboto"/>
            </a:endParaRPr>
          </a:p>
        </p:txBody>
      </p:sp>
      <p:sp>
        <p:nvSpPr>
          <p:cNvPr id="285" name="Google Shape;285;p3"/>
          <p:cNvSpPr/>
          <p:nvPr/>
        </p:nvSpPr>
        <p:spPr>
          <a:xfrm>
            <a:off x="0"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286" name="Google Shape;286;p3"/>
          <p:cNvSpPr/>
          <p:nvPr/>
        </p:nvSpPr>
        <p:spPr>
          <a:xfrm>
            <a:off x="1894483"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287" name="Google Shape;287;p3"/>
          <p:cNvSpPr/>
          <p:nvPr/>
        </p:nvSpPr>
        <p:spPr>
          <a:xfrm>
            <a:off x="3968170" y="5308072"/>
            <a:ext cx="284170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lang="en-GB" sz="1200" i="0">
                <a:solidFill>
                  <a:srgbClr val="57B9DF"/>
                </a:solidFill>
                <a:latin typeface="Roboto"/>
                <a:ea typeface="Roboto"/>
                <a:cs typeface="Roboto"/>
                <a:sym typeface="Roboto"/>
              </a:rPr>
              <a:t>Learner Centric Advanced Manufacturing Platform for CoVEs</a:t>
            </a:r>
            <a:endParaRPr sz="1200" i="0">
              <a:solidFill>
                <a:srgbClr val="57B9DF"/>
              </a:solidFill>
              <a:latin typeface="Roboto"/>
              <a:ea typeface="Roboto"/>
              <a:cs typeface="Roboto"/>
              <a:sym typeface="Roboto"/>
            </a:endParaRPr>
          </a:p>
        </p:txBody>
      </p:sp>
      <p:pic>
        <p:nvPicPr>
          <p:cNvPr id="288" name="Google Shape;288;p3" descr="A white x in a black background&#10;&#10;Description automatically generated"/>
          <p:cNvPicPr preferRelativeResize="0"/>
          <p:nvPr/>
        </p:nvPicPr>
        <p:blipFill rotWithShape="1">
          <a:blip r:embed="rId5">
            <a:alphaModFix/>
          </a:blip>
          <a:srcRect l="23471" t="13713" r="23100" b="10856"/>
          <a:stretch/>
        </p:blipFill>
        <p:spPr>
          <a:xfrm>
            <a:off x="2697618" y="4785341"/>
            <a:ext cx="454127" cy="468318"/>
          </a:xfrm>
          <a:prstGeom prst="rect">
            <a:avLst/>
          </a:prstGeom>
          <a:noFill/>
          <a:ln>
            <a:noFill/>
          </a:ln>
        </p:spPr>
      </p:pic>
      <p:pic>
        <p:nvPicPr>
          <p:cNvPr id="289" name="Google Shape;289;p3" descr="Email outline"/>
          <p:cNvPicPr preferRelativeResize="0"/>
          <p:nvPr/>
        </p:nvPicPr>
        <p:blipFill rotWithShape="1">
          <a:blip r:embed="rId6">
            <a:alphaModFix/>
          </a:blip>
          <a:srcRect/>
          <a:stretch/>
        </p:blipFill>
        <p:spPr>
          <a:xfrm>
            <a:off x="1043637" y="3421983"/>
            <a:ext cx="622663" cy="622663"/>
          </a:xfrm>
          <a:prstGeom prst="rect">
            <a:avLst/>
          </a:prstGeom>
          <a:noFill/>
          <a:ln>
            <a:noFill/>
          </a:ln>
        </p:spPr>
      </p:pic>
      <p:sp>
        <p:nvSpPr>
          <p:cNvPr id="290" name="Google Shape;290;p3"/>
          <p:cNvSpPr/>
          <p:nvPr/>
        </p:nvSpPr>
        <p:spPr>
          <a:xfrm>
            <a:off x="1354968" y="3569635"/>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g3756653f65e_0_10"/>
          <p:cNvSpPr/>
          <p:nvPr/>
        </p:nvSpPr>
        <p:spPr>
          <a:xfrm>
            <a:off x="1524" y="0"/>
            <a:ext cx="12188700" cy="68580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56" name="Google Shape;56;g3756653f65e_0_10" descr="Instrucciones a tener en cuenta sobre cómo se abre un libro nuevo"/>
          <p:cNvPicPr preferRelativeResize="0"/>
          <p:nvPr/>
        </p:nvPicPr>
        <p:blipFill rotWithShape="1">
          <a:blip r:embed="rId3">
            <a:alphaModFix/>
          </a:blip>
          <a:srcRect t="14803" b="943"/>
          <a:stretch/>
        </p:blipFill>
        <p:spPr>
          <a:xfrm>
            <a:off x="1331475" y="1016525"/>
            <a:ext cx="9230175" cy="5191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0"/>
        <p:cNvGrpSpPr/>
        <p:nvPr/>
      </p:nvGrpSpPr>
      <p:grpSpPr>
        <a:xfrm>
          <a:off x="0" y="0"/>
          <a:ext cx="0" cy="0"/>
          <a:chOff x="0" y="0"/>
          <a:chExt cx="0" cy="0"/>
        </a:xfrm>
      </p:grpSpPr>
      <p:sp>
        <p:nvSpPr>
          <p:cNvPr id="61" name="Google Shape;61;g3756653f65e_0_15"/>
          <p:cNvSpPr/>
          <p:nvPr/>
        </p:nvSpPr>
        <p:spPr>
          <a:xfrm>
            <a:off x="2129500" y="1000750"/>
            <a:ext cx="8729400" cy="4315200"/>
          </a:xfrm>
          <a:prstGeom prst="rect">
            <a:avLst/>
          </a:prstGeom>
          <a:solidFill>
            <a:srgbClr val="00000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2" name="Google Shape;62;g3756653f65e_0_15"/>
          <p:cNvSpPr txBox="1">
            <a:spLocks noGrp="1"/>
          </p:cNvSpPr>
          <p:nvPr>
            <p:ph type="title" idx="4294967295"/>
          </p:nvPr>
        </p:nvSpPr>
        <p:spPr>
          <a:xfrm>
            <a:off x="1524000" y="1122361"/>
            <a:ext cx="9144000" cy="2900400"/>
          </a:xfrm>
          <a:prstGeom prst="rect">
            <a:avLst/>
          </a:prstGeom>
          <a:noFill/>
          <a:ln>
            <a:noFill/>
          </a:ln>
        </p:spPr>
        <p:txBody>
          <a:bodyPr spcFirstLastPara="1" wrap="square" lIns="121900" tIns="60925" rIns="121900" bIns="60925" anchor="b" anchorCtr="0">
            <a:normAutofit/>
          </a:bodyPr>
          <a:lstStyle/>
          <a:p>
            <a:pPr lvl="0" algn="ctr">
              <a:buClr>
                <a:srgbClr val="FFFFFF"/>
              </a:buClr>
              <a:buSzPts val="6300"/>
            </a:pPr>
            <a:r>
              <a:rPr lang="en-US" sz="6300" b="1" dirty="0">
                <a:solidFill>
                  <a:srgbClr val="FFFFFF"/>
                </a:solidFill>
              </a:rPr>
              <a:t>WHAT DO I NEED TO PRINT A </a:t>
            </a:r>
            <a:r>
              <a:rPr lang="en-US" sz="6300" b="1" dirty="0" smtClean="0">
                <a:solidFill>
                  <a:srgbClr val="FFFFFF"/>
                </a:solidFill>
              </a:rPr>
              <a:t>BOOK</a:t>
            </a:r>
            <a:r>
              <a:rPr lang="en-GB" sz="6300" b="1" dirty="0" smtClean="0">
                <a:solidFill>
                  <a:srgbClr val="FFFFFF"/>
                </a:solidFill>
              </a:rPr>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pic>
        <p:nvPicPr>
          <p:cNvPr id="69" name="Google Shape;69;g3756653f65e_0_20" descr="Instrucciones a tener en cuenta sobre cómo se abre un libro nuevo"/>
          <p:cNvPicPr preferRelativeResize="0"/>
          <p:nvPr/>
        </p:nvPicPr>
        <p:blipFill rotWithShape="1">
          <a:blip r:embed="rId3">
            <a:alphaModFix/>
          </a:blip>
          <a:srcRect l="16523" r="16523"/>
          <a:stretch/>
        </p:blipFill>
        <p:spPr>
          <a:xfrm>
            <a:off x="5311700" y="1220925"/>
            <a:ext cx="6878775" cy="4509135"/>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67" name="Google Shape;67;g3756653f65e_0_20"/>
          <p:cNvSpPr txBox="1">
            <a:spLocks noGrp="1"/>
          </p:cNvSpPr>
          <p:nvPr>
            <p:ph type="title" idx="4294967295"/>
          </p:nvPr>
        </p:nvSpPr>
        <p:spPr>
          <a:xfrm>
            <a:off x="331849" y="354900"/>
            <a:ext cx="6096660" cy="2165726"/>
          </a:xfrm>
          <a:prstGeom prst="rect">
            <a:avLst/>
          </a:prstGeom>
          <a:noFill/>
          <a:ln>
            <a:noFill/>
          </a:ln>
        </p:spPr>
        <p:txBody>
          <a:bodyPr spcFirstLastPara="1" wrap="square" lIns="121900" tIns="60925" rIns="121900" bIns="60925" anchor="b" anchorCtr="0">
            <a:normAutofit/>
          </a:bodyPr>
          <a:lstStyle/>
          <a:p>
            <a:pPr lvl="0">
              <a:buClr>
                <a:schemeClr val="dk1"/>
              </a:buClr>
              <a:buSzPts val="4300"/>
            </a:pPr>
            <a:r>
              <a:rPr lang="en-US" sz="4300" b="1" dirty="0"/>
              <a:t>WHAT DO I NEED TO PRINT A </a:t>
            </a:r>
            <a:r>
              <a:rPr lang="en-US" sz="4300" b="1" dirty="0" smtClean="0"/>
              <a:t>BOOK</a:t>
            </a:r>
            <a:r>
              <a:rPr lang="en-GB" sz="4300" b="1" dirty="0" smtClean="0"/>
              <a:t>?</a:t>
            </a:r>
            <a:endParaRPr dirty="0"/>
          </a:p>
        </p:txBody>
      </p:sp>
      <p:sp>
        <p:nvSpPr>
          <p:cNvPr id="68" name="Google Shape;68;g3756653f65e_0_20"/>
          <p:cNvSpPr/>
          <p:nvPr/>
        </p:nvSpPr>
        <p:spPr>
          <a:xfrm>
            <a:off x="640080" y="2586993"/>
            <a:ext cx="3472548" cy="18277"/>
          </a:xfrm>
          <a:custGeom>
            <a:avLst/>
            <a:gdLst/>
            <a:ahLst/>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59275" cap="rnd" cmpd="sng">
            <a:solidFill>
              <a:schemeClr val="accen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70" name="Google Shape;70;g3756653f65e_0_20"/>
          <p:cNvPicPr preferRelativeResize="0"/>
          <p:nvPr/>
        </p:nvPicPr>
        <p:blipFill rotWithShape="1">
          <a:blip r:embed="rId4">
            <a:alphaModFix/>
          </a:blip>
          <a:srcRect/>
          <a:stretch/>
        </p:blipFill>
        <p:spPr>
          <a:xfrm>
            <a:off x="640080" y="3095779"/>
            <a:ext cx="1090575" cy="1090575"/>
          </a:xfrm>
          <a:prstGeom prst="rect">
            <a:avLst/>
          </a:prstGeom>
          <a:noFill/>
          <a:ln>
            <a:noFill/>
          </a:ln>
        </p:spPr>
      </p:pic>
      <p:pic>
        <p:nvPicPr>
          <p:cNvPr id="71" name="Google Shape;71;g3756653f65e_0_20" descr="PDF - Wikipedia, la enciclopedia libre"/>
          <p:cNvPicPr preferRelativeResize="0"/>
          <p:nvPr/>
        </p:nvPicPr>
        <p:blipFill rotWithShape="1">
          <a:blip r:embed="rId5">
            <a:alphaModFix/>
          </a:blip>
          <a:srcRect/>
          <a:stretch/>
        </p:blipFill>
        <p:spPr>
          <a:xfrm>
            <a:off x="2706868" y="3114067"/>
            <a:ext cx="869887" cy="1072287"/>
          </a:xfrm>
          <a:prstGeom prst="rect">
            <a:avLst/>
          </a:prstGeom>
          <a:noFill/>
          <a:ln>
            <a:noFill/>
          </a:ln>
        </p:spPr>
      </p:pic>
      <p:cxnSp>
        <p:nvCxnSpPr>
          <p:cNvPr id="72" name="Google Shape;72;g3756653f65e_0_20"/>
          <p:cNvCxnSpPr>
            <a:stCxn id="70" idx="3"/>
          </p:cNvCxnSpPr>
          <p:nvPr/>
        </p:nvCxnSpPr>
        <p:spPr>
          <a:xfrm>
            <a:off x="1730655" y="3641066"/>
            <a:ext cx="824700" cy="0"/>
          </a:xfrm>
          <a:prstGeom prst="straightConnector1">
            <a:avLst/>
          </a:prstGeom>
          <a:noFill/>
          <a:ln w="25400" cap="flat" cmpd="sng">
            <a:solidFill>
              <a:schemeClr val="accent1"/>
            </a:solidFill>
            <a:prstDash val="solid"/>
            <a:miter lim="800000"/>
            <a:headEnd type="none" w="sm" len="sm"/>
            <a:tailEnd type="triangle" w="med" len="med"/>
          </a:ln>
        </p:spPr>
      </p:cxnSp>
      <p:pic>
        <p:nvPicPr>
          <p:cNvPr id="73" name="Google Shape;73;g3756653f65e_0_20" descr="Vectores de Impresora Logo - Descarga vectores gratis de gran calidad de  Freepik | Freepik"/>
          <p:cNvPicPr preferRelativeResize="0"/>
          <p:nvPr/>
        </p:nvPicPr>
        <p:blipFill rotWithShape="1">
          <a:blip r:embed="rId6">
            <a:alphaModFix/>
          </a:blip>
          <a:srcRect/>
          <a:stretch/>
        </p:blipFill>
        <p:spPr>
          <a:xfrm>
            <a:off x="2504111" y="4803141"/>
            <a:ext cx="1293412" cy="1293412"/>
          </a:xfrm>
          <a:prstGeom prst="rect">
            <a:avLst/>
          </a:prstGeom>
          <a:noFill/>
          <a:ln>
            <a:noFill/>
          </a:ln>
        </p:spPr>
      </p:pic>
      <p:cxnSp>
        <p:nvCxnSpPr>
          <p:cNvPr id="74" name="Google Shape;74;g3756653f65e_0_20"/>
          <p:cNvCxnSpPr/>
          <p:nvPr/>
        </p:nvCxnSpPr>
        <p:spPr>
          <a:xfrm>
            <a:off x="3141811" y="4252721"/>
            <a:ext cx="0" cy="661200"/>
          </a:xfrm>
          <a:prstGeom prst="straightConnector1">
            <a:avLst/>
          </a:prstGeom>
          <a:noFill/>
          <a:ln w="25400" cap="flat" cmpd="sng">
            <a:solidFill>
              <a:schemeClr val="accent1"/>
            </a:solidFill>
            <a:prstDash val="solid"/>
            <a:miter lim="800000"/>
            <a:headEnd type="none" w="sm" len="sm"/>
            <a:tailEnd type="triangle" w="med" len="med"/>
          </a:ln>
        </p:spPr>
      </p:cxnSp>
      <p:pic>
        <p:nvPicPr>
          <p:cNvPr id="75" name="Google Shape;75;g3756653f65e_0_20" descr="Encuadernación en espiral"/>
          <p:cNvPicPr preferRelativeResize="0"/>
          <p:nvPr/>
        </p:nvPicPr>
        <p:blipFill rotWithShape="1">
          <a:blip r:embed="rId7">
            <a:alphaModFix/>
          </a:blip>
          <a:srcRect/>
          <a:stretch/>
        </p:blipFill>
        <p:spPr>
          <a:xfrm>
            <a:off x="787963" y="4970317"/>
            <a:ext cx="959059" cy="959059"/>
          </a:xfrm>
          <a:prstGeom prst="rect">
            <a:avLst/>
          </a:prstGeom>
          <a:noFill/>
          <a:ln>
            <a:noFill/>
          </a:ln>
        </p:spPr>
      </p:pic>
      <p:cxnSp>
        <p:nvCxnSpPr>
          <p:cNvPr id="76" name="Google Shape;76;g3756653f65e_0_20"/>
          <p:cNvCxnSpPr/>
          <p:nvPr/>
        </p:nvCxnSpPr>
        <p:spPr>
          <a:xfrm rot="10800000">
            <a:off x="1847443" y="5449847"/>
            <a:ext cx="708000" cy="0"/>
          </a:xfrm>
          <a:prstGeom prst="straightConnector1">
            <a:avLst/>
          </a:prstGeom>
          <a:noFill/>
          <a:ln w="25400" cap="flat" cmpd="sng">
            <a:solidFill>
              <a:schemeClr val="accent1"/>
            </a:solidFill>
            <a:prstDash val="solid"/>
            <a:miter lim="800000"/>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2" name="Google Shape;82;g3756653f65e_0_34"/>
          <p:cNvSpPr/>
          <p:nvPr/>
        </p:nvSpPr>
        <p:spPr>
          <a:xfrm>
            <a:off x="640080" y="2586993"/>
            <a:ext cx="3472548" cy="18277"/>
          </a:xfrm>
          <a:custGeom>
            <a:avLst/>
            <a:gdLst/>
            <a:ahLst/>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59275" cap="rnd" cmpd="sng">
            <a:solidFill>
              <a:schemeClr val="accen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83" name="Google Shape;83;g3756653f65e_0_34" descr="Instrucciones a tener en cuenta sobre cómo se abre un libro nuevo"/>
          <p:cNvPicPr preferRelativeResize="0"/>
          <p:nvPr/>
        </p:nvPicPr>
        <p:blipFill rotWithShape="1">
          <a:blip r:embed="rId3">
            <a:alphaModFix/>
          </a:blip>
          <a:srcRect l="16523" r="16523"/>
          <a:stretch/>
        </p:blipFill>
        <p:spPr>
          <a:xfrm>
            <a:off x="5311700" y="1639225"/>
            <a:ext cx="6878775" cy="445770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84" name="Google Shape;84;g3756653f65e_0_34" descr="PDF - Wikipedia, la enciclopedia libre"/>
          <p:cNvPicPr preferRelativeResize="0"/>
          <p:nvPr/>
        </p:nvPicPr>
        <p:blipFill rotWithShape="1">
          <a:blip r:embed="rId4">
            <a:alphaModFix/>
          </a:blip>
          <a:srcRect/>
          <a:stretch/>
        </p:blipFill>
        <p:spPr>
          <a:xfrm>
            <a:off x="2706868" y="3114067"/>
            <a:ext cx="869887" cy="1072287"/>
          </a:xfrm>
          <a:prstGeom prst="rect">
            <a:avLst/>
          </a:prstGeom>
          <a:noFill/>
          <a:ln>
            <a:noFill/>
          </a:ln>
        </p:spPr>
      </p:pic>
      <p:cxnSp>
        <p:nvCxnSpPr>
          <p:cNvPr id="85" name="Google Shape;85;g3756653f65e_0_34"/>
          <p:cNvCxnSpPr/>
          <p:nvPr/>
        </p:nvCxnSpPr>
        <p:spPr>
          <a:xfrm>
            <a:off x="1730655" y="3641067"/>
            <a:ext cx="824700" cy="0"/>
          </a:xfrm>
          <a:prstGeom prst="straightConnector1">
            <a:avLst/>
          </a:prstGeom>
          <a:noFill/>
          <a:ln w="25400" cap="flat" cmpd="sng">
            <a:solidFill>
              <a:schemeClr val="accent1"/>
            </a:solidFill>
            <a:prstDash val="solid"/>
            <a:miter lim="800000"/>
            <a:headEnd type="none" w="sm" len="sm"/>
            <a:tailEnd type="triangle" w="med" len="med"/>
          </a:ln>
        </p:spPr>
      </p:cxnSp>
      <p:pic>
        <p:nvPicPr>
          <p:cNvPr id="86" name="Google Shape;86;g3756653f65e_0_34" descr="Vectores de Impresora Logo - Descarga vectores gratis de gran calidad de  Freepik | Freepik"/>
          <p:cNvPicPr preferRelativeResize="0"/>
          <p:nvPr/>
        </p:nvPicPr>
        <p:blipFill rotWithShape="1">
          <a:blip r:embed="rId5">
            <a:alphaModFix/>
          </a:blip>
          <a:srcRect/>
          <a:stretch/>
        </p:blipFill>
        <p:spPr>
          <a:xfrm>
            <a:off x="2504111" y="4803141"/>
            <a:ext cx="1293412" cy="1293412"/>
          </a:xfrm>
          <a:prstGeom prst="rect">
            <a:avLst/>
          </a:prstGeom>
          <a:noFill/>
          <a:ln>
            <a:noFill/>
          </a:ln>
        </p:spPr>
      </p:pic>
      <p:cxnSp>
        <p:nvCxnSpPr>
          <p:cNvPr id="87" name="Google Shape;87;g3756653f65e_0_34"/>
          <p:cNvCxnSpPr/>
          <p:nvPr/>
        </p:nvCxnSpPr>
        <p:spPr>
          <a:xfrm>
            <a:off x="3141811" y="4252721"/>
            <a:ext cx="0" cy="661200"/>
          </a:xfrm>
          <a:prstGeom prst="straightConnector1">
            <a:avLst/>
          </a:prstGeom>
          <a:noFill/>
          <a:ln w="25400" cap="flat" cmpd="sng">
            <a:solidFill>
              <a:schemeClr val="accent1"/>
            </a:solidFill>
            <a:prstDash val="solid"/>
            <a:miter lim="800000"/>
            <a:headEnd type="none" w="sm" len="sm"/>
            <a:tailEnd type="triangle" w="med" len="med"/>
          </a:ln>
        </p:spPr>
      </p:cxnSp>
      <p:pic>
        <p:nvPicPr>
          <p:cNvPr id="88" name="Google Shape;88;g3756653f65e_0_34" descr="Internet Vector Icons free download in SVG, PNG Format"/>
          <p:cNvPicPr preferRelativeResize="0"/>
          <p:nvPr/>
        </p:nvPicPr>
        <p:blipFill rotWithShape="1">
          <a:blip r:embed="rId6">
            <a:alphaModFix/>
          </a:blip>
          <a:srcRect/>
          <a:stretch/>
        </p:blipFill>
        <p:spPr>
          <a:xfrm>
            <a:off x="640080" y="3123211"/>
            <a:ext cx="1072287" cy="1072287"/>
          </a:xfrm>
          <a:prstGeom prst="rect">
            <a:avLst/>
          </a:prstGeom>
          <a:noFill/>
          <a:ln>
            <a:noFill/>
          </a:ln>
        </p:spPr>
      </p:pic>
      <p:sp>
        <p:nvSpPr>
          <p:cNvPr id="10" name="Google Shape;67;g3756653f65e_0_20"/>
          <p:cNvSpPr txBox="1">
            <a:spLocks/>
          </p:cNvSpPr>
          <p:nvPr/>
        </p:nvSpPr>
        <p:spPr>
          <a:xfrm>
            <a:off x="331849" y="354900"/>
            <a:ext cx="6096660" cy="2165726"/>
          </a:xfrm>
          <a:prstGeom prst="rect">
            <a:avLst/>
          </a:prstGeom>
          <a:noFill/>
          <a:ln>
            <a:noFill/>
          </a:ln>
        </p:spPr>
        <p:txBody>
          <a:bodyPr spcFirstLastPara="1" wrap="square" lIns="121900" tIns="60925" rIns="121900" bIns="60925"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4300"/>
            </a:pPr>
            <a:r>
              <a:rPr lang="en-US" sz="4300" b="1" smtClean="0"/>
              <a:t>WHAT DO I NEED TO PRINT A BOOK?</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4" name="Google Shape;94;g3756653f65e_0_46"/>
          <p:cNvSpPr/>
          <p:nvPr/>
        </p:nvSpPr>
        <p:spPr>
          <a:xfrm>
            <a:off x="640080" y="2586993"/>
            <a:ext cx="3472548" cy="18277"/>
          </a:xfrm>
          <a:custGeom>
            <a:avLst/>
            <a:gdLst/>
            <a:ahLst/>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59275" cap="rnd" cmpd="sng">
            <a:solidFill>
              <a:schemeClr val="accen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95" name="Google Shape;95;g3756653f65e_0_46" descr="Instrucciones a tener en cuenta sobre cómo se abre un libro nuevo"/>
          <p:cNvPicPr preferRelativeResize="0"/>
          <p:nvPr/>
        </p:nvPicPr>
        <p:blipFill rotWithShape="1">
          <a:blip r:embed="rId3">
            <a:alphaModFix/>
          </a:blip>
          <a:srcRect l="16523" r="16523"/>
          <a:stretch/>
        </p:blipFill>
        <p:spPr>
          <a:xfrm>
            <a:off x="5311700" y="1121850"/>
            <a:ext cx="6878775" cy="4817745"/>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grpSp>
        <p:nvGrpSpPr>
          <p:cNvPr id="96" name="Google Shape;96;g3756653f65e_0_46"/>
          <p:cNvGrpSpPr/>
          <p:nvPr/>
        </p:nvGrpSpPr>
        <p:grpSpPr>
          <a:xfrm>
            <a:off x="340327" y="2986659"/>
            <a:ext cx="3394384" cy="3327834"/>
            <a:chOff x="255252" y="2240050"/>
            <a:chExt cx="2545852" cy="2495938"/>
          </a:xfrm>
        </p:grpSpPr>
        <p:pic>
          <p:nvPicPr>
            <p:cNvPr id="97" name="Google Shape;97;g3756653f65e_0_46" descr="icono de escáner o logotipo símbolo: vector de stock (libre de regalías)  1922599703 | Shutterstock"/>
            <p:cNvPicPr preferRelativeResize="0"/>
            <p:nvPr/>
          </p:nvPicPr>
          <p:blipFill rotWithShape="1">
            <a:blip r:embed="rId4">
              <a:alphaModFix/>
            </a:blip>
            <a:srcRect b="9272"/>
            <a:stretch/>
          </p:blipFill>
          <p:spPr>
            <a:xfrm>
              <a:off x="255252" y="2240050"/>
              <a:ext cx="1101512" cy="1076216"/>
            </a:xfrm>
            <a:prstGeom prst="rect">
              <a:avLst/>
            </a:prstGeom>
            <a:noFill/>
            <a:ln>
              <a:noFill/>
            </a:ln>
          </p:spPr>
        </p:pic>
        <p:pic>
          <p:nvPicPr>
            <p:cNvPr id="98" name="Google Shape;98;g3756653f65e_0_46" descr="PDF - Wikipedia, la enciclopedia libre"/>
            <p:cNvPicPr preferRelativeResize="0"/>
            <p:nvPr/>
          </p:nvPicPr>
          <p:blipFill rotWithShape="1">
            <a:blip r:embed="rId5">
              <a:alphaModFix/>
            </a:blip>
            <a:srcRect/>
            <a:stretch/>
          </p:blipFill>
          <p:spPr>
            <a:xfrm>
              <a:off x="2081775" y="3768199"/>
              <a:ext cx="652415" cy="804215"/>
            </a:xfrm>
            <a:prstGeom prst="rect">
              <a:avLst/>
            </a:prstGeom>
            <a:noFill/>
            <a:ln>
              <a:noFill/>
            </a:ln>
          </p:spPr>
        </p:pic>
        <p:cxnSp>
          <p:nvCxnSpPr>
            <p:cNvPr id="99" name="Google Shape;99;g3756653f65e_0_46"/>
            <p:cNvCxnSpPr/>
            <p:nvPr/>
          </p:nvCxnSpPr>
          <p:spPr>
            <a:xfrm>
              <a:off x="1297991" y="2730800"/>
              <a:ext cx="618600" cy="0"/>
            </a:xfrm>
            <a:prstGeom prst="straightConnector1">
              <a:avLst/>
            </a:prstGeom>
            <a:noFill/>
            <a:ln w="25400" cap="flat" cmpd="sng">
              <a:solidFill>
                <a:schemeClr val="accent1"/>
              </a:solidFill>
              <a:prstDash val="solid"/>
              <a:miter lim="800000"/>
              <a:headEnd type="none" w="sm" len="sm"/>
              <a:tailEnd type="triangle" w="med" len="med"/>
            </a:ln>
          </p:spPr>
        </p:cxnSp>
        <p:pic>
          <p:nvPicPr>
            <p:cNvPr id="100" name="Google Shape;100;g3756653f65e_0_46" descr="Vectores de Impresora Logo - Descarga vectores gratis de gran calidad de  Freepik | Freepik"/>
            <p:cNvPicPr preferRelativeResize="0"/>
            <p:nvPr/>
          </p:nvPicPr>
          <p:blipFill rotWithShape="1">
            <a:blip r:embed="rId6">
              <a:alphaModFix/>
            </a:blip>
            <a:srcRect/>
            <a:stretch/>
          </p:blipFill>
          <p:spPr>
            <a:xfrm>
              <a:off x="283240" y="3544864"/>
              <a:ext cx="1191124" cy="1191124"/>
            </a:xfrm>
            <a:prstGeom prst="rect">
              <a:avLst/>
            </a:prstGeom>
            <a:noFill/>
            <a:ln>
              <a:noFill/>
            </a:ln>
          </p:spPr>
        </p:pic>
        <p:cxnSp>
          <p:nvCxnSpPr>
            <p:cNvPr id="101" name="Google Shape;101;g3756653f65e_0_46"/>
            <p:cNvCxnSpPr/>
            <p:nvPr/>
          </p:nvCxnSpPr>
          <p:spPr>
            <a:xfrm>
              <a:off x="2385648" y="3288558"/>
              <a:ext cx="0" cy="403800"/>
            </a:xfrm>
            <a:prstGeom prst="straightConnector1">
              <a:avLst/>
            </a:prstGeom>
            <a:noFill/>
            <a:ln w="25400" cap="flat" cmpd="sng">
              <a:solidFill>
                <a:schemeClr val="accent1"/>
              </a:solidFill>
              <a:prstDash val="solid"/>
              <a:miter lim="800000"/>
              <a:headEnd type="none" w="sm" len="sm"/>
              <a:tailEnd type="triangle" w="med" len="med"/>
            </a:ln>
          </p:spPr>
        </p:cxnSp>
        <p:pic>
          <p:nvPicPr>
            <p:cNvPr id="102" name="Google Shape;102;g3756653f65e_0_46" descr="OCR Vector Icons free download in SVG, PNG Format"/>
            <p:cNvPicPr preferRelativeResize="0"/>
            <p:nvPr/>
          </p:nvPicPr>
          <p:blipFill rotWithShape="1">
            <a:blip r:embed="rId7">
              <a:alphaModFix/>
            </a:blip>
            <a:srcRect/>
            <a:stretch/>
          </p:blipFill>
          <p:spPr>
            <a:xfrm>
              <a:off x="1997901" y="2422428"/>
              <a:ext cx="803203" cy="803203"/>
            </a:xfrm>
            <a:prstGeom prst="rect">
              <a:avLst/>
            </a:prstGeom>
            <a:noFill/>
            <a:ln>
              <a:noFill/>
            </a:ln>
          </p:spPr>
        </p:pic>
        <p:cxnSp>
          <p:nvCxnSpPr>
            <p:cNvPr id="103" name="Google Shape;103;g3756653f65e_0_46"/>
            <p:cNvCxnSpPr/>
            <p:nvPr/>
          </p:nvCxnSpPr>
          <p:spPr>
            <a:xfrm rot="10800000">
              <a:off x="1475548" y="4168735"/>
              <a:ext cx="443700" cy="0"/>
            </a:xfrm>
            <a:prstGeom prst="straightConnector1">
              <a:avLst/>
            </a:prstGeom>
            <a:noFill/>
            <a:ln w="25400" cap="flat" cmpd="sng">
              <a:solidFill>
                <a:schemeClr val="accent1"/>
              </a:solidFill>
              <a:prstDash val="solid"/>
              <a:miter lim="800000"/>
              <a:headEnd type="none" w="sm" len="sm"/>
              <a:tailEnd type="triangle" w="med" len="med"/>
            </a:ln>
          </p:spPr>
        </p:cxnSp>
      </p:grpSp>
      <p:sp>
        <p:nvSpPr>
          <p:cNvPr id="13" name="Google Shape;67;g3756653f65e_0_20"/>
          <p:cNvSpPr txBox="1">
            <a:spLocks/>
          </p:cNvSpPr>
          <p:nvPr/>
        </p:nvSpPr>
        <p:spPr>
          <a:xfrm>
            <a:off x="331849" y="354900"/>
            <a:ext cx="6096660" cy="2165726"/>
          </a:xfrm>
          <a:prstGeom prst="rect">
            <a:avLst/>
          </a:prstGeom>
          <a:noFill/>
          <a:ln>
            <a:noFill/>
          </a:ln>
        </p:spPr>
        <p:txBody>
          <a:bodyPr spcFirstLastPara="1" wrap="square" lIns="121900" tIns="60925" rIns="121900" bIns="60925"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4300"/>
            </a:pPr>
            <a:r>
              <a:rPr lang="en-US" sz="4300" b="1" smtClean="0"/>
              <a:t>WHAT DO I NEED TO PRINT A BOOK?</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7"/>
        <p:cNvGrpSpPr/>
        <p:nvPr/>
      </p:nvGrpSpPr>
      <p:grpSpPr>
        <a:xfrm>
          <a:off x="0" y="0"/>
          <a:ext cx="0" cy="0"/>
          <a:chOff x="0" y="0"/>
          <a:chExt cx="0" cy="0"/>
        </a:xfrm>
      </p:grpSpPr>
      <p:pic>
        <p:nvPicPr>
          <p:cNvPr id="108" name="Google Shape;108;g3756653f65e_0_61"/>
          <p:cNvPicPr preferRelativeResize="0"/>
          <p:nvPr/>
        </p:nvPicPr>
        <p:blipFill rotWithShape="1">
          <a:blip r:embed="rId3">
            <a:alphaModFix amt="50000"/>
          </a:blip>
          <a:srcRect/>
          <a:stretch/>
        </p:blipFill>
        <p:spPr>
          <a:xfrm>
            <a:off x="1424975" y="801550"/>
            <a:ext cx="10767024" cy="5560124"/>
          </a:xfrm>
          <a:prstGeom prst="rect">
            <a:avLst/>
          </a:prstGeom>
          <a:noFill/>
          <a:ln>
            <a:noFill/>
          </a:ln>
        </p:spPr>
      </p:pic>
      <p:sp>
        <p:nvSpPr>
          <p:cNvPr id="109" name="Google Shape;109;g3756653f65e_0_61"/>
          <p:cNvSpPr txBox="1">
            <a:spLocks noGrp="1"/>
          </p:cNvSpPr>
          <p:nvPr>
            <p:ph type="title" idx="4294967295"/>
          </p:nvPr>
        </p:nvSpPr>
        <p:spPr>
          <a:xfrm>
            <a:off x="1524000" y="1122361"/>
            <a:ext cx="9144000" cy="2900400"/>
          </a:xfrm>
          <a:prstGeom prst="rect">
            <a:avLst/>
          </a:prstGeom>
          <a:noFill/>
          <a:ln>
            <a:noFill/>
          </a:ln>
        </p:spPr>
        <p:txBody>
          <a:bodyPr spcFirstLastPara="1" wrap="square" lIns="121900" tIns="121900" rIns="121900" bIns="121900" anchor="t" anchorCtr="0">
            <a:normAutofit/>
          </a:bodyPr>
          <a:lstStyle/>
          <a:p>
            <a:pPr lvl="0" algn="ctr">
              <a:buClr>
                <a:srgbClr val="FFFFFF"/>
              </a:buClr>
              <a:buSzPts val="5700"/>
            </a:pPr>
            <a:r>
              <a:rPr lang="en-US" dirty="0">
                <a:solidFill>
                  <a:srgbClr val="FFFFFF"/>
                </a:solidFill>
              </a:rPr>
              <a:t>SO, WHAT DO I NEED TO PRINT AN OBJECT?</a:t>
            </a:r>
            <a:endParaRPr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7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g3756653f65e_0_67"/>
          <p:cNvSpPr txBox="1">
            <a:spLocks noGrp="1"/>
          </p:cNvSpPr>
          <p:nvPr>
            <p:ph type="title" idx="4294967295"/>
          </p:nvPr>
        </p:nvSpPr>
        <p:spPr>
          <a:xfrm>
            <a:off x="640074" y="325374"/>
            <a:ext cx="6268726" cy="2188649"/>
          </a:xfrm>
          <a:prstGeom prst="rect">
            <a:avLst/>
          </a:prstGeom>
          <a:noFill/>
          <a:ln>
            <a:noFill/>
          </a:ln>
        </p:spPr>
        <p:txBody>
          <a:bodyPr spcFirstLastPara="1" wrap="square" lIns="121900" tIns="60925" rIns="121900" bIns="60925" anchor="b" anchorCtr="0">
            <a:normAutofit/>
          </a:bodyPr>
          <a:lstStyle/>
          <a:p>
            <a:pPr lvl="0">
              <a:buClr>
                <a:schemeClr val="dk1"/>
              </a:buClr>
              <a:buSzPct val="100000"/>
            </a:pPr>
            <a:r>
              <a:rPr lang="en-US" sz="4300" b="1" dirty="0"/>
              <a:t>WHAT DO I NEED TO PRINT AN OBJECT?</a:t>
            </a:r>
            <a:endParaRPr dirty="0"/>
          </a:p>
        </p:txBody>
      </p:sp>
      <p:sp>
        <p:nvSpPr>
          <p:cNvPr id="115" name="Google Shape;115;g3756653f65e_0_67"/>
          <p:cNvSpPr/>
          <p:nvPr/>
        </p:nvSpPr>
        <p:spPr>
          <a:xfrm>
            <a:off x="640080" y="2586993"/>
            <a:ext cx="3472548" cy="18277"/>
          </a:xfrm>
          <a:custGeom>
            <a:avLst/>
            <a:gdLst/>
            <a:ahLst/>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59275" cap="rnd" cmpd="sng">
            <a:solidFill>
              <a:schemeClr val="accen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116" name="Google Shape;116;g3756653f65e_0_67"/>
          <p:cNvPicPr preferRelativeResize="0"/>
          <p:nvPr/>
        </p:nvPicPr>
        <p:blipFill rotWithShape="1">
          <a:blip r:embed="rId3">
            <a:alphaModFix/>
          </a:blip>
          <a:srcRect l="21805" r="21805"/>
          <a:stretch/>
        </p:blipFill>
        <p:spPr>
          <a:xfrm>
            <a:off x="5299925" y="1231900"/>
            <a:ext cx="6878775" cy="5057775"/>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grpSp>
        <p:nvGrpSpPr>
          <p:cNvPr id="117" name="Google Shape;117;g3756653f65e_0_67"/>
          <p:cNvGrpSpPr/>
          <p:nvPr/>
        </p:nvGrpSpPr>
        <p:grpSpPr>
          <a:xfrm>
            <a:off x="250553" y="3411310"/>
            <a:ext cx="2050930" cy="2406277"/>
            <a:chOff x="480060" y="2321834"/>
            <a:chExt cx="1720002" cy="2018012"/>
          </a:xfrm>
        </p:grpSpPr>
        <p:pic>
          <p:nvPicPr>
            <p:cNvPr id="118" name="Google Shape;118;g3756653f65e_0_67"/>
            <p:cNvPicPr preferRelativeResize="0"/>
            <p:nvPr/>
          </p:nvPicPr>
          <p:blipFill rotWithShape="1">
            <a:blip r:embed="rId4">
              <a:alphaModFix/>
            </a:blip>
            <a:srcRect/>
            <a:stretch/>
          </p:blipFill>
          <p:spPr>
            <a:xfrm>
              <a:off x="480060" y="2321834"/>
              <a:ext cx="817930" cy="817930"/>
            </a:xfrm>
            <a:prstGeom prst="rect">
              <a:avLst/>
            </a:prstGeom>
            <a:noFill/>
            <a:ln>
              <a:noFill/>
            </a:ln>
          </p:spPr>
        </p:pic>
        <p:pic>
          <p:nvPicPr>
            <p:cNvPr id="119" name="Google Shape;119;g3756653f65e_0_67" descr="PDF - Wikipedia, la enciclopedia libre"/>
            <p:cNvPicPr preferRelativeResize="0"/>
            <p:nvPr/>
          </p:nvPicPr>
          <p:blipFill rotWithShape="1">
            <a:blip r:embed="rId5">
              <a:alphaModFix/>
            </a:blip>
            <a:srcRect/>
            <a:stretch/>
          </p:blipFill>
          <p:spPr>
            <a:xfrm>
              <a:off x="1547647" y="2326202"/>
              <a:ext cx="652415" cy="804214"/>
            </a:xfrm>
            <a:prstGeom prst="rect">
              <a:avLst/>
            </a:prstGeom>
            <a:noFill/>
            <a:ln>
              <a:noFill/>
            </a:ln>
          </p:spPr>
        </p:pic>
        <p:cxnSp>
          <p:nvCxnSpPr>
            <p:cNvPr id="120" name="Google Shape;120;g3756653f65e_0_67"/>
            <p:cNvCxnSpPr>
              <a:stCxn id="118" idx="3"/>
            </p:cNvCxnSpPr>
            <p:nvPr/>
          </p:nvCxnSpPr>
          <p:spPr>
            <a:xfrm>
              <a:off x="1297990" y="2730799"/>
              <a:ext cx="205200" cy="6900"/>
            </a:xfrm>
            <a:prstGeom prst="straightConnector1">
              <a:avLst/>
            </a:prstGeom>
            <a:noFill/>
            <a:ln w="25400" cap="flat" cmpd="sng">
              <a:solidFill>
                <a:schemeClr val="accent1"/>
              </a:solidFill>
              <a:prstDash val="solid"/>
              <a:miter lim="800000"/>
              <a:headEnd type="none" w="sm" len="sm"/>
              <a:tailEnd type="triangle" w="med" len="med"/>
            </a:ln>
          </p:spPr>
        </p:cxnSp>
        <p:pic>
          <p:nvPicPr>
            <p:cNvPr id="121" name="Google Shape;121;g3756653f65e_0_67" descr="Vectores de Impresora Logo - Descarga vectores gratis de gran calidad de  Freepik | Freepik"/>
            <p:cNvPicPr preferRelativeResize="0"/>
            <p:nvPr/>
          </p:nvPicPr>
          <p:blipFill rotWithShape="1">
            <a:blip r:embed="rId6">
              <a:alphaModFix/>
            </a:blip>
            <a:srcRect/>
            <a:stretch/>
          </p:blipFill>
          <p:spPr>
            <a:xfrm>
              <a:off x="930069" y="3462105"/>
              <a:ext cx="877741" cy="877741"/>
            </a:xfrm>
            <a:prstGeom prst="rect">
              <a:avLst/>
            </a:prstGeom>
            <a:noFill/>
            <a:ln>
              <a:noFill/>
            </a:ln>
          </p:spPr>
        </p:pic>
        <p:cxnSp>
          <p:nvCxnSpPr>
            <p:cNvPr id="122" name="Google Shape;122;g3756653f65e_0_67"/>
            <p:cNvCxnSpPr/>
            <p:nvPr/>
          </p:nvCxnSpPr>
          <p:spPr>
            <a:xfrm flipH="1">
              <a:off x="1503262" y="3189541"/>
              <a:ext cx="313200" cy="397800"/>
            </a:xfrm>
            <a:prstGeom prst="straightConnector1">
              <a:avLst/>
            </a:prstGeom>
            <a:noFill/>
            <a:ln w="25400" cap="flat" cmpd="sng">
              <a:solidFill>
                <a:schemeClr val="accent1"/>
              </a:solidFill>
              <a:prstDash val="solid"/>
              <a:miter lim="800000"/>
              <a:headEnd type="none" w="sm" len="sm"/>
              <a:tailEnd type="triangle" w="med" len="med"/>
            </a:ln>
          </p:spPr>
        </p:cxnSp>
      </p:grpSp>
      <p:grpSp>
        <p:nvGrpSpPr>
          <p:cNvPr id="123" name="Google Shape;123;g3756653f65e_0_67"/>
          <p:cNvGrpSpPr/>
          <p:nvPr/>
        </p:nvGrpSpPr>
        <p:grpSpPr>
          <a:xfrm>
            <a:off x="2695793" y="3450396"/>
            <a:ext cx="2209808" cy="2431284"/>
            <a:chOff x="2021895" y="2587862"/>
            <a:chExt cx="1657398" cy="1823509"/>
          </a:xfrm>
        </p:grpSpPr>
        <p:cxnSp>
          <p:nvCxnSpPr>
            <p:cNvPr id="124" name="Google Shape;124;g3756653f65e_0_67"/>
            <p:cNvCxnSpPr/>
            <p:nvPr/>
          </p:nvCxnSpPr>
          <p:spPr>
            <a:xfrm>
              <a:off x="2746788" y="2963514"/>
              <a:ext cx="258000" cy="2100"/>
            </a:xfrm>
            <a:prstGeom prst="straightConnector1">
              <a:avLst/>
            </a:prstGeom>
            <a:noFill/>
            <a:ln w="25400" cap="flat" cmpd="sng">
              <a:solidFill>
                <a:schemeClr val="accent1"/>
              </a:solidFill>
              <a:prstDash val="solid"/>
              <a:miter lim="800000"/>
              <a:headEnd type="none" w="sm" len="sm"/>
              <a:tailEnd type="triangle" w="med" len="med"/>
            </a:ln>
          </p:spPr>
        </p:cxnSp>
        <p:cxnSp>
          <p:nvCxnSpPr>
            <p:cNvPr id="125" name="Google Shape;125;g3756653f65e_0_67"/>
            <p:cNvCxnSpPr/>
            <p:nvPr/>
          </p:nvCxnSpPr>
          <p:spPr>
            <a:xfrm flipH="1">
              <a:off x="3085996" y="3325187"/>
              <a:ext cx="250200" cy="312000"/>
            </a:xfrm>
            <a:prstGeom prst="straightConnector1">
              <a:avLst/>
            </a:prstGeom>
            <a:noFill/>
            <a:ln w="25400" cap="flat" cmpd="sng">
              <a:solidFill>
                <a:schemeClr val="accent1"/>
              </a:solidFill>
              <a:prstDash val="solid"/>
              <a:miter lim="800000"/>
              <a:headEnd type="none" w="sm" len="sm"/>
              <a:tailEnd type="triangle" w="med" len="med"/>
            </a:ln>
          </p:spPr>
        </p:cxnSp>
        <p:pic>
          <p:nvPicPr>
            <p:cNvPr id="126" name="Google Shape;126;g3756653f65e_0_67" descr="Formato de archivo cad - Iconos gratis de interfaz"/>
            <p:cNvPicPr preferRelativeResize="0"/>
            <p:nvPr/>
          </p:nvPicPr>
          <p:blipFill rotWithShape="1">
            <a:blip r:embed="rId7">
              <a:alphaModFix/>
            </a:blip>
            <a:srcRect/>
            <a:stretch/>
          </p:blipFill>
          <p:spPr>
            <a:xfrm>
              <a:off x="2021895" y="2587862"/>
              <a:ext cx="639130" cy="639130"/>
            </a:xfrm>
            <a:prstGeom prst="rect">
              <a:avLst/>
            </a:prstGeom>
            <a:noFill/>
            <a:ln>
              <a:noFill/>
            </a:ln>
          </p:spPr>
        </p:pic>
        <p:pic>
          <p:nvPicPr>
            <p:cNvPr id="127" name="Google Shape;127;g3756653f65e_0_67" descr="Stl - Free interface icons"/>
            <p:cNvPicPr preferRelativeResize="0"/>
            <p:nvPr/>
          </p:nvPicPr>
          <p:blipFill rotWithShape="1">
            <a:blip r:embed="rId8">
              <a:alphaModFix/>
            </a:blip>
            <a:srcRect/>
            <a:stretch/>
          </p:blipFill>
          <p:spPr>
            <a:xfrm>
              <a:off x="2993100" y="2590110"/>
              <a:ext cx="686193" cy="686193"/>
            </a:xfrm>
            <a:prstGeom prst="rect">
              <a:avLst/>
            </a:prstGeom>
            <a:noFill/>
            <a:ln>
              <a:noFill/>
            </a:ln>
          </p:spPr>
        </p:pic>
        <p:pic>
          <p:nvPicPr>
            <p:cNvPr id="128" name="Google Shape;128;g3756653f65e_0_67" descr="Impresión 3d - Iconos gratis de electrónica"/>
            <p:cNvPicPr preferRelativeResize="0"/>
            <p:nvPr/>
          </p:nvPicPr>
          <p:blipFill rotWithShape="1">
            <a:blip r:embed="rId9">
              <a:alphaModFix/>
            </a:blip>
            <a:srcRect/>
            <a:stretch/>
          </p:blipFill>
          <p:spPr>
            <a:xfrm>
              <a:off x="2488828" y="3637050"/>
              <a:ext cx="774321" cy="774321"/>
            </a:xfrm>
            <a:prstGeom prst="rect">
              <a:avLst/>
            </a:prstGeom>
            <a:noFill/>
            <a:ln>
              <a:noFill/>
            </a:ln>
          </p:spPr>
        </p:pic>
      </p:grpSp>
    </p:spTree>
  </p:cSld>
  <p:clrMapOvr>
    <a:masterClrMapping/>
  </p:clrMapOvr>
</p:sld>
</file>

<file path=ppt/theme/theme1.xml><?xml version="1.0" encoding="utf-8"?>
<a:theme xmlns:a="http://schemas.openxmlformats.org/drawingml/2006/main"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101C8BEF-D43C-4B7F-BFA3-9334F1C919A6}">
  <ds:schemaRefs>
    <ds:schemaRef ds:uri="http://schemas.microsoft.com/sharepoint/v3/contenttype/forms"/>
  </ds:schemaRefs>
</ds:datastoreItem>
</file>

<file path=customXml/itemProps2.xml><?xml version="1.0" encoding="utf-8"?>
<ds:datastoreItem xmlns:ds="http://schemas.openxmlformats.org/officeDocument/2006/customXml" ds:itemID="{6B6F79D6-B557-46ED-B26C-B89893133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0e02d-7b70-4413-b572-d44f1292ffc6"/>
    <ds:schemaRef ds:uri="328b14d6-6e2c-4870-bd3d-20a4f0e49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B58987-37CB-4759-A8D9-CDBDB567DD8D}">
  <ds:schemaRefs>
    <ds:schemaRef ds:uri="http://schemas.microsoft.com/office/2006/metadata/properties"/>
    <ds:schemaRef ds:uri="328b14d6-6e2c-4870-bd3d-20a4f0e49c9e"/>
    <ds:schemaRef ds:uri="http://purl.org/dc/terms/"/>
    <ds:schemaRef ds:uri="http://schemas.openxmlformats.org/package/2006/metadata/core-properties"/>
    <ds:schemaRef ds:uri="fab0e02d-7b70-4413-b572-d44f1292ffc6"/>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TotalTime>
  <Words>197</Words>
  <Application>Microsoft Office PowerPoint</Application>
  <PresentationFormat>Panorámica</PresentationFormat>
  <Paragraphs>36</Paragraphs>
  <Slides>20</Slides>
  <Notes>20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20</vt:i4>
      </vt:variant>
    </vt:vector>
  </HeadingPairs>
  <TitlesOfParts>
    <vt:vector size="26" baseType="lpstr">
      <vt:lpstr>Calibri</vt:lpstr>
      <vt:lpstr>Arial Black</vt:lpstr>
      <vt:lpstr>Roboto</vt:lpstr>
      <vt:lpstr>Arial</vt:lpstr>
      <vt:lpstr>COVER</vt:lpstr>
      <vt:lpstr>CONTENT</vt:lpstr>
      <vt:lpstr>Additive manufacturing. Introduction</vt:lpstr>
      <vt:lpstr>Introduction </vt:lpstr>
      <vt:lpstr>Presentación de PowerPoint</vt:lpstr>
      <vt:lpstr>WHAT DO I NEED TO PRINT A BOOK?</vt:lpstr>
      <vt:lpstr>WHAT DO I NEED TO PRINT A BOOK?</vt:lpstr>
      <vt:lpstr>Presentación de PowerPoint</vt:lpstr>
      <vt:lpstr>Presentación de PowerPoint</vt:lpstr>
      <vt:lpstr>SO, WHAT DO I NEED TO PRINT AN OBJECT?</vt:lpstr>
      <vt:lpstr>WHAT DO I NEED TO PRINT AN OBJECT?</vt:lpstr>
      <vt:lpstr>Presentación de PowerPoint</vt:lpstr>
      <vt:lpstr>Presentación de PowerPoint</vt:lpstr>
      <vt:lpstr>WHAT HAS ADDITIVE MANUFACTURING HELPED WITH?</vt:lpstr>
      <vt:lpstr>There was a time when writing required a lot of work...</vt:lpstr>
      <vt:lpstr>Nowadays we can copy or create writings very easily.</vt:lpstr>
      <vt:lpstr> PRINTERS HAVE HELPED WITH THIS PART</vt:lpstr>
      <vt:lpstr>WHAT IS NEEDED TO CREATE AN OBJECT?</vt:lpstr>
      <vt:lpstr>Presentación de PowerPoint</vt:lpstr>
      <vt:lpstr>WHAT ARE WE GOING TO TRY TO DO?</vt:lpstr>
      <vt:lpstr>WHAT WILL WE DO?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Fabrikazio Gehigarria. Sarrera</dc:title>
  <dc:creator>Elena Gonzalez Larrañaga</dc:creator>
  <cp:lastModifiedBy>Errasti Gonzalez, Liher</cp:lastModifiedBy>
  <cp:revision>2</cp:revision>
  <dcterms:created xsi:type="dcterms:W3CDTF">2022-08-31T20:39:04Z</dcterms:created>
  <dcterms:modified xsi:type="dcterms:W3CDTF">2026-03-09T12:42:50Z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