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</p:sldMasterIdLst>
  <p:sldIdLst>
    <p:sldId id="256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4" r:id="rId19"/>
    <p:sldId id="276" r:id="rId20"/>
    <p:sldId id="275" r:id="rId21"/>
    <p:sldId id="277" r:id="rId22"/>
    <p:sldId id="278" r:id="rId23"/>
    <p:sldId id="279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</p:sldIdLst>
  <p:sldSz cx="9144000" cy="6858000" type="screen4x3"/>
  <p:notesSz cx="9144000" cy="6858000"/>
  <p:defaultTextStyle>
    <a:defPPr>
      <a:defRPr lang="es-E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zio lehenetsia" id="{6BC759F3-D9F5-4EAF-AD8C-876704DFCECF}">
          <p14:sldIdLst>
            <p14:sldId id="256"/>
            <p14:sldId id="261"/>
            <p14:sldId id="263"/>
            <p14:sldId id="262"/>
            <p14:sldId id="264"/>
            <p14:sldId id="265"/>
            <p14:sldId id="266"/>
            <p14:sldId id="267"/>
            <p14:sldId id="268"/>
            <p14:sldId id="270"/>
            <p14:sldId id="269"/>
            <p14:sldId id="271"/>
            <p14:sldId id="272"/>
            <p14:sldId id="274"/>
            <p14:sldId id="276"/>
            <p14:sldId id="275"/>
            <p14:sldId id="277"/>
            <p14:sldId id="278"/>
            <p14:sldId id="279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</p14:sldIdLst>
        </p14:section>
        <p14:section name="Titulurik gabeko atala" id="{3C744862-0677-4F09-8685-B4AF74A898A3}">
          <p14:sldIdLst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2. tarteko estiloa - 1. aldaera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99" autoAdjust="0"/>
    <p:restoredTop sz="94660"/>
  </p:normalViewPr>
  <p:slideViewPr>
    <p:cSldViewPr>
      <p:cViewPr varScale="1">
        <p:scale>
          <a:sx n="88" d="100"/>
          <a:sy n="88" d="100"/>
        </p:scale>
        <p:origin x="122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body"/>
          </p:nvPr>
        </p:nvSpPr>
        <p:spPr bwMode="auto"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 bwMode="auto"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subTitle"/>
          </p:nvPr>
        </p:nvSpPr>
        <p:spPr bwMode="auto"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body"/>
          </p:nvPr>
        </p:nvSpPr>
        <p:spPr bwMode="auto"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 bwMode="auto"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subTitle"/>
          </p:nvPr>
        </p:nvSpPr>
        <p:spPr bwMode="auto"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jp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4861080" y="0"/>
            <a:ext cx="4174560" cy="6857640"/>
          </a:xfrm>
          <a:prstGeom prst="rect">
            <a:avLst/>
          </a:prstGeom>
          <a:solidFill>
            <a:srgbClr val="1E7B9B"/>
          </a:solidFill>
          <a:ln w="9360">
            <a:solidFill>
              <a:srgbClr val="4A7EBB"/>
            </a:solidFill>
            <a:miter/>
          </a:ln>
          <a:effectLst>
            <a:outerShdw dist="23040" dir="5400000">
              <a:srgbClr val="808080">
                <a:alpha val="35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pic>
        <p:nvPicPr>
          <p:cNvPr id="5" name="121 Imagen"/>
          <p:cNvPicPr/>
          <p:nvPr/>
        </p:nvPicPr>
        <p:blipFill>
          <a:blip r:embed="rId14"/>
          <a:stretch/>
        </p:blipFill>
        <p:spPr bwMode="auto">
          <a:xfrm>
            <a:off x="1071720" y="1214280"/>
            <a:ext cx="2218680" cy="2357280"/>
          </a:xfrm>
          <a:prstGeom prst="rect">
            <a:avLst/>
          </a:prstGeom>
          <a:ln>
            <a:noFill/>
          </a:ln>
        </p:spPr>
      </p:pic>
      <p:pic>
        <p:nvPicPr>
          <p:cNvPr id="6" name="122 Imagen"/>
          <p:cNvPicPr/>
          <p:nvPr/>
        </p:nvPicPr>
        <p:blipFill>
          <a:blip r:embed="rId15"/>
          <a:stretch/>
        </p:blipFill>
        <p:spPr bwMode="auto">
          <a:xfrm>
            <a:off x="285840" y="6072120"/>
            <a:ext cx="4117680" cy="582480"/>
          </a:xfrm>
          <a:prstGeom prst="rect">
            <a:avLst/>
          </a:prstGeom>
          <a:ln>
            <a:noFill/>
          </a:ln>
        </p:spPr>
      </p:pic>
      <p:sp>
        <p:nvSpPr>
          <p:cNvPr id="7" name="CustomShape 2"/>
          <p:cNvSpPr/>
          <p:nvPr/>
        </p:nvSpPr>
        <p:spPr bwMode="auto">
          <a:xfrm>
            <a:off x="457200" y="6356520"/>
            <a:ext cx="2133360" cy="3646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8" name="CustomShape 3"/>
          <p:cNvSpPr/>
          <p:nvPr/>
        </p:nvSpPr>
        <p:spPr bwMode="auto">
          <a:xfrm>
            <a:off x="3124080" y="6356520"/>
            <a:ext cx="2895480" cy="3646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9" name="PlaceHolder 4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10" name="PlaceHolder 5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/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  <a:endParaRPr/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  <a:endParaRPr/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  <a:endParaRPr/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  <a:endParaRPr/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  <a:endParaRPr/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79 Imagen"/>
          <p:cNvPicPr/>
          <p:nvPr/>
        </p:nvPicPr>
        <p:blipFill>
          <a:blip r:embed="rId14"/>
          <a:srcRect b="8581"/>
          <a:stretch/>
        </p:blipFill>
        <p:spPr bwMode="auto">
          <a:xfrm>
            <a:off x="-1440" y="6338880"/>
            <a:ext cx="8245080" cy="518760"/>
          </a:xfrm>
          <a:prstGeom prst="rect">
            <a:avLst/>
          </a:prstGeom>
          <a:ln>
            <a:noFill/>
          </a:ln>
        </p:spPr>
      </p:pic>
      <p:sp>
        <p:nvSpPr>
          <p:cNvPr id="5" name="CustomShape 1"/>
          <p:cNvSpPr/>
          <p:nvPr/>
        </p:nvSpPr>
        <p:spPr bwMode="auto">
          <a:xfrm>
            <a:off x="5435640" y="333360"/>
            <a:ext cx="3385800" cy="26171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algn="r">
              <a:lnSpc>
                <a:spcPct val="100000"/>
              </a:lnSpc>
              <a:spcAft>
                <a:spcPts val="998"/>
              </a:spcAft>
              <a:defRPr/>
            </a:pPr>
            <a:r>
              <a:rPr lang="es-ES" sz="1400" b="0" strike="noStrike" spc="-1">
                <a:solidFill>
                  <a:srgbClr val="269CC4"/>
                </a:solidFill>
                <a:latin typeface="Calibri"/>
                <a:ea typeface="DejaVu Sans"/>
              </a:rPr>
              <a:t>Izenburua, gaia, idatzi hemen</a:t>
            </a:r>
            <a:endParaRPr lang="es-ES" sz="1400" b="0" strike="noStrike" spc="-1">
              <a:latin typeface="Arial"/>
            </a:endParaRPr>
          </a:p>
        </p:txBody>
      </p:sp>
      <p:pic>
        <p:nvPicPr>
          <p:cNvPr id="6" name="81 Imagen"/>
          <p:cNvPicPr/>
          <p:nvPr/>
        </p:nvPicPr>
        <p:blipFill>
          <a:blip r:embed="rId15"/>
          <a:stretch/>
        </p:blipFill>
        <p:spPr bwMode="auto">
          <a:xfrm>
            <a:off x="357120" y="142920"/>
            <a:ext cx="2714400" cy="937800"/>
          </a:xfrm>
          <a:prstGeom prst="rect">
            <a:avLst/>
          </a:prstGeom>
          <a:ln>
            <a:noFill/>
          </a:ln>
        </p:spPr>
      </p:pic>
      <p:sp>
        <p:nvSpPr>
          <p:cNvPr id="7" name="PlaceHolder 2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/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  <a:endParaRPr/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  <a:endParaRPr/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  <a:endParaRPr/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  <a:endParaRPr/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  <a:endParaRPr/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7vfeJsDrXU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computerhoy.com/reportajes/industria/cuando-tecnologia-empleo-estan-renidos-efecto-robots-puestos-trabajo-569567" TargetMode="Externa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erria.eus/bizigiro/agur-robot-kaixo-kobot_1230984_102.html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H6MLNL6z-M&amp;ab_channel=SembrandoCiencia" TargetMode="External"/><Relationship Id="rId2" Type="http://schemas.openxmlformats.org/officeDocument/2006/relationships/hyperlink" Target="https://www.youtube.com/watch?v=KUg6tDGpZfc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5yncaU5jg6s&amp;ab_channel=PodcastIndustria4.0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5004048" y="1052640"/>
            <a:ext cx="4031592" cy="367250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UR </a:t>
            </a:r>
            <a:r>
              <a:rPr lang="en-US" sz="2800" dirty="0">
                <a:solidFill>
                  <a:schemeClr val="bg1"/>
                </a:solidFill>
              </a:rPr>
              <a:t>COBOTEN PROGRAMAZIOAREN SARRERA</a:t>
            </a:r>
            <a:endParaRPr lang="eu-ES" sz="2800" dirty="0">
              <a:solidFill>
                <a:schemeClr val="bg1"/>
              </a:solidFill>
            </a:endParaRPr>
          </a:p>
        </p:txBody>
      </p:sp>
      <p:sp>
        <p:nvSpPr>
          <p:cNvPr id="5" name="CustomShape 2"/>
          <p:cNvSpPr/>
          <p:nvPr/>
        </p:nvSpPr>
        <p:spPr bwMode="auto">
          <a:xfrm>
            <a:off x="5364000" y="4365720"/>
            <a:ext cx="3600360" cy="11426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7" name="Laukizuzena 6"/>
          <p:cNvSpPr/>
          <p:nvPr/>
        </p:nvSpPr>
        <p:spPr bwMode="auto">
          <a:xfrm>
            <a:off x="195382" y="5870509"/>
            <a:ext cx="4412601" cy="991377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 7"/>
          <p:cNvSpPr/>
          <p:nvPr/>
        </p:nvSpPr>
        <p:spPr bwMode="auto">
          <a:xfrm>
            <a:off x="5487547" y="8132095"/>
            <a:ext cx="25491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9" name="Irudia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42987" y="4840255"/>
            <a:ext cx="2085975" cy="18954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Laukizuzena 5"/>
          <p:cNvSpPr/>
          <p:nvPr/>
        </p:nvSpPr>
        <p:spPr bwMode="auto">
          <a:xfrm>
            <a:off x="6385804" y="282520"/>
            <a:ext cx="2348996" cy="365795"/>
          </a:xfrm>
          <a:prstGeom prst="rect">
            <a:avLst/>
          </a:prstGeom>
          <a:solidFill>
            <a:schemeClr val="bg1"/>
          </a:solidFill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7" name="CustomShape 2"/>
          <p:cNvSpPr/>
          <p:nvPr/>
        </p:nvSpPr>
        <p:spPr bwMode="auto">
          <a:xfrm>
            <a:off x="457200" y="1401326"/>
            <a:ext cx="8229240" cy="45651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r>
              <a:rPr lang="en-US" b="1" dirty="0"/>
              <a:t>Robot </a:t>
            </a:r>
            <a:r>
              <a:rPr lang="en-US" b="1" dirty="0" err="1"/>
              <a:t>kolaboratibo</a:t>
            </a:r>
            <a:r>
              <a:rPr lang="en-US" b="1" dirty="0"/>
              <a:t> </a:t>
            </a:r>
            <a:r>
              <a:rPr lang="en-US" b="1" dirty="0" err="1"/>
              <a:t>baten</a:t>
            </a:r>
            <a:r>
              <a:rPr lang="en-US" b="1" dirty="0"/>
              <a:t> </a:t>
            </a:r>
            <a:r>
              <a:rPr lang="en-US" b="1" dirty="0" err="1"/>
              <a:t>ezaugarriak</a:t>
            </a:r>
            <a:endParaRPr lang="en-US" dirty="0"/>
          </a:p>
          <a:p>
            <a:pPr algn="just">
              <a:lnSpc>
                <a:spcPct val="200000"/>
              </a:lnSpc>
            </a:pPr>
            <a:r>
              <a:rPr lang="en-US" dirty="0" err="1"/>
              <a:t>Cobot</a:t>
            </a:r>
            <a:r>
              <a:rPr lang="en-US" dirty="0"/>
              <a:t> bat robot </a:t>
            </a:r>
            <a:r>
              <a:rPr lang="en-US" dirty="0" err="1"/>
              <a:t>tradizionaletatik</a:t>
            </a:r>
            <a:r>
              <a:rPr lang="en-US" dirty="0"/>
              <a:t> </a:t>
            </a:r>
            <a:r>
              <a:rPr lang="en-US" dirty="0" err="1"/>
              <a:t>edo</a:t>
            </a:r>
            <a:r>
              <a:rPr lang="en-US" dirty="0"/>
              <a:t> robot </a:t>
            </a:r>
            <a:r>
              <a:rPr lang="en-US" dirty="0" err="1"/>
              <a:t>autonomoetatik</a:t>
            </a:r>
            <a:r>
              <a:rPr lang="en-US" dirty="0"/>
              <a:t> </a:t>
            </a:r>
            <a:r>
              <a:rPr lang="en-US" dirty="0" err="1"/>
              <a:t>bereizten</a:t>
            </a:r>
            <a:r>
              <a:rPr lang="en-US" dirty="0"/>
              <a:t> da </a:t>
            </a:r>
            <a:r>
              <a:rPr lang="en-US" dirty="0" err="1"/>
              <a:t>ezaugarri</a:t>
            </a:r>
            <a:r>
              <a:rPr lang="en-US" dirty="0"/>
              <a:t> </a:t>
            </a:r>
            <a:r>
              <a:rPr lang="en-US" dirty="0" err="1"/>
              <a:t>batzuengatik</a:t>
            </a:r>
            <a:r>
              <a:rPr lang="en-US" dirty="0"/>
              <a:t>: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1" dirty="0" err="1"/>
              <a:t>Trinkoa</a:t>
            </a:r>
            <a:r>
              <a:rPr lang="en-US" dirty="0"/>
              <a:t>: </a:t>
            </a:r>
            <a:r>
              <a:rPr lang="en-US" dirty="0" err="1"/>
              <a:t>Normalean</a:t>
            </a:r>
            <a:r>
              <a:rPr lang="en-US" dirty="0"/>
              <a:t> </a:t>
            </a:r>
            <a:r>
              <a:rPr lang="en-US" dirty="0" err="1"/>
              <a:t>dimentsio</a:t>
            </a:r>
            <a:r>
              <a:rPr lang="en-US" dirty="0"/>
              <a:t> </a:t>
            </a:r>
            <a:r>
              <a:rPr lang="en-US" dirty="0" err="1"/>
              <a:t>txikiak</a:t>
            </a:r>
            <a:r>
              <a:rPr lang="en-US" dirty="0"/>
              <a:t> </a:t>
            </a:r>
            <a:r>
              <a:rPr lang="en-US" dirty="0" err="1"/>
              <a:t>dituzte</a:t>
            </a:r>
            <a:r>
              <a:rPr lang="en-US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dirty="0" err="1"/>
              <a:t>Beraz</a:t>
            </a:r>
            <a:r>
              <a:rPr lang="en-US" dirty="0"/>
              <a:t>,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edozein</a:t>
            </a:r>
            <a:r>
              <a:rPr lang="en-US" dirty="0"/>
              <a:t> </a:t>
            </a:r>
            <a:r>
              <a:rPr lang="en-US" dirty="0" err="1"/>
              <a:t>ekoizpen-prozesutan</a:t>
            </a:r>
            <a:r>
              <a:rPr lang="en-US" dirty="0"/>
              <a:t> </a:t>
            </a:r>
            <a:r>
              <a:rPr lang="en-US" dirty="0" err="1"/>
              <a:t>erabil</a:t>
            </a:r>
            <a:r>
              <a:rPr lang="en-US" dirty="0"/>
              <a:t> </a:t>
            </a:r>
            <a:r>
              <a:rPr lang="en-US" dirty="0" err="1"/>
              <a:t>daitezke</a:t>
            </a:r>
            <a:r>
              <a:rPr lang="en-US" dirty="0"/>
              <a:t>.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1" dirty="0" err="1"/>
              <a:t>Mugikorra</a:t>
            </a:r>
            <a:r>
              <a:rPr lang="en-US" dirty="0"/>
              <a:t>: </a:t>
            </a:r>
            <a:r>
              <a:rPr lang="en-US" dirty="0" err="1"/>
              <a:t>Industria-roboten</a:t>
            </a:r>
            <a:r>
              <a:rPr lang="en-US" dirty="0"/>
              <a:t> </a:t>
            </a:r>
            <a:r>
              <a:rPr lang="en-US" dirty="0" err="1"/>
              <a:t>aurka</a:t>
            </a:r>
            <a:r>
              <a:rPr lang="en-US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dirty="0" err="1"/>
              <a:t>Cobotak</a:t>
            </a:r>
            <a:r>
              <a:rPr lang="en-US" dirty="0"/>
              <a:t> </a:t>
            </a:r>
            <a:r>
              <a:rPr lang="en-US" dirty="0" err="1"/>
              <a:t>erraz</a:t>
            </a:r>
            <a:r>
              <a:rPr lang="en-US" dirty="0"/>
              <a:t> </a:t>
            </a:r>
            <a:r>
              <a:rPr lang="en-US" dirty="0" err="1"/>
              <a:t>mugitzen</a:t>
            </a:r>
            <a:r>
              <a:rPr lang="en-US" dirty="0"/>
              <a:t> </a:t>
            </a:r>
            <a:r>
              <a:rPr lang="en-US" dirty="0" err="1"/>
              <a:t>dira</a:t>
            </a:r>
            <a:r>
              <a:rPr lang="en-US" dirty="0"/>
              <a:t>. </a:t>
            </a:r>
            <a:r>
              <a:rPr lang="en-US" dirty="0" err="1"/>
              <a:t>Zeregin</a:t>
            </a:r>
            <a:r>
              <a:rPr lang="en-US" dirty="0"/>
              <a:t> </a:t>
            </a:r>
            <a:r>
              <a:rPr lang="en-US" dirty="0" err="1"/>
              <a:t>berriak</a:t>
            </a:r>
            <a:r>
              <a:rPr lang="en-US" dirty="0"/>
              <a:t> </a:t>
            </a:r>
            <a:r>
              <a:rPr lang="en-US" dirty="0" err="1"/>
              <a:t>egin</a:t>
            </a:r>
            <a:r>
              <a:rPr lang="en-US" dirty="0"/>
              <a:t> </a:t>
            </a:r>
            <a:r>
              <a:rPr lang="en-US" dirty="0" err="1"/>
              <a:t>ditzakete</a:t>
            </a:r>
            <a:r>
              <a:rPr lang="en-US" dirty="0"/>
              <a:t> </a:t>
            </a:r>
            <a:r>
              <a:rPr lang="en-US" dirty="0" err="1"/>
              <a:t>enpresa</a:t>
            </a:r>
            <a:r>
              <a:rPr lang="en-US" dirty="0"/>
              <a:t> </a:t>
            </a:r>
            <a:r>
              <a:rPr lang="en-US" dirty="0" err="1"/>
              <a:t>bateko</a:t>
            </a:r>
            <a:r>
              <a:rPr lang="en-US" dirty="0"/>
              <a:t> </a:t>
            </a:r>
            <a:r>
              <a:rPr lang="en-US" dirty="0" err="1"/>
              <a:t>kokapen</a:t>
            </a:r>
            <a:r>
              <a:rPr lang="en-US" dirty="0"/>
              <a:t> </a:t>
            </a:r>
            <a:r>
              <a:rPr lang="en-US" dirty="0" err="1"/>
              <a:t>desberdinetan</a:t>
            </a:r>
            <a:r>
              <a:rPr lang="en-US" dirty="0"/>
              <a:t>.</a:t>
            </a:r>
            <a:endParaRPr lang="es-ES" b="1" strike="noStrike" spc="-1" dirty="0"/>
          </a:p>
        </p:txBody>
      </p:sp>
    </p:spTree>
    <p:extLst>
      <p:ext uri="{BB962C8B-B14F-4D97-AF65-F5344CB8AC3E}">
        <p14:creationId xmlns:p14="http://schemas.microsoft.com/office/powerpoint/2010/main" val="69965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Laukizuzena 5"/>
          <p:cNvSpPr/>
          <p:nvPr/>
        </p:nvSpPr>
        <p:spPr bwMode="auto">
          <a:xfrm>
            <a:off x="6385804" y="282520"/>
            <a:ext cx="2348996" cy="365795"/>
          </a:xfrm>
          <a:prstGeom prst="rect">
            <a:avLst/>
          </a:prstGeom>
          <a:solidFill>
            <a:schemeClr val="bg1"/>
          </a:solidFill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7" name="CustomShape 2"/>
          <p:cNvSpPr/>
          <p:nvPr/>
        </p:nvSpPr>
        <p:spPr bwMode="auto">
          <a:xfrm>
            <a:off x="457200" y="1401326"/>
            <a:ext cx="8229240" cy="45651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r>
              <a:rPr lang="en-US" b="1" dirty="0"/>
              <a:t>Robot </a:t>
            </a:r>
            <a:r>
              <a:rPr lang="en-US" b="1" dirty="0" err="1"/>
              <a:t>kolaboratibo</a:t>
            </a:r>
            <a:r>
              <a:rPr lang="en-US" b="1" dirty="0"/>
              <a:t> </a:t>
            </a:r>
            <a:r>
              <a:rPr lang="en-US" b="1" dirty="0" err="1"/>
              <a:t>baten</a:t>
            </a:r>
            <a:r>
              <a:rPr lang="en-US" b="1" dirty="0"/>
              <a:t> </a:t>
            </a:r>
            <a:r>
              <a:rPr lang="en-US" b="1" dirty="0" err="1"/>
              <a:t>ezaugarriak</a:t>
            </a:r>
            <a:endParaRPr lang="en-US" dirty="0"/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1" dirty="0" err="1"/>
              <a:t>Instalazio</a:t>
            </a:r>
            <a:r>
              <a:rPr lang="en-US" b="1" dirty="0"/>
              <a:t> eta </a:t>
            </a:r>
            <a:r>
              <a:rPr lang="en-US" b="1" dirty="0" err="1"/>
              <a:t>programazio</a:t>
            </a:r>
            <a:r>
              <a:rPr lang="en-US" b="1" dirty="0"/>
              <a:t> </a:t>
            </a:r>
            <a:r>
              <a:rPr lang="en-US" b="1" dirty="0" err="1"/>
              <a:t>erraza</a:t>
            </a:r>
            <a:r>
              <a:rPr lang="en-US" b="1" dirty="0"/>
              <a:t>: </a:t>
            </a:r>
            <a:r>
              <a:rPr lang="en-US" dirty="0" err="1"/>
              <a:t>Mugikorretarako</a:t>
            </a:r>
            <a:r>
              <a:rPr lang="en-US" dirty="0"/>
              <a:t> </a:t>
            </a:r>
            <a:r>
              <a:rPr lang="en-US" dirty="0" err="1"/>
              <a:t>aplikazioekin</a:t>
            </a:r>
            <a:r>
              <a:rPr lang="en-US" dirty="0"/>
              <a:t> eta </a:t>
            </a:r>
            <a:r>
              <a:rPr lang="en-US" dirty="0" err="1"/>
              <a:t>mahaigaineko</a:t>
            </a:r>
            <a:r>
              <a:rPr lang="en-US" dirty="0"/>
              <a:t> </a:t>
            </a:r>
            <a:r>
              <a:rPr lang="en-US" dirty="0" err="1"/>
              <a:t>softwarearekin</a:t>
            </a:r>
            <a:r>
              <a:rPr lang="en-US" dirty="0"/>
              <a:t>. </a:t>
            </a:r>
            <a:r>
              <a:rPr lang="en-US" dirty="0" err="1"/>
              <a:t>Kobotak</a:t>
            </a:r>
            <a:r>
              <a:rPr lang="en-US" dirty="0"/>
              <a:t> </a:t>
            </a:r>
            <a:r>
              <a:rPr lang="en-US" dirty="0" err="1"/>
              <a:t>oso</a:t>
            </a:r>
            <a:r>
              <a:rPr lang="en-US" dirty="0"/>
              <a:t> </a:t>
            </a:r>
            <a:r>
              <a:rPr lang="en-US" dirty="0" err="1"/>
              <a:t>denbora</a:t>
            </a:r>
            <a:r>
              <a:rPr lang="en-US" dirty="0"/>
              <a:t> </a:t>
            </a:r>
            <a:r>
              <a:rPr lang="en-US" dirty="0" err="1"/>
              <a:t>gutxian</a:t>
            </a:r>
            <a:r>
              <a:rPr lang="en-US" dirty="0"/>
              <a:t> </a:t>
            </a:r>
            <a:r>
              <a:rPr lang="en-US" dirty="0" err="1"/>
              <a:t>erabil</a:t>
            </a:r>
            <a:r>
              <a:rPr lang="en-US" dirty="0"/>
              <a:t> </a:t>
            </a:r>
            <a:r>
              <a:rPr lang="en-US" dirty="0" err="1"/>
              <a:t>daitezke</a:t>
            </a:r>
            <a:r>
              <a:rPr lang="en-US" dirty="0" smtClean="0"/>
              <a:t>.</a:t>
            </a:r>
            <a:endParaRPr lang="en-US" b="1" dirty="0"/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1" dirty="0" err="1"/>
              <a:t>Malguak</a:t>
            </a:r>
            <a:r>
              <a:rPr lang="en-US" b="1" dirty="0"/>
              <a:t>: </a:t>
            </a:r>
            <a:r>
              <a:rPr lang="en-US" dirty="0" err="1"/>
              <a:t>Erraz</a:t>
            </a:r>
            <a:r>
              <a:rPr lang="en-US" dirty="0"/>
              <a:t> </a:t>
            </a:r>
            <a:r>
              <a:rPr lang="en-US" dirty="0" err="1"/>
              <a:t>ikas</a:t>
            </a:r>
            <a:r>
              <a:rPr lang="en-US" dirty="0"/>
              <a:t> </a:t>
            </a:r>
            <a:r>
              <a:rPr lang="en-US" dirty="0" err="1"/>
              <a:t>ditzakete</a:t>
            </a:r>
            <a:r>
              <a:rPr lang="en-US" dirty="0"/>
              <a:t> </a:t>
            </a:r>
            <a:r>
              <a:rPr lang="en-US" dirty="0" err="1"/>
              <a:t>eragiketa</a:t>
            </a:r>
            <a:r>
              <a:rPr lang="en-US" dirty="0"/>
              <a:t> </a:t>
            </a:r>
            <a:r>
              <a:rPr lang="en-US" dirty="0" err="1"/>
              <a:t>berriak</a:t>
            </a:r>
            <a:r>
              <a:rPr lang="en-US" dirty="0"/>
              <a:t>, </a:t>
            </a:r>
            <a:r>
              <a:rPr lang="en-US" dirty="0" err="1"/>
              <a:t>hau</a:t>
            </a:r>
            <a:r>
              <a:rPr lang="en-US" dirty="0"/>
              <a:t> da, </a:t>
            </a:r>
            <a:r>
              <a:rPr lang="en-US" dirty="0" err="1"/>
              <a:t>ekoizpen-prozesu</a:t>
            </a:r>
            <a:r>
              <a:rPr lang="en-US" dirty="0"/>
              <a:t> </a:t>
            </a:r>
            <a:r>
              <a:rPr lang="en-US" dirty="0" err="1"/>
              <a:t>baten</a:t>
            </a:r>
            <a:r>
              <a:rPr lang="en-US" dirty="0"/>
              <a:t> </a:t>
            </a:r>
            <a:r>
              <a:rPr lang="en-US" dirty="0" err="1"/>
              <a:t>etapa</a:t>
            </a:r>
            <a:r>
              <a:rPr lang="en-US" dirty="0"/>
              <a:t> </a:t>
            </a:r>
            <a:r>
              <a:rPr lang="en-US" dirty="0" err="1"/>
              <a:t>desberdinetan</a:t>
            </a:r>
            <a:r>
              <a:rPr lang="en-US" dirty="0"/>
              <a:t> </a:t>
            </a:r>
            <a:r>
              <a:rPr lang="en-US" dirty="0" err="1"/>
              <a:t>erabil</a:t>
            </a:r>
            <a:r>
              <a:rPr lang="en-US" dirty="0"/>
              <a:t> </a:t>
            </a:r>
            <a:r>
              <a:rPr lang="en-US" dirty="0" err="1"/>
              <a:t>daitezke</a:t>
            </a:r>
            <a:r>
              <a:rPr lang="en-US" dirty="0"/>
              <a:t>. </a:t>
            </a:r>
            <a:r>
              <a:rPr lang="en-US" dirty="0" err="1"/>
              <a:t>Ezaugarri</a:t>
            </a:r>
            <a:r>
              <a:rPr lang="en-US" dirty="0"/>
              <a:t> </a:t>
            </a:r>
            <a:r>
              <a:rPr lang="en-US" dirty="0" err="1"/>
              <a:t>horiek</a:t>
            </a:r>
            <a:r>
              <a:rPr lang="en-US" dirty="0"/>
              <a:t> </a:t>
            </a:r>
            <a:r>
              <a:rPr lang="en-US" dirty="0" err="1"/>
              <a:t>guztiak</a:t>
            </a:r>
            <a:r>
              <a:rPr lang="en-US" dirty="0"/>
              <a:t> </a:t>
            </a:r>
            <a:r>
              <a:rPr lang="en-US" dirty="0" err="1"/>
              <a:t>kontuan</a:t>
            </a:r>
            <a:r>
              <a:rPr lang="en-US" dirty="0"/>
              <a:t> </a:t>
            </a:r>
            <a:r>
              <a:rPr lang="en-US" dirty="0" err="1"/>
              <a:t>hartuta</a:t>
            </a:r>
            <a:r>
              <a:rPr lang="en-US" dirty="0"/>
              <a:t>, </a:t>
            </a:r>
            <a:r>
              <a:rPr lang="en-US" dirty="0" err="1"/>
              <a:t>garrantzitsua</a:t>
            </a:r>
            <a:r>
              <a:rPr lang="en-US" dirty="0"/>
              <a:t> da </a:t>
            </a:r>
            <a:r>
              <a:rPr lang="en-US" dirty="0" err="1"/>
              <a:t>azpimarratzea</a:t>
            </a:r>
            <a:r>
              <a:rPr lang="en-US" dirty="0"/>
              <a:t> </a:t>
            </a:r>
            <a:r>
              <a:rPr lang="en-US" dirty="0" err="1"/>
              <a:t>kobotak</a:t>
            </a:r>
            <a:r>
              <a:rPr lang="en-US" dirty="0"/>
              <a:t> </a:t>
            </a:r>
            <a:r>
              <a:rPr lang="en-US" dirty="0" err="1"/>
              <a:t>oso</a:t>
            </a:r>
            <a:r>
              <a:rPr lang="en-US" dirty="0"/>
              <a:t> </a:t>
            </a:r>
            <a:r>
              <a:rPr lang="en-US" dirty="0" err="1"/>
              <a:t>tresna</a:t>
            </a:r>
            <a:r>
              <a:rPr lang="en-US" dirty="0"/>
              <a:t> </a:t>
            </a:r>
            <a:r>
              <a:rPr lang="en-US" dirty="0" err="1"/>
              <a:t>garrantzitsua</a:t>
            </a:r>
            <a:r>
              <a:rPr lang="en-US" dirty="0"/>
              <a:t> </a:t>
            </a:r>
            <a:r>
              <a:rPr lang="en-US" dirty="0" err="1"/>
              <a:t>direla</a:t>
            </a:r>
            <a:r>
              <a:rPr lang="en-US" dirty="0"/>
              <a:t> </a:t>
            </a:r>
            <a:r>
              <a:rPr lang="en-US" dirty="0" err="1"/>
              <a:t>ETEentzat</a:t>
            </a:r>
            <a:r>
              <a:rPr lang="en-US" b="1" dirty="0"/>
              <a:t>.</a:t>
            </a:r>
            <a:endParaRPr lang="es-ES" b="1" strike="noStrike" spc="-1" dirty="0"/>
          </a:p>
        </p:txBody>
      </p:sp>
      <p:pic>
        <p:nvPicPr>
          <p:cNvPr id="3" name="Irudi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4797152"/>
            <a:ext cx="2088232" cy="145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12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Laukizuzena 5"/>
          <p:cNvSpPr/>
          <p:nvPr/>
        </p:nvSpPr>
        <p:spPr bwMode="auto">
          <a:xfrm>
            <a:off x="6385804" y="282520"/>
            <a:ext cx="2348996" cy="365795"/>
          </a:xfrm>
          <a:prstGeom prst="rect">
            <a:avLst/>
          </a:prstGeom>
          <a:solidFill>
            <a:schemeClr val="bg1"/>
          </a:solidFill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7" name="CustomShape 2"/>
          <p:cNvSpPr/>
          <p:nvPr/>
        </p:nvSpPr>
        <p:spPr bwMode="auto">
          <a:xfrm>
            <a:off x="457200" y="1401326"/>
            <a:ext cx="8229240" cy="45651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algn="just">
              <a:lnSpc>
                <a:spcPct val="200000"/>
              </a:lnSpc>
            </a:pPr>
            <a:r>
              <a:rPr lang="en-US" b="1" dirty="0" err="1"/>
              <a:t>Lankidetza-eragiketa</a:t>
            </a:r>
            <a:r>
              <a:rPr lang="en-US" b="1" dirty="0"/>
              <a:t> </a:t>
            </a:r>
            <a:r>
              <a:rPr lang="en-US" b="1" dirty="0" err="1"/>
              <a:t>motak</a:t>
            </a:r>
            <a:r>
              <a:rPr lang="en-US" b="1" dirty="0" smtClean="0"/>
              <a:t>: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ISO </a:t>
            </a:r>
            <a:r>
              <a:rPr lang="en-US" b="1" dirty="0"/>
              <a:t>10218 </a:t>
            </a:r>
            <a:r>
              <a:rPr lang="en-US" dirty="0" err="1"/>
              <a:t>araudiaren</a:t>
            </a:r>
            <a:r>
              <a:rPr lang="en-US" dirty="0"/>
              <a:t> </a:t>
            </a:r>
            <a:r>
              <a:rPr lang="en-US" dirty="0" err="1"/>
              <a:t>arabera</a:t>
            </a:r>
            <a:r>
              <a:rPr lang="en-US" dirty="0"/>
              <a:t>, </a:t>
            </a:r>
            <a:r>
              <a:rPr lang="en-US" dirty="0" err="1"/>
              <a:t>lau</a:t>
            </a:r>
            <a:r>
              <a:rPr lang="en-US" dirty="0"/>
              <a:t> </a:t>
            </a:r>
            <a:r>
              <a:rPr lang="en-US" dirty="0" err="1"/>
              <a:t>eragiketa</a:t>
            </a:r>
            <a:r>
              <a:rPr lang="en-US" dirty="0"/>
              <a:t> </a:t>
            </a:r>
            <a:r>
              <a:rPr lang="en-US" dirty="0" err="1"/>
              <a:t>kolaboratibo</a:t>
            </a:r>
            <a:r>
              <a:rPr lang="en-US" dirty="0"/>
              <a:t> </a:t>
            </a:r>
            <a:r>
              <a:rPr lang="en-US" dirty="0" err="1"/>
              <a:t>mota</a:t>
            </a:r>
            <a:r>
              <a:rPr lang="en-US" dirty="0"/>
              <a:t> </a:t>
            </a:r>
            <a:r>
              <a:rPr lang="en-US" dirty="0" err="1"/>
              <a:t>zehazten</a:t>
            </a:r>
            <a:r>
              <a:rPr lang="en-US" dirty="0"/>
              <a:t> </a:t>
            </a:r>
            <a:r>
              <a:rPr lang="en-US" dirty="0" err="1"/>
              <a:t>dira</a:t>
            </a:r>
            <a:r>
              <a:rPr lang="en-US" dirty="0"/>
              <a:t>. Robot bat eta </a:t>
            </a:r>
            <a:r>
              <a:rPr lang="en-US" dirty="0" err="1"/>
              <a:t>operadore</a:t>
            </a:r>
            <a:r>
              <a:rPr lang="en-US" dirty="0"/>
              <a:t> bat, </a:t>
            </a:r>
            <a:r>
              <a:rPr lang="en-US" dirty="0" err="1"/>
              <a:t>elkarrekin</a:t>
            </a:r>
            <a:r>
              <a:rPr lang="en-US" dirty="0"/>
              <a:t> </a:t>
            </a:r>
            <a:r>
              <a:rPr lang="en-US" dirty="0" err="1"/>
              <a:t>elkarreragin</a:t>
            </a:r>
            <a:r>
              <a:rPr lang="en-US" dirty="0"/>
              <a:t> </a:t>
            </a:r>
            <a:r>
              <a:rPr lang="en-US" dirty="0" err="1"/>
              <a:t>dezaketenak</a:t>
            </a:r>
            <a:r>
              <a:rPr lang="en-US" dirty="0"/>
              <a:t> </a:t>
            </a:r>
            <a:r>
              <a:rPr lang="en-US" dirty="0" err="1"/>
              <a:t>lan-eremua</a:t>
            </a:r>
            <a:r>
              <a:rPr lang="en-US" dirty="0"/>
              <a:t> </a:t>
            </a:r>
            <a:r>
              <a:rPr lang="en-US" dirty="0" err="1"/>
              <a:t>modu</a:t>
            </a:r>
            <a:r>
              <a:rPr lang="en-US" dirty="0"/>
              <a:t> </a:t>
            </a:r>
            <a:r>
              <a:rPr lang="en-US" dirty="0" err="1"/>
              <a:t>seguruan</a:t>
            </a:r>
            <a:r>
              <a:rPr lang="en-US" dirty="0"/>
              <a:t> </a:t>
            </a:r>
            <a:r>
              <a:rPr lang="en-US" dirty="0" err="1"/>
              <a:t>partekatuz</a:t>
            </a:r>
            <a:r>
              <a:rPr lang="en-US" dirty="0"/>
              <a:t>. </a:t>
            </a:r>
            <a:r>
              <a:rPr lang="en-US" dirty="0" err="1"/>
              <a:t>Hauek</a:t>
            </a:r>
            <a:r>
              <a:rPr lang="en-US" dirty="0"/>
              <a:t> </a:t>
            </a:r>
            <a:r>
              <a:rPr lang="en-US" dirty="0" err="1"/>
              <a:t>dira</a:t>
            </a:r>
            <a:r>
              <a:rPr lang="en-US" dirty="0" smtClean="0"/>
              <a:t>: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1" dirty="0" err="1"/>
              <a:t>Segurtasun-itzalketa</a:t>
            </a:r>
            <a:r>
              <a:rPr lang="en-US" b="1" dirty="0"/>
              <a:t> </a:t>
            </a:r>
            <a:r>
              <a:rPr lang="en-US" b="1" dirty="0" err="1"/>
              <a:t>kontrolatua</a:t>
            </a:r>
            <a:r>
              <a:rPr lang="en-US" b="1" dirty="0"/>
              <a:t>. </a:t>
            </a:r>
            <a:r>
              <a:rPr lang="en-US" dirty="0" err="1"/>
              <a:t>Segurtasun-itzalketa</a:t>
            </a:r>
            <a:r>
              <a:rPr lang="en-US" dirty="0"/>
              <a:t> </a:t>
            </a:r>
            <a:r>
              <a:rPr lang="en-US" dirty="0" err="1"/>
              <a:t>kontrolatua</a:t>
            </a:r>
            <a:r>
              <a:rPr lang="en-US" dirty="0"/>
              <a:t> </a:t>
            </a:r>
            <a:r>
              <a:rPr lang="en-US" dirty="0" err="1"/>
              <a:t>gertatzen</a:t>
            </a:r>
            <a:r>
              <a:rPr lang="en-US" dirty="0"/>
              <a:t> da </a:t>
            </a:r>
            <a:r>
              <a:rPr lang="en-US" dirty="0" err="1"/>
              <a:t>robota</a:t>
            </a:r>
            <a:r>
              <a:rPr lang="en-US" dirty="0"/>
              <a:t> </a:t>
            </a:r>
            <a:r>
              <a:rPr lang="en-US" dirty="0" err="1"/>
              <a:t>mugimenduan</a:t>
            </a:r>
            <a:r>
              <a:rPr lang="en-US" dirty="0"/>
              <a:t> </a:t>
            </a:r>
            <a:r>
              <a:rPr lang="en-US" dirty="0" err="1"/>
              <a:t>dagoenean</a:t>
            </a:r>
            <a:r>
              <a:rPr lang="en-US" dirty="0"/>
              <a:t> </a:t>
            </a:r>
            <a:r>
              <a:rPr lang="en-US" dirty="0" err="1"/>
              <a:t>gizaki</a:t>
            </a:r>
            <a:r>
              <a:rPr lang="en-US" dirty="0"/>
              <a:t> bat </a:t>
            </a:r>
            <a:r>
              <a:rPr lang="en-US" dirty="0" err="1"/>
              <a:t>segurtasun-eremu</a:t>
            </a:r>
            <a:r>
              <a:rPr lang="en-US" dirty="0"/>
              <a:t> </a:t>
            </a:r>
            <a:r>
              <a:rPr lang="en-US" dirty="0" err="1"/>
              <a:t>gisa</a:t>
            </a:r>
            <a:r>
              <a:rPr lang="en-US" dirty="0"/>
              <a:t> </a:t>
            </a:r>
            <a:r>
              <a:rPr lang="en-US" dirty="0" err="1"/>
              <a:t>aurrez</a:t>
            </a:r>
            <a:r>
              <a:rPr lang="en-US" dirty="0"/>
              <a:t> </a:t>
            </a:r>
            <a:r>
              <a:rPr lang="en-US" dirty="0" err="1"/>
              <a:t>zehaztutako</a:t>
            </a:r>
            <a:r>
              <a:rPr lang="en-US" dirty="0"/>
              <a:t> </a:t>
            </a:r>
            <a:r>
              <a:rPr lang="en-US" dirty="0" err="1"/>
              <a:t>eremu</a:t>
            </a:r>
            <a:r>
              <a:rPr lang="en-US" dirty="0"/>
              <a:t> </a:t>
            </a:r>
            <a:r>
              <a:rPr lang="en-US" dirty="0" err="1"/>
              <a:t>mugatu</a:t>
            </a:r>
            <a:r>
              <a:rPr lang="en-US" dirty="0"/>
              <a:t> </a:t>
            </a:r>
            <a:r>
              <a:rPr lang="en-US" dirty="0" err="1"/>
              <a:t>batean</a:t>
            </a:r>
            <a:r>
              <a:rPr lang="en-US" dirty="0"/>
              <a:t> </a:t>
            </a:r>
            <a:r>
              <a:rPr lang="en-US" dirty="0" err="1"/>
              <a:t>sartzen</a:t>
            </a:r>
            <a:r>
              <a:rPr lang="en-US" dirty="0"/>
              <a:t> </a:t>
            </a:r>
            <a:r>
              <a:rPr lang="en-US" dirty="0" err="1"/>
              <a:t>dela</a:t>
            </a:r>
            <a:r>
              <a:rPr lang="en-US" dirty="0"/>
              <a:t> </a:t>
            </a:r>
            <a:r>
              <a:rPr lang="en-US" dirty="0" err="1"/>
              <a:t>detektatzen</a:t>
            </a:r>
            <a:r>
              <a:rPr lang="en-US" dirty="0"/>
              <a:t> </a:t>
            </a:r>
            <a:r>
              <a:rPr lang="en-US" dirty="0" err="1"/>
              <a:t>duenean</a:t>
            </a:r>
            <a:r>
              <a:rPr lang="en-US" dirty="0"/>
              <a:t>. </a:t>
            </a:r>
            <a:r>
              <a:rPr lang="en-US" dirty="0" err="1"/>
              <a:t>Kontuan</a:t>
            </a:r>
            <a:r>
              <a:rPr lang="en-US" dirty="0"/>
              <a:t> </a:t>
            </a:r>
            <a:r>
              <a:rPr lang="en-US" dirty="0" err="1"/>
              <a:t>izan</a:t>
            </a:r>
            <a:r>
              <a:rPr lang="en-US" dirty="0"/>
              <a:t> </a:t>
            </a:r>
            <a:r>
              <a:rPr lang="en-US" dirty="0" err="1"/>
              <a:t>behar</a:t>
            </a:r>
            <a:r>
              <a:rPr lang="en-US" dirty="0"/>
              <a:t> da </a:t>
            </a:r>
            <a:r>
              <a:rPr lang="en-US" dirty="0" err="1"/>
              <a:t>robota</a:t>
            </a:r>
            <a:r>
              <a:rPr lang="en-US" dirty="0"/>
              <a:t> </a:t>
            </a:r>
            <a:r>
              <a:rPr lang="en-US" dirty="0" err="1"/>
              <a:t>ez</a:t>
            </a:r>
            <a:r>
              <a:rPr lang="en-US" dirty="0"/>
              <a:t> </a:t>
            </a:r>
            <a:r>
              <a:rPr lang="en-US" dirty="0" err="1"/>
              <a:t>dela</a:t>
            </a:r>
            <a:r>
              <a:rPr lang="en-US" dirty="0"/>
              <a:t> </a:t>
            </a:r>
            <a:r>
              <a:rPr lang="en-US" dirty="0" err="1"/>
              <a:t>itzaltzen</a:t>
            </a:r>
            <a:r>
              <a:rPr lang="en-US" dirty="0"/>
              <a:t> (</a:t>
            </a:r>
            <a:r>
              <a:rPr lang="en-US" dirty="0" err="1"/>
              <a:t>itzaltze-egoera</a:t>
            </a:r>
            <a:r>
              <a:rPr lang="en-US" dirty="0"/>
              <a:t>), </a:t>
            </a:r>
            <a:r>
              <a:rPr lang="en-US" dirty="0" err="1"/>
              <a:t>baizik</a:t>
            </a:r>
            <a:r>
              <a:rPr lang="en-US" dirty="0"/>
              <a:t> eta </a:t>
            </a:r>
            <a:r>
              <a:rPr lang="en-US" dirty="0" err="1"/>
              <a:t>piztuta</a:t>
            </a:r>
            <a:r>
              <a:rPr lang="en-US" dirty="0"/>
              <a:t> (</a:t>
            </a:r>
            <a:r>
              <a:rPr lang="en-US" dirty="0" err="1"/>
              <a:t>piztuta</a:t>
            </a:r>
            <a:r>
              <a:rPr lang="en-US" dirty="0"/>
              <a:t>) </a:t>
            </a:r>
            <a:r>
              <a:rPr lang="en-US" dirty="0" err="1"/>
              <a:t>geratzen</a:t>
            </a:r>
            <a:r>
              <a:rPr lang="en-US" dirty="0"/>
              <a:t> </a:t>
            </a:r>
            <a:r>
              <a:rPr lang="en-US" dirty="0" err="1"/>
              <a:t>dela</a:t>
            </a:r>
            <a:r>
              <a:rPr lang="en-US" dirty="0"/>
              <a:t>, </a:t>
            </a:r>
            <a:r>
              <a:rPr lang="en-US" dirty="0" err="1"/>
              <a:t>baina</a:t>
            </a:r>
            <a:r>
              <a:rPr lang="en-US" dirty="0"/>
              <a:t> </a:t>
            </a:r>
            <a:r>
              <a:rPr lang="en-US" dirty="0" err="1"/>
              <a:t>balaztatuta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202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Laukizuzena 5"/>
          <p:cNvSpPr/>
          <p:nvPr/>
        </p:nvSpPr>
        <p:spPr bwMode="auto">
          <a:xfrm>
            <a:off x="6385804" y="282520"/>
            <a:ext cx="2348996" cy="365795"/>
          </a:xfrm>
          <a:prstGeom prst="rect">
            <a:avLst/>
          </a:prstGeom>
          <a:solidFill>
            <a:schemeClr val="bg1"/>
          </a:solidFill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7" name="CustomShape 2"/>
          <p:cNvSpPr/>
          <p:nvPr/>
        </p:nvSpPr>
        <p:spPr bwMode="auto">
          <a:xfrm>
            <a:off x="457200" y="1401326"/>
            <a:ext cx="8229240" cy="45651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Segurtasun-itxiera</a:t>
            </a:r>
            <a:r>
              <a:rPr lang="en-US" b="1" dirty="0"/>
              <a:t> </a:t>
            </a:r>
            <a:r>
              <a:rPr lang="en-US" b="1" dirty="0" err="1" smtClean="0"/>
              <a:t>kontrolatua</a:t>
            </a:r>
            <a:endParaRPr lang="en-US" b="1" dirty="0" smtClean="0"/>
          </a:p>
          <a:p>
            <a:endParaRPr lang="en-US" b="1" dirty="0"/>
          </a:p>
          <a:p>
            <a:pPr>
              <a:lnSpc>
                <a:spcPct val="200000"/>
              </a:lnSpc>
            </a:pPr>
            <a:r>
              <a:rPr lang="en-US" sz="1600" dirty="0" err="1"/>
              <a:t>Operadorea</a:t>
            </a:r>
            <a:r>
              <a:rPr lang="en-US" sz="1600" dirty="0"/>
              <a:t> </a:t>
            </a:r>
            <a:r>
              <a:rPr lang="en-US" sz="1600" dirty="0" err="1"/>
              <a:t>segurtasun-eremutik</a:t>
            </a:r>
            <a:r>
              <a:rPr lang="en-US" sz="1600" dirty="0"/>
              <a:t> </a:t>
            </a:r>
            <a:r>
              <a:rPr lang="en-US" sz="1600" dirty="0" err="1"/>
              <a:t>irteten</a:t>
            </a:r>
            <a:r>
              <a:rPr lang="en-US" sz="1600" dirty="0"/>
              <a:t> </a:t>
            </a:r>
            <a:r>
              <a:rPr lang="en-US" sz="1600" dirty="0" err="1"/>
              <a:t>denean</a:t>
            </a:r>
            <a:r>
              <a:rPr lang="en-US" sz="1600" dirty="0"/>
              <a:t>, </a:t>
            </a:r>
            <a:r>
              <a:rPr lang="en-US" sz="1600" dirty="0" err="1"/>
              <a:t>robotak</a:t>
            </a:r>
            <a:r>
              <a:rPr lang="en-US" sz="1600" dirty="0"/>
              <a:t> </a:t>
            </a:r>
            <a:r>
              <a:rPr lang="en-US" sz="1600" dirty="0" err="1"/>
              <a:t>kanpoko</a:t>
            </a:r>
            <a:r>
              <a:rPr lang="en-US" sz="1600" dirty="0"/>
              <a:t> </a:t>
            </a:r>
            <a:r>
              <a:rPr lang="en-US" sz="1600" dirty="0" err="1"/>
              <a:t>esku-hartzerik</a:t>
            </a:r>
            <a:r>
              <a:rPr lang="en-US" sz="1600" dirty="0"/>
              <a:t> </a:t>
            </a:r>
            <a:r>
              <a:rPr lang="en-US" sz="1600" dirty="0" err="1"/>
              <a:t>gabe</a:t>
            </a:r>
            <a:r>
              <a:rPr lang="en-US" sz="1600" dirty="0"/>
              <a:t> </a:t>
            </a:r>
            <a:r>
              <a:rPr lang="en-US" sz="1600" dirty="0" err="1"/>
              <a:t>berrabiarazten</a:t>
            </a:r>
            <a:r>
              <a:rPr lang="en-US" sz="1600" dirty="0"/>
              <a:t> du, </a:t>
            </a:r>
            <a:r>
              <a:rPr lang="en-US" sz="1600" dirty="0" err="1"/>
              <a:t>hau</a:t>
            </a:r>
            <a:r>
              <a:rPr lang="en-US" sz="1600" dirty="0"/>
              <a:t> da, </a:t>
            </a:r>
            <a:r>
              <a:rPr lang="en-US" sz="1600" dirty="0" err="1"/>
              <a:t>automatikoki</a:t>
            </a:r>
            <a:r>
              <a:rPr lang="en-US" sz="1600" dirty="0"/>
              <a:t> </a:t>
            </a:r>
            <a:r>
              <a:rPr lang="en-US" sz="1600" dirty="0" err="1"/>
              <a:t>berrabiarazten</a:t>
            </a:r>
            <a:r>
              <a:rPr lang="en-US" sz="1600" dirty="0"/>
              <a:t> du. </a:t>
            </a:r>
            <a:r>
              <a:rPr lang="en-US" sz="1600" dirty="0" err="1"/>
              <a:t>Argi</a:t>
            </a:r>
            <a:r>
              <a:rPr lang="en-US" sz="1600" dirty="0"/>
              <a:t> dago </a:t>
            </a:r>
            <a:r>
              <a:rPr lang="en-US" sz="1600" dirty="0" err="1"/>
              <a:t>eragiketa</a:t>
            </a:r>
            <a:r>
              <a:rPr lang="en-US" sz="1600" dirty="0"/>
              <a:t> </a:t>
            </a:r>
            <a:r>
              <a:rPr lang="en-US" sz="1600" dirty="0" err="1"/>
              <a:t>mota</a:t>
            </a:r>
            <a:r>
              <a:rPr lang="en-US" sz="1600" dirty="0"/>
              <a:t> </a:t>
            </a:r>
            <a:r>
              <a:rPr lang="en-US" sz="1600" dirty="0" err="1"/>
              <a:t>honekin</a:t>
            </a:r>
            <a:r>
              <a:rPr lang="en-US" sz="1600" dirty="0"/>
              <a:t> </a:t>
            </a:r>
            <a:r>
              <a:rPr lang="en-US" sz="1600" dirty="0" err="1"/>
              <a:t>funtzionatzen</a:t>
            </a:r>
            <a:r>
              <a:rPr lang="en-US" sz="1600" dirty="0"/>
              <a:t> </a:t>
            </a:r>
            <a:r>
              <a:rPr lang="en-US" sz="1600" dirty="0" err="1"/>
              <a:t>duen</a:t>
            </a:r>
            <a:r>
              <a:rPr lang="en-US" sz="1600" dirty="0"/>
              <a:t> planta </a:t>
            </a:r>
            <a:r>
              <a:rPr lang="en-US" sz="1600" dirty="0" err="1"/>
              <a:t>batek</a:t>
            </a:r>
            <a:r>
              <a:rPr lang="en-US" sz="1600" dirty="0"/>
              <a:t> </a:t>
            </a:r>
            <a:r>
              <a:rPr lang="en-US" sz="1600" dirty="0" err="1"/>
              <a:t>segurtasun-gailuak</a:t>
            </a:r>
            <a:r>
              <a:rPr lang="en-US" sz="1600" dirty="0"/>
              <a:t> </a:t>
            </a:r>
            <a:r>
              <a:rPr lang="en-US" sz="1600" dirty="0" err="1"/>
              <a:t>izan</a:t>
            </a:r>
            <a:r>
              <a:rPr lang="en-US" sz="1600" dirty="0"/>
              <a:t> </a:t>
            </a:r>
            <a:r>
              <a:rPr lang="en-US" sz="1600" dirty="0" err="1"/>
              <a:t>behar</a:t>
            </a:r>
            <a:r>
              <a:rPr lang="en-US" sz="1600" dirty="0"/>
              <a:t> </a:t>
            </a:r>
            <a:r>
              <a:rPr lang="en-US" sz="1600" dirty="0" err="1"/>
              <a:t>dituela</a:t>
            </a:r>
            <a:r>
              <a:rPr lang="en-US" sz="1600" dirty="0"/>
              <a:t> </a:t>
            </a:r>
            <a:r>
              <a:rPr lang="en-US" sz="1600" dirty="0" err="1"/>
              <a:t>detektatzeko</a:t>
            </a:r>
            <a:r>
              <a:rPr lang="en-US" sz="1600" dirty="0"/>
              <a:t> (</a:t>
            </a:r>
            <a:r>
              <a:rPr lang="en-US" sz="1600" dirty="0" err="1"/>
              <a:t>presentzia-sentsoreak</a:t>
            </a:r>
            <a:r>
              <a:rPr lang="en-US" sz="1600" dirty="0"/>
              <a:t>...) </a:t>
            </a:r>
            <a:r>
              <a:rPr lang="en-US" sz="1600" dirty="0" err="1"/>
              <a:t>operadorea</a:t>
            </a:r>
            <a:r>
              <a:rPr lang="en-US" sz="1600" dirty="0"/>
              <a:t> </a:t>
            </a:r>
            <a:r>
              <a:rPr lang="en-US" sz="1600" dirty="0" err="1"/>
              <a:t>bere</a:t>
            </a:r>
            <a:r>
              <a:rPr lang="en-US" sz="1600" dirty="0"/>
              <a:t> </a:t>
            </a:r>
            <a:r>
              <a:rPr lang="en-US" sz="1600" dirty="0" err="1"/>
              <a:t>inguruan</a:t>
            </a:r>
            <a:r>
              <a:rPr lang="en-US" sz="1600" dirty="0"/>
              <a:t> </a:t>
            </a:r>
            <a:r>
              <a:rPr lang="en-US" sz="1600" dirty="0" err="1"/>
              <a:t>dagoenean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lnSpc>
                <a:spcPct val="200000"/>
              </a:lnSpc>
            </a:pPr>
            <a:r>
              <a:rPr lang="en-US" sz="1600" dirty="0" err="1"/>
              <a:t>Lankidetza-eragiketa</a:t>
            </a:r>
            <a:r>
              <a:rPr lang="en-US" sz="1600" dirty="0"/>
              <a:t> </a:t>
            </a:r>
            <a:r>
              <a:rPr lang="en-US" sz="1600" dirty="0" err="1"/>
              <a:t>mota</a:t>
            </a:r>
            <a:r>
              <a:rPr lang="en-US" sz="1600" dirty="0"/>
              <a:t> </a:t>
            </a:r>
            <a:r>
              <a:rPr lang="en-US" sz="1600" dirty="0" err="1"/>
              <a:t>hau</a:t>
            </a:r>
            <a:r>
              <a:rPr lang="en-US" sz="1600" dirty="0"/>
              <a:t> </a:t>
            </a:r>
            <a:r>
              <a:rPr lang="en-US" sz="1600" dirty="0" err="1"/>
              <a:t>erabil</a:t>
            </a:r>
            <a:r>
              <a:rPr lang="en-US" sz="1600" dirty="0"/>
              <a:t> </a:t>
            </a:r>
            <a:r>
              <a:rPr lang="en-US" sz="1600" dirty="0" err="1"/>
              <a:t>daiteke</a:t>
            </a:r>
            <a:r>
              <a:rPr lang="en-US" sz="1600" dirty="0"/>
              <a:t> robot </a:t>
            </a:r>
            <a:r>
              <a:rPr lang="en-US" sz="1600" dirty="0" err="1"/>
              <a:t>batek</a:t>
            </a:r>
            <a:r>
              <a:rPr lang="en-US" sz="1600" dirty="0"/>
              <a:t> </a:t>
            </a:r>
            <a:r>
              <a:rPr lang="en-US" sz="1600" dirty="0" err="1"/>
              <a:t>gehienbat</a:t>
            </a:r>
            <a:r>
              <a:rPr lang="en-US" sz="1600" dirty="0"/>
              <a:t> </a:t>
            </a:r>
            <a:r>
              <a:rPr lang="en-US" sz="1600" dirty="0" err="1"/>
              <a:t>bere</a:t>
            </a:r>
            <a:r>
              <a:rPr lang="en-US" sz="1600" dirty="0"/>
              <a:t> </a:t>
            </a:r>
            <a:r>
              <a:rPr lang="en-US" sz="1600" dirty="0" err="1"/>
              <a:t>kabuz</a:t>
            </a:r>
            <a:r>
              <a:rPr lang="en-US" sz="1600" dirty="0"/>
              <a:t> </a:t>
            </a:r>
            <a:r>
              <a:rPr lang="en-US" sz="1600" dirty="0" err="1"/>
              <a:t>lan</a:t>
            </a:r>
            <a:r>
              <a:rPr lang="en-US" sz="1600" dirty="0"/>
              <a:t> </a:t>
            </a:r>
            <a:r>
              <a:rPr lang="en-US" sz="1600" dirty="0" err="1"/>
              <a:t>egiten</a:t>
            </a:r>
            <a:r>
              <a:rPr lang="en-US" sz="1600" dirty="0"/>
              <a:t> </a:t>
            </a:r>
            <a:r>
              <a:rPr lang="en-US" sz="1600" dirty="0" err="1"/>
              <a:t>badu</a:t>
            </a:r>
            <a:r>
              <a:rPr lang="en-US" sz="1600" dirty="0"/>
              <a:t>, </a:t>
            </a:r>
            <a:r>
              <a:rPr lang="en-US" sz="1600" dirty="0" err="1"/>
              <a:t>baina</a:t>
            </a:r>
            <a:r>
              <a:rPr lang="en-US" sz="1600" dirty="0"/>
              <a:t> </a:t>
            </a:r>
            <a:r>
              <a:rPr lang="en-US" sz="1600" dirty="0" err="1"/>
              <a:t>noizean</a:t>
            </a:r>
            <a:r>
              <a:rPr lang="en-US" sz="1600" dirty="0"/>
              <a:t> </a:t>
            </a:r>
            <a:r>
              <a:rPr lang="en-US" sz="1600" dirty="0" err="1"/>
              <a:t>behin</a:t>
            </a:r>
            <a:r>
              <a:rPr lang="en-US" sz="1600" dirty="0"/>
              <a:t> </a:t>
            </a:r>
            <a:r>
              <a:rPr lang="en-US" sz="1600" dirty="0" err="1"/>
              <a:t>gizaki</a:t>
            </a:r>
            <a:r>
              <a:rPr lang="en-US" sz="1600" dirty="0"/>
              <a:t> bat </a:t>
            </a:r>
            <a:r>
              <a:rPr lang="en-US" sz="1600" dirty="0" err="1"/>
              <a:t>bere</a:t>
            </a:r>
            <a:r>
              <a:rPr lang="en-US" sz="1600" dirty="0"/>
              <a:t> </a:t>
            </a:r>
            <a:r>
              <a:rPr lang="en-US" sz="1600" dirty="0" err="1"/>
              <a:t>lan-eremuan</a:t>
            </a:r>
            <a:r>
              <a:rPr lang="en-US" sz="1600" dirty="0"/>
              <a:t> </a:t>
            </a:r>
            <a:r>
              <a:rPr lang="en-US" sz="1600" dirty="0" err="1"/>
              <a:t>sartzen</a:t>
            </a:r>
            <a:r>
              <a:rPr lang="en-US" sz="1600" dirty="0"/>
              <a:t> </a:t>
            </a:r>
            <a:r>
              <a:rPr lang="en-US" sz="1600" dirty="0" err="1"/>
              <a:t>bada</a:t>
            </a:r>
            <a:r>
              <a:rPr lang="en-US" sz="1600" dirty="0"/>
              <a:t>, </a:t>
            </a:r>
            <a:r>
              <a:rPr lang="en-US" sz="1600" dirty="0" err="1"/>
              <a:t>adibidez</a:t>
            </a:r>
            <a:r>
              <a:rPr lang="en-US" sz="1600" dirty="0"/>
              <a:t>, </a:t>
            </a:r>
            <a:r>
              <a:rPr lang="en-US" sz="1600" dirty="0" err="1"/>
              <a:t>materiala</a:t>
            </a:r>
            <a:r>
              <a:rPr lang="en-US" sz="1600" dirty="0"/>
              <a:t> </a:t>
            </a:r>
            <a:r>
              <a:rPr lang="en-US" sz="1600" dirty="0" err="1"/>
              <a:t>kargatzeko</a:t>
            </a:r>
            <a:r>
              <a:rPr lang="en-US" sz="1600" dirty="0"/>
              <a:t> </a:t>
            </a:r>
            <a:r>
              <a:rPr lang="en-US" sz="1600" dirty="0" err="1"/>
              <a:t>edo</a:t>
            </a:r>
            <a:r>
              <a:rPr lang="en-US" sz="1600" dirty="0"/>
              <a:t> </a:t>
            </a:r>
            <a:r>
              <a:rPr lang="en-US" sz="1600" dirty="0" err="1"/>
              <a:t>deskargatzeko</a:t>
            </a:r>
            <a:r>
              <a:rPr lang="en-US" sz="1600" dirty="0"/>
              <a:t> </a:t>
            </a:r>
            <a:r>
              <a:rPr lang="en-US" sz="1600" dirty="0" err="1"/>
              <a:t>edo</a:t>
            </a:r>
            <a:r>
              <a:rPr lang="en-US" sz="1600" dirty="0"/>
              <a:t> </a:t>
            </a:r>
            <a:r>
              <a:rPr lang="en-US" sz="1600" dirty="0" err="1"/>
              <a:t>lan-prozesuan</a:t>
            </a:r>
            <a:r>
              <a:rPr lang="en-US" sz="1600" dirty="0"/>
              <a:t> </a:t>
            </a:r>
            <a:r>
              <a:rPr lang="en-US" sz="1600" dirty="0" err="1"/>
              <a:t>zehar</a:t>
            </a:r>
            <a:r>
              <a:rPr lang="en-US" sz="1600" dirty="0"/>
              <a:t> </a:t>
            </a:r>
            <a:r>
              <a:rPr lang="en-US" sz="1600" dirty="0" err="1"/>
              <a:t>ikuskapen</a:t>
            </a:r>
            <a:r>
              <a:rPr lang="en-US" sz="1600" dirty="0"/>
              <a:t> </a:t>
            </a:r>
            <a:r>
              <a:rPr lang="en-US" sz="1600" dirty="0" err="1"/>
              <a:t>laburrak</a:t>
            </a:r>
            <a:r>
              <a:rPr lang="en-US" sz="1600" dirty="0"/>
              <a:t> </a:t>
            </a:r>
            <a:r>
              <a:rPr lang="en-US" sz="1600" dirty="0" err="1"/>
              <a:t>egiteko</a:t>
            </a:r>
            <a:r>
              <a:rPr lang="en-US" sz="1600" dirty="0"/>
              <a:t> ere. </a:t>
            </a:r>
            <a:r>
              <a:rPr lang="en-US" sz="1600" dirty="0" err="1"/>
              <a:t>Elkarrekintzak</a:t>
            </a:r>
            <a:r>
              <a:rPr lang="en-US" sz="1600" dirty="0"/>
              <a:t> </a:t>
            </a:r>
            <a:r>
              <a:rPr lang="en-US" sz="1600" dirty="0" err="1"/>
              <a:t>maiz</a:t>
            </a:r>
            <a:r>
              <a:rPr lang="en-US" sz="1600" dirty="0"/>
              <a:t> </a:t>
            </a:r>
            <a:r>
              <a:rPr lang="en-US" sz="1600" dirty="0" err="1"/>
              <a:t>gertatzen</a:t>
            </a:r>
            <a:r>
              <a:rPr lang="en-US" sz="1600" dirty="0"/>
              <a:t> </a:t>
            </a:r>
            <a:r>
              <a:rPr lang="en-US" sz="1600" dirty="0" err="1"/>
              <a:t>badira</a:t>
            </a:r>
            <a:r>
              <a:rPr lang="en-US" sz="1600" dirty="0"/>
              <a:t>, </a:t>
            </a:r>
            <a:r>
              <a:rPr lang="en-US" sz="1600" dirty="0" err="1"/>
              <a:t>denbora</a:t>
            </a:r>
            <a:r>
              <a:rPr lang="en-US" sz="1600" dirty="0"/>
              <a:t> </a:t>
            </a:r>
            <a:r>
              <a:rPr lang="en-US" sz="1600" dirty="0" err="1"/>
              <a:t>asko</a:t>
            </a:r>
            <a:r>
              <a:rPr lang="en-US" sz="1600" dirty="0"/>
              <a:t> </a:t>
            </a:r>
            <a:r>
              <a:rPr lang="en-US" sz="1600" dirty="0" err="1"/>
              <a:t>galduko</a:t>
            </a:r>
            <a:r>
              <a:rPr lang="en-US" sz="1600" dirty="0"/>
              <a:t> da.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188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Laukizuzena 5"/>
          <p:cNvSpPr/>
          <p:nvPr/>
        </p:nvSpPr>
        <p:spPr bwMode="auto">
          <a:xfrm>
            <a:off x="6385804" y="282520"/>
            <a:ext cx="2348996" cy="365795"/>
          </a:xfrm>
          <a:prstGeom prst="rect">
            <a:avLst/>
          </a:prstGeom>
          <a:solidFill>
            <a:schemeClr val="bg1"/>
          </a:solidFill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7" name="CustomShape 2"/>
          <p:cNvSpPr/>
          <p:nvPr/>
        </p:nvSpPr>
        <p:spPr bwMode="auto">
          <a:xfrm>
            <a:off x="457200" y="1401326"/>
            <a:ext cx="8229240" cy="45651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u-ES" b="1" strike="noStrike" spc="-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Segurtasun-itxiera</a:t>
            </a:r>
            <a:r>
              <a:rPr lang="en-US" b="1" dirty="0"/>
              <a:t> </a:t>
            </a:r>
            <a:r>
              <a:rPr lang="en-US" b="1" dirty="0" err="1"/>
              <a:t>kontrolatua</a:t>
            </a:r>
            <a:endParaRPr lang="es-ES" dirty="0" smtClean="0"/>
          </a:p>
        </p:txBody>
      </p:sp>
      <p:pic>
        <p:nvPicPr>
          <p:cNvPr id="2" name="Irudi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712" y="2996952"/>
            <a:ext cx="4058216" cy="195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08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Laukizuzena 5"/>
          <p:cNvSpPr/>
          <p:nvPr/>
        </p:nvSpPr>
        <p:spPr bwMode="auto">
          <a:xfrm>
            <a:off x="6385804" y="282520"/>
            <a:ext cx="2348996" cy="365795"/>
          </a:xfrm>
          <a:prstGeom prst="rect">
            <a:avLst/>
          </a:prstGeom>
          <a:solidFill>
            <a:schemeClr val="bg1"/>
          </a:solidFill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7" name="CustomShape 2"/>
          <p:cNvSpPr/>
          <p:nvPr/>
        </p:nvSpPr>
        <p:spPr bwMode="auto">
          <a:xfrm>
            <a:off x="457200" y="1401326"/>
            <a:ext cx="8229240" cy="45651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u-ES" b="1" strike="noStrike" spc="-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Abiaduraren</a:t>
            </a:r>
            <a:r>
              <a:rPr lang="en-US" b="1" dirty="0"/>
              <a:t> eta </a:t>
            </a:r>
            <a:r>
              <a:rPr lang="en-US" b="1" dirty="0" err="1"/>
              <a:t>distantziaren</a:t>
            </a:r>
            <a:r>
              <a:rPr lang="en-US" b="1" dirty="0"/>
              <a:t> </a:t>
            </a:r>
            <a:r>
              <a:rPr lang="en-US" b="1" dirty="0" err="1" smtClean="0"/>
              <a:t>bereizketa</a:t>
            </a: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>
              <a:lnSpc>
                <a:spcPct val="200000"/>
              </a:lnSpc>
            </a:pPr>
            <a:r>
              <a:rPr lang="en-US" dirty="0" err="1"/>
              <a:t>Kasu</a:t>
            </a:r>
            <a:r>
              <a:rPr lang="en-US" dirty="0"/>
              <a:t> </a:t>
            </a:r>
            <a:r>
              <a:rPr lang="en-US" dirty="0" err="1"/>
              <a:t>honetan</a:t>
            </a:r>
            <a:r>
              <a:rPr lang="en-US" dirty="0"/>
              <a:t>, </a:t>
            </a:r>
            <a:r>
              <a:rPr lang="en-US" dirty="0" err="1"/>
              <a:t>robotaren</a:t>
            </a:r>
            <a:r>
              <a:rPr lang="en-US" dirty="0"/>
              <a:t> </a:t>
            </a:r>
            <a:r>
              <a:rPr lang="en-US" dirty="0" err="1"/>
              <a:t>abiadura</a:t>
            </a:r>
            <a:r>
              <a:rPr lang="en-US" dirty="0"/>
              <a:t> </a:t>
            </a:r>
            <a:r>
              <a:rPr lang="en-US" dirty="0" err="1"/>
              <a:t>pertsonaren</a:t>
            </a:r>
            <a:r>
              <a:rPr lang="en-US" dirty="0"/>
              <a:t> </a:t>
            </a:r>
            <a:r>
              <a:rPr lang="en-US" dirty="0" err="1"/>
              <a:t>hurbiltasunaren</a:t>
            </a:r>
            <a:r>
              <a:rPr lang="en-US" dirty="0"/>
              <a:t> </a:t>
            </a:r>
            <a:r>
              <a:rPr lang="en-US" dirty="0" err="1"/>
              <a:t>arabera</a:t>
            </a:r>
            <a:r>
              <a:rPr lang="en-US" dirty="0"/>
              <a:t> </a:t>
            </a:r>
            <a:r>
              <a:rPr lang="en-US" dirty="0" err="1"/>
              <a:t>murrizten</a:t>
            </a:r>
            <a:r>
              <a:rPr lang="en-US" dirty="0"/>
              <a:t> da</a:t>
            </a:r>
            <a:r>
              <a:rPr lang="en-US" dirty="0" smtClean="0"/>
              <a:t>.</a:t>
            </a:r>
            <a:endParaRPr lang="en-US" dirty="0"/>
          </a:p>
          <a:p>
            <a:pPr>
              <a:lnSpc>
                <a:spcPct val="200000"/>
              </a:lnSpc>
            </a:pPr>
            <a:r>
              <a:rPr lang="en-US" dirty="0" err="1"/>
              <a:t>Robotaren</a:t>
            </a:r>
            <a:r>
              <a:rPr lang="en-US" dirty="0"/>
              <a:t> </a:t>
            </a:r>
            <a:r>
              <a:rPr lang="en-US" dirty="0" err="1"/>
              <a:t>inguruko</a:t>
            </a:r>
            <a:r>
              <a:rPr lang="en-US" dirty="0"/>
              <a:t> </a:t>
            </a:r>
            <a:r>
              <a:rPr lang="en-US" dirty="0" err="1"/>
              <a:t>hainbat</a:t>
            </a:r>
            <a:r>
              <a:rPr lang="en-US" dirty="0"/>
              <a:t> </a:t>
            </a:r>
            <a:r>
              <a:rPr lang="en-US" dirty="0" err="1"/>
              <a:t>segurtasun-eremu</a:t>
            </a:r>
            <a:r>
              <a:rPr lang="en-US" dirty="0"/>
              <a:t> </a:t>
            </a:r>
            <a:r>
              <a:rPr lang="en-US" dirty="0" err="1"/>
              <a:t>zehazten</a:t>
            </a:r>
            <a:r>
              <a:rPr lang="en-US" dirty="0"/>
              <a:t> eta </a:t>
            </a:r>
            <a:r>
              <a:rPr lang="en-US" dirty="0" err="1"/>
              <a:t>kontrolatzen</a:t>
            </a:r>
            <a:r>
              <a:rPr lang="en-US" dirty="0"/>
              <a:t> </a:t>
            </a:r>
            <a:r>
              <a:rPr lang="en-US" dirty="0" err="1"/>
              <a:t>dira</a:t>
            </a:r>
            <a:r>
              <a:rPr lang="en-US" dirty="0"/>
              <a:t> </a:t>
            </a:r>
            <a:r>
              <a:rPr lang="en-US" dirty="0" err="1"/>
              <a:t>sentsore</a:t>
            </a:r>
            <a:r>
              <a:rPr lang="en-US" dirty="0"/>
              <a:t> </a:t>
            </a:r>
            <a:r>
              <a:rPr lang="en-US" dirty="0" err="1"/>
              <a:t>baten</a:t>
            </a:r>
            <a:r>
              <a:rPr lang="en-US" dirty="0"/>
              <a:t> </a:t>
            </a:r>
            <a:r>
              <a:rPr lang="en-US" dirty="0" err="1"/>
              <a:t>bidez</a:t>
            </a:r>
            <a:r>
              <a:rPr lang="en-US" dirty="0"/>
              <a:t> (</a:t>
            </a:r>
            <a:r>
              <a:rPr lang="en-US" dirty="0" err="1"/>
              <a:t>laserra</a:t>
            </a:r>
            <a:r>
              <a:rPr lang="en-US" dirty="0"/>
              <a:t>, </a:t>
            </a:r>
            <a:r>
              <a:rPr lang="en-US" dirty="0" err="1"/>
              <a:t>ikusmena</a:t>
            </a:r>
            <a:r>
              <a:rPr lang="en-US" dirty="0" smtClean="0"/>
              <a:t>...).</a:t>
            </a:r>
            <a:endParaRPr lang="en-US" dirty="0"/>
          </a:p>
          <a:p>
            <a:pPr>
              <a:lnSpc>
                <a:spcPct val="200000"/>
              </a:lnSpc>
            </a:pPr>
            <a:r>
              <a:rPr lang="en-US" dirty="0" err="1"/>
              <a:t>Operadorea</a:t>
            </a:r>
            <a:r>
              <a:rPr lang="en-US" dirty="0"/>
              <a:t> </a:t>
            </a:r>
            <a:r>
              <a:rPr lang="en-US" dirty="0" err="1"/>
              <a:t>eremu</a:t>
            </a:r>
            <a:r>
              <a:rPr lang="en-US" dirty="0"/>
              <a:t> </a:t>
            </a:r>
            <a:r>
              <a:rPr lang="en-US" dirty="0" err="1"/>
              <a:t>horietako</a:t>
            </a:r>
            <a:r>
              <a:rPr lang="en-US" dirty="0"/>
              <a:t> </a:t>
            </a:r>
            <a:r>
              <a:rPr lang="en-US" dirty="0" err="1"/>
              <a:t>batean</a:t>
            </a:r>
            <a:r>
              <a:rPr lang="en-US" dirty="0"/>
              <a:t> </a:t>
            </a:r>
            <a:r>
              <a:rPr lang="en-US" dirty="0" err="1"/>
              <a:t>sartzen</a:t>
            </a:r>
            <a:r>
              <a:rPr lang="en-US" dirty="0"/>
              <a:t> </a:t>
            </a:r>
            <a:r>
              <a:rPr lang="en-US" dirty="0" err="1"/>
              <a:t>denean</a:t>
            </a:r>
            <a:r>
              <a:rPr lang="en-US" dirty="0"/>
              <a:t>, </a:t>
            </a:r>
            <a:r>
              <a:rPr lang="en-US" dirty="0" err="1"/>
              <a:t>robotaren</a:t>
            </a:r>
            <a:r>
              <a:rPr lang="en-US" dirty="0"/>
              <a:t> </a:t>
            </a:r>
            <a:r>
              <a:rPr lang="en-US" dirty="0" err="1"/>
              <a:t>abiadura</a:t>
            </a:r>
            <a:r>
              <a:rPr lang="en-US" dirty="0"/>
              <a:t> </a:t>
            </a:r>
            <a:r>
              <a:rPr lang="en-US" dirty="0" err="1"/>
              <a:t>eremu</a:t>
            </a:r>
            <a:r>
              <a:rPr lang="en-US" dirty="0"/>
              <a:t> </a:t>
            </a:r>
            <a:r>
              <a:rPr lang="en-US" dirty="0" err="1"/>
              <a:t>horretarako</a:t>
            </a:r>
            <a:r>
              <a:rPr lang="en-US" dirty="0"/>
              <a:t> </a:t>
            </a:r>
            <a:r>
              <a:rPr lang="en-US" dirty="0" err="1"/>
              <a:t>izendatutako</a:t>
            </a:r>
            <a:r>
              <a:rPr lang="en-US" dirty="0"/>
              <a:t> </a:t>
            </a:r>
            <a:r>
              <a:rPr lang="en-US" dirty="0" err="1"/>
              <a:t>abiadurara</a:t>
            </a:r>
            <a:r>
              <a:rPr lang="en-US" dirty="0"/>
              <a:t> </a:t>
            </a:r>
            <a:r>
              <a:rPr lang="en-US" dirty="0" err="1"/>
              <a:t>aldatzen</a:t>
            </a:r>
            <a:r>
              <a:rPr lang="en-US" dirty="0"/>
              <a:t> da, </a:t>
            </a:r>
            <a:r>
              <a:rPr lang="en-US" dirty="0" err="1"/>
              <a:t>robotetik</a:t>
            </a:r>
            <a:r>
              <a:rPr lang="en-US" dirty="0"/>
              <a:t> </a:t>
            </a:r>
            <a:r>
              <a:rPr lang="en-US" dirty="0" err="1"/>
              <a:t>zenbat</a:t>
            </a:r>
            <a:r>
              <a:rPr lang="en-US" dirty="0"/>
              <a:t> eta </a:t>
            </a:r>
            <a:r>
              <a:rPr lang="en-US" dirty="0" err="1"/>
              <a:t>hurbilago</a:t>
            </a:r>
            <a:r>
              <a:rPr lang="en-US" dirty="0"/>
              <a:t> </a:t>
            </a:r>
            <a:r>
              <a:rPr lang="en-US" dirty="0" err="1"/>
              <a:t>egon</a:t>
            </a:r>
            <a:r>
              <a:rPr lang="en-US" dirty="0"/>
              <a:t>, </a:t>
            </a:r>
            <a:r>
              <a:rPr lang="en-US" dirty="0" err="1"/>
              <a:t>orduan</a:t>
            </a:r>
            <a:r>
              <a:rPr lang="en-US" dirty="0"/>
              <a:t> eta </a:t>
            </a:r>
            <a:r>
              <a:rPr lang="en-US" dirty="0" err="1"/>
              <a:t>txikiagoa</a:t>
            </a:r>
            <a:r>
              <a:rPr lang="en-US" dirty="0"/>
              <a:t> </a:t>
            </a:r>
            <a:r>
              <a:rPr lang="en-US" dirty="0" err="1"/>
              <a:t>izanik</a:t>
            </a:r>
            <a:r>
              <a:rPr lang="en-U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56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Laukizuzena 5"/>
          <p:cNvSpPr/>
          <p:nvPr/>
        </p:nvSpPr>
        <p:spPr bwMode="auto">
          <a:xfrm>
            <a:off x="6385804" y="282520"/>
            <a:ext cx="2348996" cy="365795"/>
          </a:xfrm>
          <a:prstGeom prst="rect">
            <a:avLst/>
          </a:prstGeom>
          <a:solidFill>
            <a:schemeClr val="bg1"/>
          </a:solidFill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7" name="CustomShape 2"/>
          <p:cNvSpPr/>
          <p:nvPr/>
        </p:nvSpPr>
        <p:spPr bwMode="auto">
          <a:xfrm>
            <a:off x="457200" y="1401326"/>
            <a:ext cx="8229240" cy="45651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u-ES" b="1" strike="noStrike" spc="-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Abiadura</a:t>
            </a:r>
            <a:r>
              <a:rPr lang="en-US" b="1" dirty="0"/>
              <a:t> eta </a:t>
            </a:r>
            <a:r>
              <a:rPr lang="en-US" b="1" dirty="0" err="1"/>
              <a:t>distantziaren</a:t>
            </a:r>
            <a:r>
              <a:rPr lang="en-US" b="1" dirty="0"/>
              <a:t> </a:t>
            </a:r>
            <a:r>
              <a:rPr lang="en-US" b="1" dirty="0" err="1" smtClean="0"/>
              <a:t>bereizketa</a:t>
            </a: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 dirty="0" smtClean="0"/>
          </a:p>
          <a:p>
            <a:r>
              <a:rPr lang="en-US" dirty="0" err="1"/>
              <a:t>Robotetik</a:t>
            </a:r>
            <a:r>
              <a:rPr lang="en-US" dirty="0"/>
              <a:t> </a:t>
            </a:r>
            <a:r>
              <a:rPr lang="en-US" dirty="0" err="1"/>
              <a:t>hurbilen</a:t>
            </a:r>
            <a:r>
              <a:rPr lang="en-US" dirty="0"/>
              <a:t> </a:t>
            </a:r>
            <a:r>
              <a:rPr lang="en-US" dirty="0" err="1"/>
              <a:t>dagoen</a:t>
            </a:r>
            <a:r>
              <a:rPr lang="en-US" dirty="0"/>
              <a:t> </a:t>
            </a:r>
            <a:r>
              <a:rPr lang="en-US" dirty="0" err="1"/>
              <a:t>eremuan</a:t>
            </a:r>
            <a:r>
              <a:rPr lang="en-US" dirty="0"/>
              <a:t> </a:t>
            </a:r>
            <a:r>
              <a:rPr lang="en-US" dirty="0" err="1"/>
              <a:t>geldialdi</a:t>
            </a:r>
            <a:r>
              <a:rPr lang="en-US" dirty="0"/>
              <a:t> </a:t>
            </a:r>
            <a:r>
              <a:rPr lang="en-US" dirty="0" err="1"/>
              <a:t>kontrolatua</a:t>
            </a:r>
            <a:r>
              <a:rPr lang="en-US" dirty="0"/>
              <a:t> </a:t>
            </a:r>
            <a:r>
              <a:rPr lang="en-US" dirty="0" err="1"/>
              <a:t>egiten</a:t>
            </a:r>
            <a:r>
              <a:rPr lang="en-US" dirty="0"/>
              <a:t> da.</a:t>
            </a:r>
            <a:endParaRPr lang="en-US" dirty="0"/>
          </a:p>
        </p:txBody>
      </p:sp>
      <p:pic>
        <p:nvPicPr>
          <p:cNvPr id="2" name="Irudi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996952"/>
            <a:ext cx="5106113" cy="282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80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Laukizuzena 5"/>
          <p:cNvSpPr/>
          <p:nvPr/>
        </p:nvSpPr>
        <p:spPr bwMode="auto">
          <a:xfrm>
            <a:off x="6385804" y="282520"/>
            <a:ext cx="2348996" cy="365795"/>
          </a:xfrm>
          <a:prstGeom prst="rect">
            <a:avLst/>
          </a:prstGeom>
          <a:solidFill>
            <a:schemeClr val="bg1"/>
          </a:solidFill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7" name="CustomShape 2"/>
          <p:cNvSpPr/>
          <p:nvPr/>
        </p:nvSpPr>
        <p:spPr bwMode="auto">
          <a:xfrm>
            <a:off x="457200" y="1401326"/>
            <a:ext cx="8229240" cy="45651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u-ES" b="1" strike="noStrike" spc="-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u-ES" b="1" dirty="0"/>
              <a:t>Eskuz gidatuta</a:t>
            </a:r>
            <a:endParaRPr lang="es-ES" b="1" dirty="0" smtClean="0"/>
          </a:p>
          <a:p>
            <a:pPr algn="just">
              <a:lnSpc>
                <a:spcPct val="200000"/>
              </a:lnSpc>
            </a:pPr>
            <a:r>
              <a:rPr lang="en-US" dirty="0" err="1"/>
              <a:t>Lankidetza-eragiketa</a:t>
            </a:r>
            <a:r>
              <a:rPr lang="en-US" dirty="0"/>
              <a:t> </a:t>
            </a:r>
            <a:r>
              <a:rPr lang="en-US" dirty="0" err="1"/>
              <a:t>mota</a:t>
            </a:r>
            <a:r>
              <a:rPr lang="en-US" dirty="0"/>
              <a:t> </a:t>
            </a:r>
            <a:r>
              <a:rPr lang="en-US" dirty="0" err="1"/>
              <a:t>honetan</a:t>
            </a:r>
            <a:r>
              <a:rPr lang="en-US" dirty="0"/>
              <a:t>, </a:t>
            </a:r>
            <a:r>
              <a:rPr lang="en-US" dirty="0" err="1"/>
              <a:t>robotaren</a:t>
            </a:r>
            <a:r>
              <a:rPr lang="en-US" dirty="0"/>
              <a:t> </a:t>
            </a:r>
            <a:r>
              <a:rPr lang="en-US" dirty="0" err="1"/>
              <a:t>mugimendua</a:t>
            </a:r>
            <a:r>
              <a:rPr lang="en-US" dirty="0"/>
              <a:t> </a:t>
            </a:r>
            <a:r>
              <a:rPr lang="en-US" dirty="0" err="1"/>
              <a:t>eskuz</a:t>
            </a:r>
            <a:r>
              <a:rPr lang="en-US" dirty="0"/>
              <a:t> </a:t>
            </a:r>
            <a:r>
              <a:rPr lang="en-US" dirty="0" err="1"/>
              <a:t>gidatzen</a:t>
            </a:r>
            <a:r>
              <a:rPr lang="en-US" dirty="0"/>
              <a:t> du </a:t>
            </a:r>
            <a:r>
              <a:rPr lang="en-US" dirty="0" err="1"/>
              <a:t>operadoreak</a:t>
            </a:r>
            <a:r>
              <a:rPr lang="en-US" dirty="0"/>
              <a:t> </a:t>
            </a:r>
            <a:r>
              <a:rPr lang="en-US" dirty="0" err="1"/>
              <a:t>segurtasun-geldialdi</a:t>
            </a:r>
            <a:r>
              <a:rPr lang="en-US" dirty="0"/>
              <a:t> </a:t>
            </a:r>
            <a:r>
              <a:rPr lang="en-US" dirty="0" err="1"/>
              <a:t>kontrolatu</a:t>
            </a:r>
            <a:r>
              <a:rPr lang="en-US" dirty="0"/>
              <a:t> </a:t>
            </a:r>
            <a:r>
              <a:rPr lang="en-US" dirty="0" err="1"/>
              <a:t>baten</a:t>
            </a:r>
            <a:r>
              <a:rPr lang="en-US" dirty="0"/>
              <a:t> </a:t>
            </a:r>
            <a:r>
              <a:rPr lang="en-US" dirty="0" err="1"/>
              <a:t>ondoren</a:t>
            </a:r>
            <a:r>
              <a:rPr lang="en-US" dirty="0" smtClean="0"/>
              <a:t>.</a:t>
            </a:r>
            <a:endParaRPr lang="en-US" dirty="0"/>
          </a:p>
          <a:p>
            <a:pPr algn="just">
              <a:lnSpc>
                <a:spcPct val="200000"/>
              </a:lnSpc>
            </a:pPr>
            <a:r>
              <a:rPr lang="en-US" dirty="0" err="1"/>
              <a:t>Horrela</a:t>
            </a:r>
            <a:r>
              <a:rPr lang="en-US" dirty="0"/>
              <a:t>, </a:t>
            </a:r>
            <a:r>
              <a:rPr lang="en-US" dirty="0" err="1"/>
              <a:t>adibidez</a:t>
            </a:r>
            <a:r>
              <a:rPr lang="en-US" dirty="0"/>
              <a:t>, </a:t>
            </a:r>
            <a:r>
              <a:rPr lang="en-US" dirty="0" err="1"/>
              <a:t>soldadura-aplikazioetan</a:t>
            </a:r>
            <a:r>
              <a:rPr lang="en-US" dirty="0"/>
              <a:t> </a:t>
            </a:r>
            <a:r>
              <a:rPr lang="en-US" dirty="0" err="1"/>
              <a:t>bideak</a:t>
            </a:r>
            <a:r>
              <a:rPr lang="en-US" dirty="0"/>
              <a:t> </a:t>
            </a:r>
            <a:r>
              <a:rPr lang="en-US" dirty="0" err="1"/>
              <a:t>azkar</a:t>
            </a:r>
            <a:r>
              <a:rPr lang="en-US" dirty="0"/>
              <a:t> "</a:t>
            </a:r>
            <a:r>
              <a:rPr lang="en-US" dirty="0" err="1"/>
              <a:t>irakasteko</a:t>
            </a:r>
            <a:r>
              <a:rPr lang="en-US" dirty="0"/>
              <a:t>" </a:t>
            </a:r>
            <a:r>
              <a:rPr lang="en-US" dirty="0" err="1"/>
              <a:t>erabil</a:t>
            </a:r>
            <a:r>
              <a:rPr lang="en-US" dirty="0"/>
              <a:t> </a:t>
            </a:r>
            <a:r>
              <a:rPr lang="en-US" dirty="0" err="1"/>
              <a:t>daiteke</a:t>
            </a:r>
            <a:r>
              <a:rPr lang="en-US" dirty="0" smtClean="0"/>
              <a:t>.</a:t>
            </a:r>
            <a:endParaRPr lang="en-US" dirty="0"/>
          </a:p>
          <a:p>
            <a:pPr algn="just">
              <a:lnSpc>
                <a:spcPct val="200000"/>
              </a:lnSpc>
            </a:pPr>
            <a:r>
              <a:rPr lang="en-US" dirty="0" err="1"/>
              <a:t>Operadoreak</a:t>
            </a:r>
            <a:r>
              <a:rPr lang="en-US" dirty="0"/>
              <a:t> </a:t>
            </a:r>
            <a:r>
              <a:rPr lang="en-US" dirty="0" err="1"/>
              <a:t>eskuzko</a:t>
            </a:r>
            <a:r>
              <a:rPr lang="en-US" dirty="0"/>
              <a:t> </a:t>
            </a:r>
            <a:r>
              <a:rPr lang="en-US" dirty="0" err="1"/>
              <a:t>gidaritza-funtzioa</a:t>
            </a:r>
            <a:r>
              <a:rPr lang="en-US" dirty="0"/>
              <a:t> </a:t>
            </a:r>
            <a:r>
              <a:rPr lang="en-US" dirty="0" err="1"/>
              <a:t>aktibatu</a:t>
            </a:r>
            <a:r>
              <a:rPr lang="en-US" dirty="0"/>
              <a:t> </a:t>
            </a:r>
            <a:r>
              <a:rPr lang="en-US" dirty="0" err="1"/>
              <a:t>behar</a:t>
            </a:r>
            <a:r>
              <a:rPr lang="en-US" dirty="0"/>
              <a:t> du </a:t>
            </a:r>
            <a:r>
              <a:rPr lang="en-US" dirty="0" err="1"/>
              <a:t>eragiketa</a:t>
            </a:r>
            <a:r>
              <a:rPr lang="en-US" dirty="0"/>
              <a:t> </a:t>
            </a:r>
            <a:r>
              <a:rPr lang="en-US" dirty="0" err="1"/>
              <a:t>hau</a:t>
            </a:r>
            <a:r>
              <a:rPr lang="en-US" dirty="0"/>
              <a:t> </a:t>
            </a:r>
            <a:r>
              <a:rPr lang="en-US" dirty="0" err="1"/>
              <a:t>burutzeko</a:t>
            </a:r>
            <a:r>
              <a:rPr lang="en-US" dirty="0"/>
              <a:t>.</a:t>
            </a:r>
            <a:endParaRPr lang="eu-ES" b="1" dirty="0"/>
          </a:p>
        </p:txBody>
      </p:sp>
    </p:spTree>
    <p:extLst>
      <p:ext uri="{BB962C8B-B14F-4D97-AF65-F5344CB8AC3E}">
        <p14:creationId xmlns:p14="http://schemas.microsoft.com/office/powerpoint/2010/main" val="149862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Laukizuzena 5"/>
          <p:cNvSpPr/>
          <p:nvPr/>
        </p:nvSpPr>
        <p:spPr bwMode="auto">
          <a:xfrm>
            <a:off x="6385804" y="282520"/>
            <a:ext cx="2348996" cy="365795"/>
          </a:xfrm>
          <a:prstGeom prst="rect">
            <a:avLst/>
          </a:prstGeom>
          <a:solidFill>
            <a:schemeClr val="bg1"/>
          </a:solidFill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7" name="CustomShape 2"/>
          <p:cNvSpPr/>
          <p:nvPr/>
        </p:nvSpPr>
        <p:spPr bwMode="auto">
          <a:xfrm>
            <a:off x="457200" y="1401326"/>
            <a:ext cx="8229240" cy="45651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u-ES" b="1" strike="noStrike" spc="-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u-ES" b="1" dirty="0"/>
              <a:t>Eskuz gidatuta</a:t>
            </a:r>
            <a:endParaRPr lang="es-E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algn="just">
              <a:lnSpc>
                <a:spcPct val="200000"/>
              </a:lnSpc>
            </a:pPr>
            <a:r>
              <a:rPr lang="en-US" dirty="0" err="1"/>
              <a:t>Robotak</a:t>
            </a:r>
            <a:r>
              <a:rPr lang="en-US" dirty="0"/>
              <a:t> </a:t>
            </a:r>
            <a:r>
              <a:rPr lang="en-US" dirty="0" err="1"/>
              <a:t>bere</a:t>
            </a:r>
            <a:r>
              <a:rPr lang="en-US" dirty="0"/>
              <a:t> </a:t>
            </a:r>
            <a:r>
              <a:rPr lang="en-US" dirty="0" err="1"/>
              <a:t>ohiko</a:t>
            </a:r>
            <a:r>
              <a:rPr lang="en-US" dirty="0"/>
              <a:t> </a:t>
            </a:r>
            <a:r>
              <a:rPr lang="en-US" dirty="0" err="1"/>
              <a:t>funtzionamendua</a:t>
            </a:r>
            <a:r>
              <a:rPr lang="en-US" dirty="0"/>
              <a:t> </a:t>
            </a:r>
            <a:r>
              <a:rPr lang="en-US" dirty="0" err="1"/>
              <a:t>berreskuratuko</a:t>
            </a:r>
            <a:r>
              <a:rPr lang="en-US" dirty="0"/>
              <a:t> du </a:t>
            </a:r>
            <a:r>
              <a:rPr lang="en-US" dirty="0" err="1"/>
              <a:t>operadorea</a:t>
            </a:r>
            <a:r>
              <a:rPr lang="en-US" dirty="0"/>
              <a:t> </a:t>
            </a:r>
            <a:r>
              <a:rPr lang="en-US" dirty="0" err="1"/>
              <a:t>segurtasun-eremutik</a:t>
            </a:r>
            <a:r>
              <a:rPr lang="en-US" dirty="0"/>
              <a:t> </a:t>
            </a:r>
            <a:r>
              <a:rPr lang="en-US" dirty="0" err="1"/>
              <a:t>irten</a:t>
            </a:r>
            <a:r>
              <a:rPr lang="en-US" dirty="0"/>
              <a:t> </a:t>
            </a:r>
            <a:r>
              <a:rPr lang="en-US" dirty="0" err="1"/>
              <a:t>bada</a:t>
            </a:r>
            <a:r>
              <a:rPr lang="en-US" dirty="0"/>
              <a:t>, eta, </a:t>
            </a:r>
            <a:r>
              <a:rPr lang="en-US" dirty="0" err="1"/>
              <a:t>ahal</a:t>
            </a:r>
            <a:r>
              <a:rPr lang="en-US" dirty="0"/>
              <a:t> </a:t>
            </a:r>
            <a:r>
              <a:rPr lang="en-US" dirty="0" err="1"/>
              <a:t>dela</a:t>
            </a:r>
            <a:r>
              <a:rPr lang="en-US" dirty="0"/>
              <a:t>, </a:t>
            </a:r>
            <a:r>
              <a:rPr lang="en-US" dirty="0" err="1"/>
              <a:t>berrezartzeko</a:t>
            </a:r>
            <a:r>
              <a:rPr lang="en-US" dirty="0"/>
              <a:t> </a:t>
            </a:r>
            <a:r>
              <a:rPr lang="en-US" dirty="0" err="1"/>
              <a:t>botoia</a:t>
            </a:r>
            <a:r>
              <a:rPr lang="en-US" dirty="0"/>
              <a:t> </a:t>
            </a:r>
            <a:r>
              <a:rPr lang="en-US" dirty="0" err="1"/>
              <a:t>aktibatuko</a:t>
            </a:r>
            <a:r>
              <a:rPr lang="en-US" dirty="0"/>
              <a:t> du </a:t>
            </a:r>
            <a:r>
              <a:rPr lang="en-US" dirty="0" err="1"/>
              <a:t>egiaztapen</a:t>
            </a:r>
            <a:r>
              <a:rPr lang="en-US" dirty="0"/>
              <a:t> </a:t>
            </a:r>
            <a:r>
              <a:rPr lang="en-US" dirty="0" err="1"/>
              <a:t>gehigarri</a:t>
            </a:r>
            <a:r>
              <a:rPr lang="en-US" dirty="0"/>
              <a:t> </a:t>
            </a:r>
            <a:r>
              <a:rPr lang="en-US" dirty="0" err="1"/>
              <a:t>gisa</a:t>
            </a:r>
            <a:r>
              <a:rPr lang="en-US" dirty="0"/>
              <a:t>.</a:t>
            </a:r>
            <a:endParaRPr lang="es-ES" dirty="0"/>
          </a:p>
        </p:txBody>
      </p:sp>
      <p:pic>
        <p:nvPicPr>
          <p:cNvPr id="2" name="Irudi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3933056"/>
            <a:ext cx="3991532" cy="231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0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Laukizuzena 5"/>
          <p:cNvSpPr/>
          <p:nvPr/>
        </p:nvSpPr>
        <p:spPr bwMode="auto">
          <a:xfrm>
            <a:off x="6385804" y="282520"/>
            <a:ext cx="2348996" cy="365795"/>
          </a:xfrm>
          <a:prstGeom prst="rect">
            <a:avLst/>
          </a:prstGeom>
          <a:solidFill>
            <a:schemeClr val="bg1"/>
          </a:solidFill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7" name="CustomShape 2"/>
          <p:cNvSpPr/>
          <p:nvPr/>
        </p:nvSpPr>
        <p:spPr bwMode="auto">
          <a:xfrm>
            <a:off x="457200" y="1401326"/>
            <a:ext cx="8229240" cy="45651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u-ES" b="1" strike="noStrike" spc="-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/>
              <a:t>Mugak</a:t>
            </a:r>
            <a:r>
              <a:rPr lang="en-US" b="1" dirty="0" smtClean="0"/>
              <a:t>: Strength </a:t>
            </a:r>
            <a:r>
              <a:rPr lang="en-US" b="1" dirty="0"/>
              <a:t>and </a:t>
            </a:r>
            <a:r>
              <a:rPr lang="en-US" b="1" dirty="0" smtClean="0"/>
              <a:t>Power</a:t>
            </a:r>
            <a:endParaRPr lang="es-ES" dirty="0"/>
          </a:p>
          <a:p>
            <a:pPr algn="just">
              <a:lnSpc>
                <a:spcPct val="200000"/>
              </a:lnSpc>
            </a:pPr>
            <a:r>
              <a:rPr lang="en-US" dirty="0" err="1"/>
              <a:t>Mota</a:t>
            </a:r>
            <a:r>
              <a:rPr lang="en-US" dirty="0"/>
              <a:t> </a:t>
            </a:r>
            <a:r>
              <a:rPr lang="en-US" dirty="0" err="1"/>
              <a:t>honetako</a:t>
            </a:r>
            <a:r>
              <a:rPr lang="en-US" dirty="0"/>
              <a:t> </a:t>
            </a:r>
            <a:r>
              <a:rPr lang="en-US" dirty="0" err="1"/>
              <a:t>eragiketetan</a:t>
            </a:r>
            <a:r>
              <a:rPr lang="en-US" dirty="0"/>
              <a:t>, </a:t>
            </a: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/>
              <a:t>berez</a:t>
            </a:r>
            <a:r>
              <a:rPr lang="en-US" dirty="0"/>
              <a:t> </a:t>
            </a:r>
            <a:r>
              <a:rPr lang="en-US" dirty="0" err="1"/>
              <a:t>segurua</a:t>
            </a:r>
            <a:r>
              <a:rPr lang="en-US" dirty="0"/>
              <a:t> </a:t>
            </a:r>
            <a:r>
              <a:rPr lang="en-US" dirty="0" err="1"/>
              <a:t>denez</a:t>
            </a:r>
            <a:r>
              <a:rPr lang="en-US" dirty="0"/>
              <a:t>, </a:t>
            </a:r>
            <a:r>
              <a:rPr lang="en-US" dirty="0" err="1"/>
              <a:t>operadore</a:t>
            </a:r>
            <a:r>
              <a:rPr lang="en-US" dirty="0"/>
              <a:t> </a:t>
            </a:r>
            <a:r>
              <a:rPr lang="en-US" dirty="0" err="1"/>
              <a:t>batek</a:t>
            </a:r>
            <a:r>
              <a:rPr lang="en-US" dirty="0"/>
              <a:t> </a:t>
            </a:r>
            <a:r>
              <a:rPr lang="en-US" dirty="0" err="1"/>
              <a:t>robotarekin</a:t>
            </a:r>
            <a:r>
              <a:rPr lang="en-US" dirty="0"/>
              <a:t>, </a:t>
            </a:r>
            <a:r>
              <a:rPr lang="en-US" dirty="0" err="1"/>
              <a:t>terminalekin</a:t>
            </a:r>
            <a:r>
              <a:rPr lang="en-US" dirty="0"/>
              <a:t> </a:t>
            </a:r>
            <a:r>
              <a:rPr lang="en-US" dirty="0" err="1"/>
              <a:t>edo</a:t>
            </a:r>
            <a:r>
              <a:rPr lang="en-US" dirty="0"/>
              <a:t> </a:t>
            </a:r>
            <a:r>
              <a:rPr lang="en-US" dirty="0" err="1"/>
              <a:t>kargarekin</a:t>
            </a:r>
            <a:r>
              <a:rPr lang="en-US" dirty="0"/>
              <a:t> </a:t>
            </a:r>
            <a:r>
              <a:rPr lang="en-US" dirty="0" err="1"/>
              <a:t>kontaktu</a:t>
            </a:r>
            <a:r>
              <a:rPr lang="en-US" dirty="0"/>
              <a:t> </a:t>
            </a:r>
            <a:r>
              <a:rPr lang="en-US" dirty="0" err="1"/>
              <a:t>zuzena</a:t>
            </a:r>
            <a:r>
              <a:rPr lang="en-US" dirty="0"/>
              <a:t> </a:t>
            </a:r>
            <a:r>
              <a:rPr lang="en-US" dirty="0" err="1"/>
              <a:t>izan</a:t>
            </a:r>
            <a:r>
              <a:rPr lang="en-US" dirty="0"/>
              <a:t> </a:t>
            </a:r>
            <a:r>
              <a:rPr lang="en-US" dirty="0" err="1"/>
              <a:t>arren</a:t>
            </a:r>
            <a:r>
              <a:rPr lang="en-US" dirty="0"/>
              <a:t>, </a:t>
            </a:r>
            <a:r>
              <a:rPr lang="en-US" dirty="0" err="1"/>
              <a:t>ez</a:t>
            </a:r>
            <a:r>
              <a:rPr lang="en-US" dirty="0"/>
              <a:t> du </a:t>
            </a:r>
            <a:r>
              <a:rPr lang="en-US" dirty="0" err="1"/>
              <a:t>kalterik</a:t>
            </a:r>
            <a:r>
              <a:rPr lang="en-US" dirty="0"/>
              <a:t> </a:t>
            </a:r>
            <a:r>
              <a:rPr lang="en-US" dirty="0" err="1"/>
              <a:t>eragingo</a:t>
            </a:r>
            <a:r>
              <a:rPr lang="en-US" dirty="0" smtClean="0"/>
              <a:t>.</a:t>
            </a:r>
            <a:endParaRPr lang="en-US" dirty="0"/>
          </a:p>
          <a:p>
            <a:pPr algn="just">
              <a:lnSpc>
                <a:spcPct val="200000"/>
              </a:lnSpc>
            </a:pPr>
            <a:r>
              <a:rPr lang="en-US" dirty="0" err="1"/>
              <a:t>Denek</a:t>
            </a:r>
            <a:r>
              <a:rPr lang="en-US" dirty="0"/>
              <a:t> robot </a:t>
            </a:r>
            <a:r>
              <a:rPr lang="en-US" dirty="0" err="1"/>
              <a:t>kolaboratiboak</a:t>
            </a:r>
            <a:r>
              <a:rPr lang="en-US" dirty="0"/>
              <a:t> (</a:t>
            </a:r>
            <a:r>
              <a:rPr lang="en-US" dirty="0" err="1"/>
              <a:t>edo</a:t>
            </a:r>
            <a:r>
              <a:rPr lang="en-US" dirty="0"/>
              <a:t> </a:t>
            </a:r>
            <a:r>
              <a:rPr lang="en-US" dirty="0" err="1"/>
              <a:t>Kobotak</a:t>
            </a:r>
            <a:r>
              <a:rPr lang="en-US" dirty="0"/>
              <a:t>) </a:t>
            </a:r>
            <a:r>
              <a:rPr lang="en-US" dirty="0" err="1"/>
              <a:t>deitzen</a:t>
            </a:r>
            <a:r>
              <a:rPr lang="en-US" dirty="0"/>
              <a:t> </a:t>
            </a:r>
            <a:r>
              <a:rPr lang="en-US" dirty="0" err="1"/>
              <a:t>diete</a:t>
            </a:r>
            <a:r>
              <a:rPr lang="en-US" dirty="0"/>
              <a:t>, </a:t>
            </a:r>
            <a:r>
              <a:rPr lang="en-US" dirty="0" err="1"/>
              <a:t>gizakiekin</a:t>
            </a:r>
            <a:r>
              <a:rPr lang="en-US" dirty="0"/>
              <a:t> </a:t>
            </a:r>
            <a:r>
              <a:rPr lang="en-US" dirty="0" err="1"/>
              <a:t>lankidetzan</a:t>
            </a:r>
            <a:r>
              <a:rPr lang="en-US" dirty="0"/>
              <a:t> </a:t>
            </a:r>
            <a:r>
              <a:rPr lang="en-US" dirty="0" err="1"/>
              <a:t>aritu</a:t>
            </a:r>
            <a:r>
              <a:rPr lang="en-US" dirty="0"/>
              <a:t> </a:t>
            </a:r>
            <a:r>
              <a:rPr lang="en-US" dirty="0" err="1"/>
              <a:t>daitezkeelako</a:t>
            </a:r>
            <a:r>
              <a:rPr lang="en-US" dirty="0"/>
              <a:t> </a:t>
            </a:r>
            <a:r>
              <a:rPr lang="en-US" dirty="0" err="1"/>
              <a:t>segurtasun-gailu</a:t>
            </a:r>
            <a:r>
              <a:rPr lang="en-US" dirty="0"/>
              <a:t> </a:t>
            </a:r>
            <a:r>
              <a:rPr lang="en-US" dirty="0" err="1"/>
              <a:t>gehigarririk</a:t>
            </a:r>
            <a:r>
              <a:rPr lang="en-US" dirty="0"/>
              <a:t> (</a:t>
            </a:r>
            <a:r>
              <a:rPr lang="en-US" dirty="0" err="1"/>
              <a:t>hesiak</a:t>
            </a:r>
            <a:r>
              <a:rPr lang="en-US" dirty="0"/>
              <a:t>, </a:t>
            </a:r>
            <a:r>
              <a:rPr lang="en-US" dirty="0" err="1"/>
              <a:t>panelak</a:t>
            </a:r>
            <a:r>
              <a:rPr lang="en-US" dirty="0"/>
              <a:t>...) </a:t>
            </a:r>
            <a:r>
              <a:rPr lang="en-US" dirty="0" err="1"/>
              <a:t>erabili</a:t>
            </a:r>
            <a:r>
              <a:rPr lang="en-US" dirty="0"/>
              <a:t> </a:t>
            </a:r>
            <a:r>
              <a:rPr lang="en-US" dirty="0" err="1"/>
              <a:t>gabe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pic>
        <p:nvPicPr>
          <p:cNvPr id="3" name="Irudi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315" y="4793008"/>
            <a:ext cx="2131789" cy="151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0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457200" y="274680"/>
            <a:ext cx="8229240" cy="229022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algn="ctr">
              <a:lnSpc>
                <a:spcPct val="100000"/>
              </a:lnSpc>
              <a:defRPr/>
            </a:pPr>
            <a:endParaRPr lang="es-ES" b="1" u="sng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defRPr/>
            </a:pPr>
            <a:endParaRPr lang="es-ES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defRPr/>
            </a:pPr>
            <a:endParaRPr lang="es-ES" sz="4000" b="1" u="sng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defRPr/>
            </a:pPr>
            <a:r>
              <a:rPr lang="pl-PL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ROBOTAK ETA </a:t>
            </a:r>
            <a:r>
              <a:rPr lang="pl-PL" sz="28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ROBOT </a:t>
            </a:r>
            <a:r>
              <a:rPr lang="pl-PL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KOLABORATZAILEAK (KOBOTAK)</a:t>
            </a:r>
            <a:endParaRPr lang="es-ES" sz="28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Laukizuzena 5"/>
          <p:cNvSpPr/>
          <p:nvPr/>
        </p:nvSpPr>
        <p:spPr bwMode="auto">
          <a:xfrm>
            <a:off x="6385804" y="282520"/>
            <a:ext cx="2348996" cy="365795"/>
          </a:xfrm>
          <a:prstGeom prst="rect">
            <a:avLst/>
          </a:prstGeom>
          <a:solidFill>
            <a:schemeClr val="bg1"/>
          </a:solidFill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7" name="CustomShape 2"/>
          <p:cNvSpPr/>
          <p:nvPr/>
        </p:nvSpPr>
        <p:spPr bwMode="auto">
          <a:xfrm>
            <a:off x="611560" y="2292840"/>
            <a:ext cx="8229240" cy="45651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>
              <a:lnSpc>
                <a:spcPct val="90000"/>
              </a:lnSpc>
              <a:spcBef>
                <a:spcPts val="697"/>
              </a:spcBef>
              <a:defRPr/>
            </a:pPr>
            <a:endParaRPr lang="es-ES" sz="1100" b="1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697"/>
              </a:spcBef>
              <a:defRPr/>
            </a:pPr>
            <a:r>
              <a:rPr lang="es-ES" sz="2400" b="1" spc="-1" dirty="0" err="1" smtClean="0">
                <a:solidFill>
                  <a:srgbClr val="000000"/>
                </a:solidFill>
                <a:latin typeface="Calibri"/>
              </a:rPr>
              <a:t>Kobotak</a:t>
            </a:r>
            <a:endParaRPr lang="eu-ES" b="1" spc="-1" dirty="0">
              <a:solidFill>
                <a:srgbClr val="000000"/>
              </a:solidFill>
              <a:latin typeface="Calibri"/>
            </a:endParaRPr>
          </a:p>
          <a:p>
            <a:pPr marL="342900" indent="-342900" algn="just">
              <a:lnSpc>
                <a:spcPct val="200000"/>
              </a:lnSpc>
              <a:spcBef>
                <a:spcPts val="697"/>
              </a:spcBef>
              <a:buFont typeface="Arial" panose="020B0604020202020204" pitchFamily="34" charset="0"/>
              <a:buChar char="•"/>
              <a:defRPr/>
            </a:pPr>
            <a:r>
              <a:rPr lang="es-ES" dirty="0" err="1"/>
              <a:t>Kobot</a:t>
            </a:r>
            <a:r>
              <a:rPr lang="es-ES" dirty="0"/>
              <a:t> </a:t>
            </a:r>
            <a:r>
              <a:rPr lang="es-ES" dirty="0" err="1"/>
              <a:t>edo</a:t>
            </a:r>
            <a:r>
              <a:rPr lang="es-ES" dirty="0"/>
              <a:t> robot </a:t>
            </a:r>
            <a:r>
              <a:rPr lang="es-ES" dirty="0" err="1"/>
              <a:t>kolaboratiboa</a:t>
            </a:r>
            <a:r>
              <a:rPr lang="es-ES" dirty="0"/>
              <a:t> </a:t>
            </a:r>
            <a:r>
              <a:rPr lang="es-ES" dirty="0" err="1"/>
              <a:t>gizakiekin</a:t>
            </a:r>
            <a:r>
              <a:rPr lang="es-ES" dirty="0"/>
              <a:t> batera </a:t>
            </a:r>
            <a:r>
              <a:rPr lang="es-ES" dirty="0" err="1"/>
              <a:t>hainbat</a:t>
            </a:r>
            <a:r>
              <a:rPr lang="es-ES" dirty="0"/>
              <a:t> </a:t>
            </a:r>
            <a:r>
              <a:rPr lang="es-ES" dirty="0" err="1"/>
              <a:t>zeregin</a:t>
            </a:r>
            <a:r>
              <a:rPr lang="es-ES" dirty="0"/>
              <a:t> eta </a:t>
            </a:r>
            <a:r>
              <a:rPr lang="es-ES" dirty="0" err="1"/>
              <a:t>prozesu</a:t>
            </a:r>
            <a:r>
              <a:rPr lang="es-ES" dirty="0"/>
              <a:t> </a:t>
            </a:r>
            <a:r>
              <a:rPr lang="es-ES" dirty="0" err="1"/>
              <a:t>segurtasunez</a:t>
            </a:r>
            <a:r>
              <a:rPr lang="es-ES" dirty="0"/>
              <a:t> </a:t>
            </a:r>
            <a:r>
              <a:rPr lang="es-ES" dirty="0" err="1"/>
              <a:t>egiten</a:t>
            </a:r>
            <a:r>
              <a:rPr lang="es-ES" dirty="0"/>
              <a:t> </a:t>
            </a:r>
            <a:r>
              <a:rPr lang="es-ES" dirty="0" err="1"/>
              <a:t>dituen</a:t>
            </a:r>
            <a:r>
              <a:rPr lang="es-ES" dirty="0"/>
              <a:t> robot mota </a:t>
            </a:r>
            <a:r>
              <a:rPr lang="es-ES" dirty="0" err="1"/>
              <a:t>bat</a:t>
            </a:r>
            <a:r>
              <a:rPr lang="es-ES" dirty="0"/>
              <a:t> da.</a:t>
            </a:r>
          </a:p>
          <a:p>
            <a:pPr marL="342900" indent="-342900" algn="just">
              <a:lnSpc>
                <a:spcPct val="200000"/>
              </a:lnSpc>
              <a:spcBef>
                <a:spcPts val="697"/>
              </a:spcBef>
              <a:buFont typeface="Arial" panose="020B0604020202020204" pitchFamily="34" charset="0"/>
              <a:buChar char="•"/>
              <a:defRPr/>
            </a:pPr>
            <a:r>
              <a:rPr lang="es-ES" dirty="0" err="1"/>
              <a:t>Kobotak</a:t>
            </a:r>
            <a:r>
              <a:rPr lang="es-ES" dirty="0"/>
              <a:t> </a:t>
            </a:r>
            <a:r>
              <a:rPr lang="es-ES" dirty="0" err="1"/>
              <a:t>gizakiekin</a:t>
            </a:r>
            <a:r>
              <a:rPr lang="es-ES" dirty="0"/>
              <a:t> </a:t>
            </a:r>
            <a:r>
              <a:rPr lang="es-ES" dirty="0" err="1"/>
              <a:t>espazioa</a:t>
            </a:r>
            <a:r>
              <a:rPr lang="es-ES" dirty="0"/>
              <a:t> </a:t>
            </a:r>
            <a:r>
              <a:rPr lang="es-ES" dirty="0" err="1"/>
              <a:t>partekatuz</a:t>
            </a:r>
            <a:r>
              <a:rPr lang="es-ES" dirty="0"/>
              <a:t> </a:t>
            </a:r>
            <a:r>
              <a:rPr lang="es-ES" dirty="0" err="1"/>
              <a:t>lan</a:t>
            </a:r>
            <a:r>
              <a:rPr lang="es-ES" dirty="0"/>
              <a:t> </a:t>
            </a:r>
            <a:r>
              <a:rPr lang="es-ES" dirty="0" err="1"/>
              <a:t>egiteko</a:t>
            </a:r>
            <a:r>
              <a:rPr lang="es-ES" dirty="0"/>
              <a:t> eta </a:t>
            </a:r>
            <a:r>
              <a:rPr lang="es-ES" dirty="0" err="1"/>
              <a:t>modu</a:t>
            </a:r>
            <a:r>
              <a:rPr lang="es-ES" dirty="0"/>
              <a:t> </a:t>
            </a:r>
            <a:r>
              <a:rPr lang="es-ES" dirty="0" err="1"/>
              <a:t>eraginkorrean</a:t>
            </a:r>
            <a:r>
              <a:rPr lang="es-ES" dirty="0"/>
              <a:t> </a:t>
            </a:r>
            <a:r>
              <a:rPr lang="es-ES" dirty="0" err="1"/>
              <a:t>elkarreragiteko</a:t>
            </a:r>
            <a:r>
              <a:rPr lang="es-ES" dirty="0"/>
              <a:t> </a:t>
            </a:r>
            <a:r>
              <a:rPr lang="es-ES" dirty="0" err="1"/>
              <a:t>eraikitzen</a:t>
            </a:r>
            <a:r>
              <a:rPr lang="es-ES" dirty="0"/>
              <a:t> </a:t>
            </a:r>
            <a:r>
              <a:rPr lang="es-ES" dirty="0" err="1"/>
              <a:t>dira</a:t>
            </a:r>
            <a:r>
              <a:rPr lang="es-ES" dirty="0"/>
              <a:t>.</a:t>
            </a:r>
            <a:endParaRPr lang="es-ES" sz="2400" spc="-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Laukizuzena 5"/>
          <p:cNvSpPr/>
          <p:nvPr/>
        </p:nvSpPr>
        <p:spPr bwMode="auto">
          <a:xfrm>
            <a:off x="6385804" y="282520"/>
            <a:ext cx="2348996" cy="365795"/>
          </a:xfrm>
          <a:prstGeom prst="rect">
            <a:avLst/>
          </a:prstGeom>
          <a:solidFill>
            <a:schemeClr val="bg1"/>
          </a:solidFill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7" name="CustomShape 2"/>
          <p:cNvSpPr/>
          <p:nvPr/>
        </p:nvSpPr>
        <p:spPr bwMode="auto">
          <a:xfrm>
            <a:off x="457200" y="1401326"/>
            <a:ext cx="8229240" cy="45651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r>
              <a:rPr lang="en-US" b="1" dirty="0" err="1" smtClean="0"/>
              <a:t>Segurtasun</a:t>
            </a:r>
            <a:r>
              <a:rPr lang="en-US" b="1" dirty="0" smtClean="0"/>
              <a:t> </a:t>
            </a:r>
            <a:r>
              <a:rPr lang="en-US" b="1" dirty="0" err="1" smtClean="0"/>
              <a:t>elementuak</a:t>
            </a:r>
            <a:r>
              <a:rPr lang="en-US" b="1" dirty="0" smtClean="0"/>
              <a:t>:</a:t>
            </a:r>
            <a:endParaRPr lang="en-US" b="1" dirty="0" smtClean="0"/>
          </a:p>
          <a:p>
            <a:pPr algn="just">
              <a:lnSpc>
                <a:spcPct val="200000"/>
              </a:lnSpc>
            </a:pPr>
            <a:r>
              <a:rPr lang="en-US" dirty="0" err="1"/>
              <a:t>Robotaren</a:t>
            </a:r>
            <a:r>
              <a:rPr lang="en-US" dirty="0"/>
              <a:t> </a:t>
            </a:r>
            <a:r>
              <a:rPr lang="en-US" dirty="0" err="1"/>
              <a:t>segurtasun</a:t>
            </a:r>
            <a:r>
              <a:rPr lang="en-US" dirty="0"/>
              <a:t> </a:t>
            </a:r>
            <a:r>
              <a:rPr lang="en-US" dirty="0" err="1"/>
              <a:t>elementuak</a:t>
            </a:r>
            <a:r>
              <a:rPr lang="en-US" dirty="0"/>
              <a:t> </a:t>
            </a:r>
            <a:r>
              <a:rPr lang="en-US" dirty="0" err="1"/>
              <a:t>hauek</a:t>
            </a:r>
            <a:r>
              <a:rPr lang="en-US" dirty="0"/>
              <a:t> </a:t>
            </a:r>
            <a:r>
              <a:rPr lang="en-US" dirty="0" err="1"/>
              <a:t>izan</a:t>
            </a:r>
            <a:r>
              <a:rPr lang="en-US" dirty="0"/>
              <a:t> </a:t>
            </a:r>
            <a:r>
              <a:rPr lang="en-US" dirty="0" err="1"/>
              <a:t>daitezke</a:t>
            </a:r>
            <a:r>
              <a:rPr lang="en-US" dirty="0"/>
              <a:t>: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1" dirty="0" err="1" smtClean="0"/>
              <a:t>Arazoak</a:t>
            </a:r>
            <a:r>
              <a:rPr lang="en-US" dirty="0" smtClean="0"/>
              <a:t>: </a:t>
            </a:r>
            <a:r>
              <a:rPr lang="en-US" dirty="0" err="1"/>
              <a:t>Diseinu</a:t>
            </a:r>
            <a:r>
              <a:rPr lang="en-US" dirty="0"/>
              <a:t> </a:t>
            </a:r>
            <a:r>
              <a:rPr lang="en-US" dirty="0" err="1"/>
              <a:t>fisikoa</a:t>
            </a:r>
            <a:r>
              <a:rPr lang="en-US" dirty="0"/>
              <a:t>, </a:t>
            </a:r>
            <a:r>
              <a:rPr lang="en-US" dirty="0" err="1"/>
              <a:t>kontura</a:t>
            </a:r>
            <a:r>
              <a:rPr lang="en-US" dirty="0"/>
              <a:t> </a:t>
            </a:r>
            <a:r>
              <a:rPr lang="en-US" dirty="0" err="1"/>
              <a:t>biribilduak</a:t>
            </a:r>
            <a:r>
              <a:rPr lang="en-US" dirty="0"/>
              <a:t> (</a:t>
            </a:r>
            <a:r>
              <a:rPr lang="en-US" dirty="0" err="1"/>
              <a:t>ertzik</a:t>
            </a:r>
            <a:r>
              <a:rPr lang="en-US" dirty="0"/>
              <a:t> </a:t>
            </a:r>
            <a:r>
              <a:rPr lang="en-US" dirty="0" err="1"/>
              <a:t>gabe</a:t>
            </a:r>
            <a:r>
              <a:rPr lang="en-US" dirty="0"/>
              <a:t>) eta </a:t>
            </a:r>
            <a:r>
              <a:rPr lang="en-US" dirty="0" err="1"/>
              <a:t>harrapaketa</a:t>
            </a:r>
            <a:r>
              <a:rPr lang="en-US" dirty="0"/>
              <a:t> </a:t>
            </a:r>
            <a:r>
              <a:rPr lang="en-US" dirty="0" err="1"/>
              <a:t>punturik</a:t>
            </a:r>
            <a:r>
              <a:rPr lang="en-US" dirty="0"/>
              <a:t> </a:t>
            </a:r>
            <a:r>
              <a:rPr lang="en-US" dirty="0" err="1"/>
              <a:t>gabe</a:t>
            </a:r>
            <a:r>
              <a:rPr lang="en-US" dirty="0"/>
              <a:t>, </a:t>
            </a:r>
            <a:r>
              <a:rPr lang="en-US" dirty="0" err="1"/>
              <a:t>irekidura</a:t>
            </a:r>
            <a:r>
              <a:rPr lang="en-US" dirty="0"/>
              <a:t> </a:t>
            </a:r>
            <a:r>
              <a:rPr lang="en-US" dirty="0" err="1"/>
              <a:t>minimoak</a:t>
            </a:r>
            <a:r>
              <a:rPr lang="en-US" dirty="0"/>
              <a:t>, </a:t>
            </a:r>
            <a:r>
              <a:rPr lang="en-US" dirty="0" err="1"/>
              <a:t>estalki</a:t>
            </a:r>
            <a:r>
              <a:rPr lang="en-US" dirty="0"/>
              <a:t> </a:t>
            </a:r>
            <a:r>
              <a:rPr lang="en-US" dirty="0" err="1"/>
              <a:t>bigunak</a:t>
            </a:r>
            <a:r>
              <a:rPr lang="en-US" dirty="0"/>
              <a:t>, material </a:t>
            </a:r>
            <a:r>
              <a:rPr lang="en-US" dirty="0" err="1"/>
              <a:t>arinak</a:t>
            </a:r>
            <a:r>
              <a:rPr lang="en-US" dirty="0"/>
              <a:t>, </a:t>
            </a:r>
            <a:r>
              <a:rPr lang="en-US" dirty="0" err="1"/>
              <a:t>abiadura</a:t>
            </a:r>
            <a:r>
              <a:rPr lang="en-US" dirty="0"/>
              <a:t> </a:t>
            </a:r>
            <a:r>
              <a:rPr lang="en-US" dirty="0" err="1"/>
              <a:t>maximoa</a:t>
            </a:r>
            <a:r>
              <a:rPr lang="en-US" dirty="0"/>
              <a:t> </a:t>
            </a:r>
            <a:r>
              <a:rPr lang="en-US" dirty="0" err="1"/>
              <a:t>murriztua</a:t>
            </a:r>
            <a:r>
              <a:rPr lang="en-US" dirty="0"/>
              <a:t> </a:t>
            </a:r>
            <a:r>
              <a:rPr lang="en-US" dirty="0" err="1"/>
              <a:t>inertzia</a:t>
            </a:r>
            <a:r>
              <a:rPr lang="en-US" dirty="0"/>
              <a:t> </a:t>
            </a:r>
            <a:r>
              <a:rPr lang="en-US" dirty="0" err="1"/>
              <a:t>txikiko</a:t>
            </a:r>
            <a:r>
              <a:rPr lang="en-US" dirty="0"/>
              <a:t> </a:t>
            </a:r>
            <a:r>
              <a:rPr lang="en-US" dirty="0" err="1"/>
              <a:t>inpaktuak</a:t>
            </a:r>
            <a:r>
              <a:rPr lang="en-US" dirty="0"/>
              <a:t> </a:t>
            </a:r>
            <a:r>
              <a:rPr lang="en-US" dirty="0" err="1"/>
              <a:t>sortzeko</a:t>
            </a:r>
            <a:r>
              <a:rPr lang="en-US" dirty="0"/>
              <a:t>...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1" dirty="0" err="1" smtClean="0"/>
              <a:t>Abantailak</a:t>
            </a:r>
            <a:r>
              <a:rPr lang="en-US" dirty="0" smtClean="0"/>
              <a:t>: </a:t>
            </a:r>
            <a:r>
              <a:rPr lang="en-US" dirty="0" err="1"/>
              <a:t>Indar</a:t>
            </a:r>
            <a:r>
              <a:rPr lang="en-US" dirty="0"/>
              <a:t> </a:t>
            </a:r>
            <a:r>
              <a:rPr lang="en-US" dirty="0" err="1"/>
              <a:t>sentsoreak</a:t>
            </a:r>
            <a:r>
              <a:rPr lang="en-US" dirty="0"/>
              <a:t> </a:t>
            </a:r>
            <a:r>
              <a:rPr lang="en-US" dirty="0" err="1"/>
              <a:t>edo</a:t>
            </a:r>
            <a:r>
              <a:rPr lang="en-US" dirty="0"/>
              <a:t> </a:t>
            </a:r>
            <a:r>
              <a:rPr lang="en-US" dirty="0" err="1"/>
              <a:t>inpaktu</a:t>
            </a:r>
            <a:r>
              <a:rPr lang="en-US" dirty="0"/>
              <a:t> </a:t>
            </a:r>
            <a:r>
              <a:rPr lang="en-US" dirty="0" err="1"/>
              <a:t>detektagailuak</a:t>
            </a:r>
            <a:r>
              <a:rPr lang="en-US" dirty="0"/>
              <a:t> </a:t>
            </a:r>
            <a:r>
              <a:rPr lang="en-US" dirty="0" err="1"/>
              <a:t>mugimendua</a:t>
            </a:r>
            <a:r>
              <a:rPr lang="en-US" dirty="0"/>
              <a:t> </a:t>
            </a:r>
            <a:r>
              <a:rPr lang="en-US" dirty="0" err="1"/>
              <a:t>berehala</a:t>
            </a:r>
            <a:r>
              <a:rPr lang="en-US" dirty="0"/>
              <a:t> </a:t>
            </a:r>
            <a:r>
              <a:rPr lang="en-US" dirty="0" err="1"/>
              <a:t>gelditu</a:t>
            </a:r>
            <a:r>
              <a:rPr lang="en-US" dirty="0"/>
              <a:t> </a:t>
            </a:r>
            <a:r>
              <a:rPr lang="en-US" dirty="0" err="1"/>
              <a:t>behar</a:t>
            </a:r>
            <a:r>
              <a:rPr lang="en-US" dirty="0"/>
              <a:t> du </a:t>
            </a:r>
            <a:r>
              <a:rPr lang="en-US" dirty="0" err="1"/>
              <a:t>ustekabeko</a:t>
            </a:r>
            <a:r>
              <a:rPr lang="en-US" dirty="0"/>
              <a:t> </a:t>
            </a:r>
            <a:r>
              <a:rPr lang="en-US" dirty="0" err="1"/>
              <a:t>kanpoko</a:t>
            </a:r>
            <a:r>
              <a:rPr lang="en-US" dirty="0"/>
              <a:t> </a:t>
            </a:r>
            <a:r>
              <a:rPr lang="en-US" dirty="0" err="1"/>
              <a:t>elementu</a:t>
            </a:r>
            <a:r>
              <a:rPr lang="en-US" dirty="0"/>
              <a:t> </a:t>
            </a:r>
            <a:r>
              <a:rPr lang="en-US" dirty="0" err="1"/>
              <a:t>batekin</a:t>
            </a:r>
            <a:r>
              <a:rPr lang="en-US" dirty="0"/>
              <a:t> </a:t>
            </a:r>
            <a:r>
              <a:rPr lang="en-US" dirty="0" err="1"/>
              <a:t>kontaktua</a:t>
            </a:r>
            <a:r>
              <a:rPr lang="en-US" dirty="0"/>
              <a:t> </a:t>
            </a:r>
            <a:r>
              <a:rPr lang="en-US" dirty="0" err="1"/>
              <a:t>detektatzen</a:t>
            </a:r>
            <a:r>
              <a:rPr lang="en-US" dirty="0"/>
              <a:t> </a:t>
            </a:r>
            <a:r>
              <a:rPr lang="en-US" dirty="0" err="1"/>
              <a:t>bada</a:t>
            </a:r>
            <a:r>
              <a:rPr lang="en-US" dirty="0"/>
              <a:t>. </a:t>
            </a:r>
            <a:r>
              <a:rPr lang="en-US" dirty="0" err="1"/>
              <a:t>Presentzia</a:t>
            </a:r>
            <a:r>
              <a:rPr lang="en-US" dirty="0"/>
              <a:t> </a:t>
            </a:r>
            <a:r>
              <a:rPr lang="en-US" dirty="0" err="1"/>
              <a:t>detektatzen</a:t>
            </a:r>
            <a:r>
              <a:rPr lang="en-US" dirty="0"/>
              <a:t> </a:t>
            </a:r>
            <a:r>
              <a:rPr lang="en-US" dirty="0" err="1"/>
              <a:t>duten</a:t>
            </a:r>
            <a:r>
              <a:rPr lang="en-US" dirty="0"/>
              <a:t> </a:t>
            </a:r>
            <a:r>
              <a:rPr lang="en-US" dirty="0" err="1"/>
              <a:t>sentsore</a:t>
            </a:r>
            <a:r>
              <a:rPr lang="en-US" dirty="0"/>
              <a:t> </a:t>
            </a:r>
            <a:r>
              <a:rPr lang="en-US" dirty="0" err="1"/>
              <a:t>kapazitiboei</a:t>
            </a:r>
            <a:r>
              <a:rPr lang="en-US" dirty="0"/>
              <a:t> esker, </a:t>
            </a:r>
            <a:r>
              <a:rPr lang="en-US" dirty="0" err="1"/>
              <a:t>talkak</a:t>
            </a:r>
            <a:r>
              <a:rPr lang="en-US" dirty="0"/>
              <a:t> </a:t>
            </a:r>
            <a:r>
              <a:rPr lang="en-US" dirty="0" err="1"/>
              <a:t>aurreikusi</a:t>
            </a:r>
            <a:r>
              <a:rPr lang="en-US" dirty="0"/>
              <a:t> </a:t>
            </a:r>
            <a:r>
              <a:rPr lang="en-US" dirty="0" err="1"/>
              <a:t>ditzakegu</a:t>
            </a:r>
            <a:r>
              <a:rPr lang="en-U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97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Laukizuzena 5"/>
          <p:cNvSpPr/>
          <p:nvPr/>
        </p:nvSpPr>
        <p:spPr bwMode="auto">
          <a:xfrm>
            <a:off x="6385804" y="282520"/>
            <a:ext cx="2348996" cy="365795"/>
          </a:xfrm>
          <a:prstGeom prst="rect">
            <a:avLst/>
          </a:prstGeom>
          <a:solidFill>
            <a:schemeClr val="bg1"/>
          </a:solidFill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7" name="CustomShape 2"/>
          <p:cNvSpPr/>
          <p:nvPr/>
        </p:nvSpPr>
        <p:spPr bwMode="auto">
          <a:xfrm>
            <a:off x="457200" y="1401326"/>
            <a:ext cx="8229240" cy="45651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r>
              <a:rPr lang="en-US" b="1" dirty="0" err="1"/>
              <a:t>K</a:t>
            </a:r>
            <a:r>
              <a:rPr lang="en-US" b="1" dirty="0" err="1" smtClean="0"/>
              <a:t>obotak</a:t>
            </a:r>
            <a:r>
              <a:rPr lang="en-US" b="1" dirty="0" smtClean="0"/>
              <a:t> </a:t>
            </a:r>
            <a:r>
              <a:rPr lang="en-US" b="1" dirty="0"/>
              <a:t>vs </a:t>
            </a:r>
            <a:r>
              <a:rPr lang="en-US" b="1" dirty="0" smtClean="0"/>
              <a:t>Robot </a:t>
            </a:r>
            <a:r>
              <a:rPr lang="en-US" b="1" dirty="0" err="1" smtClean="0"/>
              <a:t>Industrialak</a:t>
            </a:r>
            <a:r>
              <a:rPr lang="en-US" b="1" dirty="0" smtClean="0"/>
              <a:t> </a:t>
            </a:r>
            <a:endParaRPr lang="en-US" b="1" dirty="0" smtClean="0"/>
          </a:p>
          <a:p>
            <a:pPr algn="just">
              <a:lnSpc>
                <a:spcPct val="200000"/>
              </a:lnSpc>
            </a:pPr>
            <a:r>
              <a:rPr lang="en-US" dirty="0" err="1"/>
              <a:t>Lankidetza-robotek</a:t>
            </a:r>
            <a:r>
              <a:rPr lang="en-US" dirty="0"/>
              <a:t> </a:t>
            </a:r>
            <a:r>
              <a:rPr lang="en-US" dirty="0" err="1"/>
              <a:t>antzekotasun</a:t>
            </a:r>
            <a:r>
              <a:rPr lang="en-US" dirty="0"/>
              <a:t> </a:t>
            </a:r>
            <a:r>
              <a:rPr lang="en-US" dirty="0" err="1"/>
              <a:t>batzuk</a:t>
            </a:r>
            <a:r>
              <a:rPr lang="en-US" dirty="0"/>
              <a:t> </a:t>
            </a:r>
            <a:r>
              <a:rPr lang="en-US" dirty="0" err="1"/>
              <a:t>izan</a:t>
            </a:r>
            <a:r>
              <a:rPr lang="en-US" dirty="0"/>
              <a:t> </a:t>
            </a:r>
            <a:r>
              <a:rPr lang="en-US" dirty="0" err="1"/>
              <a:t>ditzakete</a:t>
            </a:r>
            <a:r>
              <a:rPr lang="en-US" dirty="0"/>
              <a:t> robot </a:t>
            </a:r>
            <a:r>
              <a:rPr lang="en-US" dirty="0" err="1"/>
              <a:t>tradizionalekin</a:t>
            </a:r>
            <a:r>
              <a:rPr lang="en-US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dirty="0" err="1"/>
              <a:t>Hala</a:t>
            </a:r>
            <a:r>
              <a:rPr lang="en-US" dirty="0"/>
              <a:t> ere, </a:t>
            </a:r>
            <a:r>
              <a:rPr lang="en-US" dirty="0" err="1"/>
              <a:t>badira</a:t>
            </a:r>
            <a:r>
              <a:rPr lang="en-US" dirty="0"/>
              <a:t> </a:t>
            </a:r>
            <a:r>
              <a:rPr lang="en-US" dirty="0" err="1"/>
              <a:t>desberdintasun</a:t>
            </a:r>
            <a:r>
              <a:rPr lang="en-US" dirty="0"/>
              <a:t> eta </a:t>
            </a:r>
            <a:r>
              <a:rPr lang="en-US" dirty="0" err="1"/>
              <a:t>abantaila</a:t>
            </a:r>
            <a:r>
              <a:rPr lang="en-US" dirty="0"/>
              <a:t> </a:t>
            </a:r>
            <a:r>
              <a:rPr lang="en-US" dirty="0" err="1"/>
              <a:t>gehiago</a:t>
            </a:r>
            <a:r>
              <a:rPr lang="en-US" dirty="0"/>
              <a:t> </a:t>
            </a:r>
            <a:r>
              <a:rPr lang="en-US" dirty="0" err="1"/>
              <a:t>kobotak</a:t>
            </a:r>
            <a:r>
              <a:rPr lang="en-US" dirty="0"/>
              <a:t> </a:t>
            </a:r>
            <a:r>
              <a:rPr lang="en-US" dirty="0" err="1"/>
              <a:t>enpresetan</a:t>
            </a:r>
            <a:r>
              <a:rPr lang="en-US" dirty="0"/>
              <a:t> </a:t>
            </a:r>
            <a:r>
              <a:rPr lang="en-US" dirty="0" err="1"/>
              <a:t>ezartzean</a:t>
            </a:r>
            <a:r>
              <a:rPr lang="en-US" dirty="0"/>
              <a:t>:</a:t>
            </a:r>
          </a:p>
          <a:p>
            <a:pPr algn="just">
              <a:lnSpc>
                <a:spcPct val="200000"/>
              </a:lnSpc>
            </a:pPr>
            <a:r>
              <a:rPr lang="en-US" b="1" dirty="0"/>
              <a:t>Egin </a:t>
            </a:r>
            <a:r>
              <a:rPr lang="en-US" b="1" dirty="0" err="1"/>
              <a:t>taula</a:t>
            </a:r>
            <a:r>
              <a:rPr lang="en-US" b="1" dirty="0"/>
              <a:t> bat </a:t>
            </a:r>
            <a:r>
              <a:rPr lang="en-US" b="1" dirty="0" err="1"/>
              <a:t>roboten</a:t>
            </a:r>
            <a:r>
              <a:rPr lang="en-US" b="1" dirty="0"/>
              <a:t> eta </a:t>
            </a:r>
            <a:r>
              <a:rPr lang="en-US" b="1" dirty="0" err="1"/>
              <a:t>kobot-en</a:t>
            </a:r>
            <a:r>
              <a:rPr lang="en-US" b="1" dirty="0"/>
              <a:t> </a:t>
            </a:r>
            <a:r>
              <a:rPr lang="en-US" b="1" dirty="0" err="1"/>
              <a:t>arteko</a:t>
            </a:r>
            <a:r>
              <a:rPr lang="en-US" b="1" dirty="0"/>
              <a:t> </a:t>
            </a:r>
            <a:r>
              <a:rPr lang="en-US" b="1" dirty="0" err="1"/>
              <a:t>abantailak</a:t>
            </a:r>
            <a:r>
              <a:rPr lang="en-US" b="1" dirty="0"/>
              <a:t> eta </a:t>
            </a:r>
            <a:r>
              <a:rPr lang="en-US" b="1" dirty="0" err="1"/>
              <a:t>desberdintasunak</a:t>
            </a:r>
            <a:r>
              <a:rPr lang="en-US" b="1" dirty="0"/>
              <a:t> </a:t>
            </a:r>
            <a:r>
              <a:rPr lang="en-US" b="1" dirty="0" err="1"/>
              <a:t>ikusteko</a:t>
            </a:r>
            <a:r>
              <a:rPr lang="en-US" b="1" dirty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9474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Laukizuzena 5"/>
          <p:cNvSpPr/>
          <p:nvPr/>
        </p:nvSpPr>
        <p:spPr bwMode="auto">
          <a:xfrm>
            <a:off x="6385804" y="282520"/>
            <a:ext cx="2348996" cy="365795"/>
          </a:xfrm>
          <a:prstGeom prst="rect">
            <a:avLst/>
          </a:prstGeom>
          <a:solidFill>
            <a:schemeClr val="bg1"/>
          </a:solidFill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7" name="CustomShape 2"/>
          <p:cNvSpPr/>
          <p:nvPr/>
        </p:nvSpPr>
        <p:spPr bwMode="auto">
          <a:xfrm>
            <a:off x="457200" y="1401326"/>
            <a:ext cx="8229240" cy="45651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r>
              <a:rPr lang="en-US" b="1" dirty="0" err="1" smtClean="0"/>
              <a:t>Kobotak</a:t>
            </a:r>
            <a:r>
              <a:rPr lang="en-US" b="1" dirty="0" smtClean="0"/>
              <a:t> </a:t>
            </a:r>
            <a:r>
              <a:rPr lang="en-US" b="1" dirty="0"/>
              <a:t>vs Robot </a:t>
            </a:r>
            <a:r>
              <a:rPr lang="en-US" b="1" dirty="0" err="1"/>
              <a:t>Industrialak</a:t>
            </a:r>
            <a:r>
              <a:rPr lang="en-US" b="1" dirty="0"/>
              <a:t> </a:t>
            </a:r>
          </a:p>
          <a:p>
            <a:endParaRPr lang="es-ES" dirty="0" smtClean="0"/>
          </a:p>
          <a:p>
            <a:endParaRPr lang="es-ES" b="1" dirty="0" smtClean="0"/>
          </a:p>
        </p:txBody>
      </p:sp>
      <p:graphicFrame>
        <p:nvGraphicFramePr>
          <p:cNvPr id="2" name="Tau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517620"/>
              </p:ext>
            </p:extLst>
          </p:nvPr>
        </p:nvGraphicFramePr>
        <p:xfrm>
          <a:off x="457200" y="1916832"/>
          <a:ext cx="7571184" cy="3712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5592">
                  <a:extLst>
                    <a:ext uri="{9D8B030D-6E8A-4147-A177-3AD203B41FA5}">
                      <a16:colId xmlns:a16="http://schemas.microsoft.com/office/drawing/2014/main" val="2037488040"/>
                    </a:ext>
                  </a:extLst>
                </a:gridCol>
                <a:gridCol w="3785592">
                  <a:extLst>
                    <a:ext uri="{9D8B030D-6E8A-4147-A177-3AD203B41FA5}">
                      <a16:colId xmlns:a16="http://schemas.microsoft.com/office/drawing/2014/main" val="2519807504"/>
                    </a:ext>
                  </a:extLst>
                </a:gridCol>
              </a:tblGrid>
              <a:tr h="673860">
                <a:tc>
                  <a:txBody>
                    <a:bodyPr/>
                    <a:lstStyle/>
                    <a:p>
                      <a:r>
                        <a:rPr lang="es-ES" dirty="0" smtClean="0"/>
                        <a:t>ROBOT INDUSTRIAL</a:t>
                      </a:r>
                      <a:r>
                        <a:rPr lang="es-ES" baseline="0" dirty="0" smtClean="0"/>
                        <a:t>AK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KOBOTAK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039658"/>
                  </a:ext>
                </a:extLst>
              </a:tr>
              <a:tr h="935646">
                <a:tc>
                  <a:txBody>
                    <a:bodyPr/>
                    <a:lstStyle/>
                    <a:p>
                      <a:pPr algn="just"/>
                      <a:r>
                        <a:rPr lang="en-US" dirty="0" err="1" smtClean="0"/>
                        <a:t>Ekoizpen-prozesu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handiak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dituzten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enpresa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handientzat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aproposak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dira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err="1" smtClean="0"/>
                        <a:t>Edozein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motatako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enpresaren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ekoizpena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maximizatzeko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diseinatuta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daude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234895"/>
                  </a:ext>
                </a:extLst>
              </a:tr>
              <a:tr h="390411">
                <a:tc>
                  <a:txBody>
                    <a:bodyPr/>
                    <a:lstStyle/>
                    <a:p>
                      <a:pPr algn="just"/>
                      <a:r>
                        <a:rPr lang="en-US" dirty="0" err="1" smtClean="0"/>
                        <a:t>Programazio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prozesu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zabala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behar</a:t>
                      </a:r>
                      <a:r>
                        <a:rPr lang="en-US" dirty="0" smtClean="0"/>
                        <a:t> du, </a:t>
                      </a:r>
                      <a:r>
                        <a:rPr lang="en-US" dirty="0" err="1" smtClean="0"/>
                        <a:t>egunak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edo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asteak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konfiguratzeko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behar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izan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ditzakeena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err="1" smtClean="0"/>
                        <a:t>Erraza</a:t>
                      </a:r>
                      <a:r>
                        <a:rPr lang="en-US" dirty="0" smtClean="0"/>
                        <a:t> da </a:t>
                      </a:r>
                      <a:r>
                        <a:rPr lang="en-US" dirty="0" err="1" smtClean="0"/>
                        <a:t>programatzea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ingeniaritzan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esperientziarik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ez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duten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erabiltzaileentzat</a:t>
                      </a:r>
                      <a:r>
                        <a:rPr lang="en-US" dirty="0" smtClean="0"/>
                        <a:t> ere.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111899"/>
                  </a:ext>
                </a:extLst>
              </a:tr>
              <a:tr h="390411">
                <a:tc>
                  <a:txBody>
                    <a:bodyPr/>
                    <a:lstStyle/>
                    <a:p>
                      <a:pPr algn="just"/>
                      <a:r>
                        <a:rPr lang="en-US" dirty="0" err="1" smtClean="0"/>
                        <a:t>Ingurune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seguru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batean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instalatu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behar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dira</a:t>
                      </a:r>
                      <a:r>
                        <a:rPr lang="en-US" dirty="0" smtClean="0"/>
                        <a:t> eta </a:t>
                      </a:r>
                      <a:r>
                        <a:rPr lang="en-US" dirty="0" err="1" smtClean="0"/>
                        <a:t>langilearentzako</a:t>
                      </a:r>
                      <a:r>
                        <a:rPr lang="en-US" dirty="0" smtClean="0"/>
                        <a:t> babes-</a:t>
                      </a:r>
                      <a:r>
                        <a:rPr lang="en-US" dirty="0" err="1" smtClean="0"/>
                        <a:t>neurri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desberdinekin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err="1" smtClean="0"/>
                        <a:t>Gizakiekin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batera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hainbat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prozesutan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segurtasunez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egiteko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diseinatuta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daude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11037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47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Laukizuzena 5"/>
          <p:cNvSpPr/>
          <p:nvPr/>
        </p:nvSpPr>
        <p:spPr bwMode="auto">
          <a:xfrm>
            <a:off x="6385804" y="282520"/>
            <a:ext cx="2348996" cy="365795"/>
          </a:xfrm>
          <a:prstGeom prst="rect">
            <a:avLst/>
          </a:prstGeom>
          <a:solidFill>
            <a:schemeClr val="bg1"/>
          </a:solidFill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7" name="CustomShape 2"/>
          <p:cNvSpPr/>
          <p:nvPr/>
        </p:nvSpPr>
        <p:spPr bwMode="auto">
          <a:xfrm>
            <a:off x="457200" y="1401326"/>
            <a:ext cx="8229240" cy="45651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r>
              <a:rPr lang="en-US" b="1" dirty="0" err="1" smtClean="0"/>
              <a:t>Kobotak</a:t>
            </a:r>
            <a:r>
              <a:rPr lang="en-US" b="1" dirty="0" smtClean="0"/>
              <a:t> </a:t>
            </a:r>
            <a:r>
              <a:rPr lang="en-US" b="1" dirty="0"/>
              <a:t>vs Robot </a:t>
            </a:r>
            <a:r>
              <a:rPr lang="en-US" b="1" dirty="0" err="1"/>
              <a:t>Industrialak</a:t>
            </a:r>
            <a:r>
              <a:rPr lang="en-US" b="1" dirty="0"/>
              <a:t> </a:t>
            </a:r>
          </a:p>
          <a:p>
            <a:endParaRPr lang="es-ES" dirty="0" smtClean="0"/>
          </a:p>
          <a:p>
            <a:endParaRPr lang="es-ES" b="1" dirty="0" smtClean="0"/>
          </a:p>
        </p:txBody>
      </p:sp>
      <p:graphicFrame>
        <p:nvGraphicFramePr>
          <p:cNvPr id="2" name="Tau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448649"/>
              </p:ext>
            </p:extLst>
          </p:nvPr>
        </p:nvGraphicFramePr>
        <p:xfrm>
          <a:off x="457200" y="1916832"/>
          <a:ext cx="7571184" cy="3599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5592">
                  <a:extLst>
                    <a:ext uri="{9D8B030D-6E8A-4147-A177-3AD203B41FA5}">
                      <a16:colId xmlns:a16="http://schemas.microsoft.com/office/drawing/2014/main" val="2037488040"/>
                    </a:ext>
                  </a:extLst>
                </a:gridCol>
                <a:gridCol w="3785592">
                  <a:extLst>
                    <a:ext uri="{9D8B030D-6E8A-4147-A177-3AD203B41FA5}">
                      <a16:colId xmlns:a16="http://schemas.microsoft.com/office/drawing/2014/main" val="2519807504"/>
                    </a:ext>
                  </a:extLst>
                </a:gridCol>
              </a:tblGrid>
              <a:tr h="673860">
                <a:tc>
                  <a:txBody>
                    <a:bodyPr/>
                    <a:lstStyle/>
                    <a:p>
                      <a:r>
                        <a:rPr lang="es-ES" dirty="0" smtClean="0"/>
                        <a:t>ROBOT INDUSTRIAL</a:t>
                      </a:r>
                      <a:r>
                        <a:rPr lang="es-ES" baseline="0" dirty="0" smtClean="0"/>
                        <a:t>AK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KOBOTAK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039658"/>
                  </a:ext>
                </a:extLst>
              </a:tr>
              <a:tr h="935646">
                <a:tc>
                  <a:txBody>
                    <a:bodyPr/>
                    <a:lstStyle/>
                    <a:p>
                      <a:pPr algn="just"/>
                      <a:r>
                        <a:rPr lang="en-US" dirty="0" err="1" smtClean="0"/>
                        <a:t>Beti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ekintza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bera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egiten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dute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normalean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prozesu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bakarra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egiteko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konfiguratuta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baitaude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u-ES" dirty="0" err="1" smtClean="0"/>
                        <a:t>Cobot-ek</a:t>
                      </a:r>
                      <a:r>
                        <a:rPr lang="eu-ES" dirty="0" smtClean="0"/>
                        <a:t> hainbat zeregin desberdin egiteko programatzeko gaitasuna dute, leku desberdinetan.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234895"/>
                  </a:ext>
                </a:extLst>
              </a:tr>
              <a:tr h="390411">
                <a:tc>
                  <a:txBody>
                    <a:bodyPr/>
                    <a:lstStyle/>
                    <a:p>
                      <a:pPr algn="just"/>
                      <a:r>
                        <a:rPr lang="en-US" dirty="0" err="1" smtClean="0"/>
                        <a:t>Enpresek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aurrekontu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oso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handia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inbertitu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behar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dute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makina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mota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hauek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lortzeko</a:t>
                      </a:r>
                      <a:r>
                        <a:rPr lang="en-US" dirty="0" smtClean="0"/>
                        <a:t>. </a:t>
                      </a:r>
                      <a:r>
                        <a:rPr lang="en-US" dirty="0" err="1" smtClean="0"/>
                        <a:t>Hainbat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urte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igaroko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dira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inbertsioa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amortizatu</a:t>
                      </a:r>
                      <a:r>
                        <a:rPr lang="en-US" dirty="0" smtClean="0"/>
                        <a:t> arte.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err="1" smtClean="0"/>
                        <a:t>Lankidetza-robotak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merkeagoak</a:t>
                      </a:r>
                      <a:r>
                        <a:rPr lang="en-US" dirty="0" smtClean="0"/>
                        <a:t> eta </a:t>
                      </a:r>
                      <a:r>
                        <a:rPr lang="en-US" dirty="0" err="1" smtClean="0"/>
                        <a:t>errazagoak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dira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erabiltzeko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instalazio</a:t>
                      </a:r>
                      <a:r>
                        <a:rPr lang="en-US" dirty="0" smtClean="0"/>
                        <a:t> eta </a:t>
                      </a:r>
                      <a:r>
                        <a:rPr lang="en-US" dirty="0" err="1" smtClean="0"/>
                        <a:t>programazio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prozesuan</a:t>
                      </a:r>
                      <a:r>
                        <a:rPr lang="en-US" dirty="0" smtClean="0"/>
                        <a:t>. </a:t>
                      </a:r>
                      <a:r>
                        <a:rPr lang="en-US" dirty="0" err="1" smtClean="0"/>
                        <a:t>Horrek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inbertsioaren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itzulera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azkarragoa</a:t>
                      </a:r>
                      <a:r>
                        <a:rPr lang="en-US" dirty="0" smtClean="0"/>
                        <a:t> ere </a:t>
                      </a:r>
                      <a:r>
                        <a:rPr lang="en-US" dirty="0" err="1" smtClean="0"/>
                        <a:t>ahalbidetzen</a:t>
                      </a:r>
                      <a:r>
                        <a:rPr lang="en-US" dirty="0" smtClean="0"/>
                        <a:t> du.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111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443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Laukizuzena 5"/>
          <p:cNvSpPr/>
          <p:nvPr/>
        </p:nvSpPr>
        <p:spPr bwMode="auto">
          <a:xfrm>
            <a:off x="6385804" y="282520"/>
            <a:ext cx="2348996" cy="365795"/>
          </a:xfrm>
          <a:prstGeom prst="rect">
            <a:avLst/>
          </a:prstGeom>
          <a:solidFill>
            <a:schemeClr val="bg1"/>
          </a:solidFill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7" name="CustomShape 2"/>
          <p:cNvSpPr/>
          <p:nvPr/>
        </p:nvSpPr>
        <p:spPr bwMode="auto">
          <a:xfrm>
            <a:off x="457200" y="1401326"/>
            <a:ext cx="8229240" cy="45651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0000" tIns="46800" rIns="90000" bIns="46800">
            <a:noAutofit/>
          </a:bodyPr>
          <a:lstStyle/>
          <a:p>
            <a:r>
              <a:rPr lang="en-US" b="1" dirty="0" err="1"/>
              <a:t>Cobotak</a:t>
            </a:r>
            <a:r>
              <a:rPr lang="en-US" b="1" dirty="0"/>
              <a:t> vs Robot </a:t>
            </a:r>
            <a:r>
              <a:rPr lang="en-US" b="1" dirty="0" err="1"/>
              <a:t>Industrialak</a:t>
            </a:r>
            <a:r>
              <a:rPr lang="en-US" b="1" dirty="0"/>
              <a:t> </a:t>
            </a:r>
          </a:p>
          <a:p>
            <a:endParaRPr lang="es-ES" dirty="0" smtClean="0"/>
          </a:p>
          <a:p>
            <a:endParaRPr lang="es-ES" b="1" dirty="0" smtClean="0"/>
          </a:p>
        </p:txBody>
      </p:sp>
      <p:pic>
        <p:nvPicPr>
          <p:cNvPr id="3" name="Irudi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916832"/>
            <a:ext cx="5668166" cy="426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1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Laukizuzena 5"/>
          <p:cNvSpPr/>
          <p:nvPr/>
        </p:nvSpPr>
        <p:spPr bwMode="auto">
          <a:xfrm>
            <a:off x="6385804" y="282520"/>
            <a:ext cx="2348996" cy="365795"/>
          </a:xfrm>
          <a:prstGeom prst="rect">
            <a:avLst/>
          </a:prstGeom>
          <a:solidFill>
            <a:schemeClr val="bg1"/>
          </a:solidFill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7" name="CustomShape 2"/>
          <p:cNvSpPr/>
          <p:nvPr/>
        </p:nvSpPr>
        <p:spPr bwMode="auto">
          <a:xfrm>
            <a:off x="457200" y="1401326"/>
            <a:ext cx="8229240" cy="45651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r>
              <a:rPr lang="eu-ES" b="1" dirty="0" err="1" smtClean="0"/>
              <a:t>Koboten</a:t>
            </a:r>
            <a:r>
              <a:rPr lang="eu-ES" b="1" dirty="0" smtClean="0"/>
              <a:t> abantailak</a:t>
            </a:r>
            <a:endParaRPr lang="eu-ES" b="1" dirty="0"/>
          </a:p>
          <a:p>
            <a:pPr algn="just">
              <a:lnSpc>
                <a:spcPct val="200000"/>
              </a:lnSpc>
            </a:pPr>
            <a:r>
              <a:rPr lang="en-US" dirty="0" err="1"/>
              <a:t>Goian</a:t>
            </a:r>
            <a:r>
              <a:rPr lang="en-US" dirty="0"/>
              <a:t> </a:t>
            </a:r>
            <a:r>
              <a:rPr lang="en-US" dirty="0" err="1"/>
              <a:t>aipatutako</a:t>
            </a:r>
            <a:r>
              <a:rPr lang="en-US" dirty="0"/>
              <a:t> </a:t>
            </a:r>
            <a:r>
              <a:rPr lang="en-US" dirty="0" err="1"/>
              <a:t>onurez</a:t>
            </a:r>
            <a:r>
              <a:rPr lang="en-US" dirty="0"/>
              <a:t> gain, </a:t>
            </a:r>
            <a:r>
              <a:rPr lang="en-US" dirty="0" err="1"/>
              <a:t>oso</a:t>
            </a:r>
            <a:r>
              <a:rPr lang="en-US" dirty="0"/>
              <a:t> </a:t>
            </a:r>
            <a:r>
              <a:rPr lang="en-US" dirty="0" err="1"/>
              <a:t>garrantzitsua</a:t>
            </a:r>
            <a:r>
              <a:rPr lang="en-US" dirty="0"/>
              <a:t> den bat dago, </a:t>
            </a:r>
            <a:r>
              <a:rPr lang="en-US" dirty="0" err="1"/>
              <a:t>langileengan</a:t>
            </a:r>
            <a:r>
              <a:rPr lang="en-US" dirty="0"/>
              <a:t> </a:t>
            </a:r>
            <a:r>
              <a:rPr lang="en-US" dirty="0" err="1"/>
              <a:t>duen</a:t>
            </a:r>
            <a:r>
              <a:rPr lang="en-US" dirty="0"/>
              <a:t> </a:t>
            </a:r>
            <a:r>
              <a:rPr lang="en-US" dirty="0" err="1"/>
              <a:t>eragin</a:t>
            </a:r>
            <a:r>
              <a:rPr lang="en-US" dirty="0"/>
              <a:t> </a:t>
            </a:r>
            <a:r>
              <a:rPr lang="en-US" dirty="0" err="1"/>
              <a:t>positiboarekin</a:t>
            </a:r>
            <a:r>
              <a:rPr lang="en-US" dirty="0"/>
              <a:t> </a:t>
            </a:r>
            <a:r>
              <a:rPr lang="en-US" dirty="0" err="1"/>
              <a:t>zerikusia</a:t>
            </a:r>
            <a:r>
              <a:rPr lang="en-US" dirty="0"/>
              <a:t> </a:t>
            </a:r>
            <a:r>
              <a:rPr lang="en-US" dirty="0" err="1"/>
              <a:t>duena</a:t>
            </a:r>
            <a:r>
              <a:rPr lang="en-US" dirty="0" smtClean="0"/>
              <a:t>.</a:t>
            </a:r>
            <a:endParaRPr lang="en-US" dirty="0"/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Cobot-ak</a:t>
            </a:r>
            <a:r>
              <a:rPr lang="en-US" dirty="0"/>
              <a:t> </a:t>
            </a:r>
            <a:r>
              <a:rPr lang="en-US" dirty="0" err="1"/>
              <a:t>pertsonengan</a:t>
            </a:r>
            <a:r>
              <a:rPr lang="en-US" dirty="0"/>
              <a:t> </a:t>
            </a:r>
            <a:r>
              <a:rPr lang="en-US" dirty="0" err="1"/>
              <a:t>oinarritutako</a:t>
            </a:r>
            <a:r>
              <a:rPr lang="en-US" dirty="0"/>
              <a:t> </a:t>
            </a:r>
            <a:r>
              <a:rPr lang="en-US" dirty="0" err="1"/>
              <a:t>robotak</a:t>
            </a:r>
            <a:r>
              <a:rPr lang="en-US" dirty="0"/>
              <a:t> </a:t>
            </a:r>
            <a:r>
              <a:rPr lang="en-US" dirty="0" err="1"/>
              <a:t>bezala</a:t>
            </a:r>
            <a:r>
              <a:rPr lang="en-US" dirty="0"/>
              <a:t> ere </a:t>
            </a:r>
            <a:r>
              <a:rPr lang="en-US" dirty="0" err="1"/>
              <a:t>ezagutzen</a:t>
            </a:r>
            <a:r>
              <a:rPr lang="en-US" dirty="0"/>
              <a:t> </a:t>
            </a:r>
            <a:r>
              <a:rPr lang="en-US" dirty="0" err="1"/>
              <a:t>dira</a:t>
            </a:r>
            <a:r>
              <a:rPr lang="en-US" dirty="0"/>
              <a:t>, </a:t>
            </a:r>
            <a:r>
              <a:rPr lang="en-US" dirty="0" err="1"/>
              <a:t>egiten</a:t>
            </a:r>
            <a:r>
              <a:rPr lang="en-US" dirty="0"/>
              <a:t> </a:t>
            </a:r>
            <a:r>
              <a:rPr lang="en-US" dirty="0" err="1"/>
              <a:t>duten</a:t>
            </a:r>
            <a:r>
              <a:rPr lang="en-US" dirty="0"/>
              <a:t> </a:t>
            </a:r>
            <a:r>
              <a:rPr lang="en-US" dirty="0" err="1"/>
              <a:t>lana</a:t>
            </a:r>
            <a:r>
              <a:rPr lang="en-US" dirty="0"/>
              <a:t> </a:t>
            </a:r>
            <a:r>
              <a:rPr lang="en-US" dirty="0" err="1"/>
              <a:t>errazten</a:t>
            </a:r>
            <a:r>
              <a:rPr lang="en-US" dirty="0"/>
              <a:t> eta </a:t>
            </a:r>
            <a:r>
              <a:rPr lang="en-US" dirty="0" err="1"/>
              <a:t>hobetzen</a:t>
            </a:r>
            <a:r>
              <a:rPr lang="en-US" dirty="0"/>
              <a:t> </a:t>
            </a:r>
            <a:r>
              <a:rPr lang="en-US" dirty="0" err="1"/>
              <a:t>laguntzen</a:t>
            </a:r>
            <a:r>
              <a:rPr lang="en-US" dirty="0"/>
              <a:t> </a:t>
            </a:r>
            <a:r>
              <a:rPr lang="en-US" dirty="0" err="1"/>
              <a:t>baitute</a:t>
            </a:r>
            <a:r>
              <a:rPr lang="en-US" dirty="0" smtClean="0"/>
              <a:t>.</a:t>
            </a:r>
            <a:endParaRPr lang="en-US" dirty="0"/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Zeregin</a:t>
            </a:r>
            <a:r>
              <a:rPr lang="en-US" dirty="0"/>
              <a:t> </a:t>
            </a:r>
            <a:r>
              <a:rPr lang="en-US" dirty="0" err="1"/>
              <a:t>arriskutsu</a:t>
            </a:r>
            <a:r>
              <a:rPr lang="en-US" dirty="0"/>
              <a:t>, </a:t>
            </a:r>
            <a:r>
              <a:rPr lang="en-US" dirty="0" err="1"/>
              <a:t>aspergarri</a:t>
            </a:r>
            <a:r>
              <a:rPr lang="en-US" dirty="0"/>
              <a:t>, </a:t>
            </a:r>
            <a:r>
              <a:rPr lang="en-US" dirty="0" err="1"/>
              <a:t>zikin</a:t>
            </a:r>
            <a:r>
              <a:rPr lang="en-US" dirty="0"/>
              <a:t> </a:t>
            </a:r>
            <a:r>
              <a:rPr lang="en-US" dirty="0" err="1"/>
              <a:t>edo</a:t>
            </a:r>
            <a:r>
              <a:rPr lang="en-US" dirty="0"/>
              <a:t> </a:t>
            </a:r>
            <a:r>
              <a:rPr lang="en-US" dirty="0" err="1"/>
              <a:t>errepikakorretatik</a:t>
            </a:r>
            <a:r>
              <a:rPr lang="en-US" dirty="0"/>
              <a:t> </a:t>
            </a:r>
            <a:r>
              <a:rPr lang="en-US" dirty="0" err="1"/>
              <a:t>askatzen</a:t>
            </a:r>
            <a:r>
              <a:rPr lang="en-US" dirty="0"/>
              <a:t> </a:t>
            </a:r>
            <a:r>
              <a:rPr lang="en-US" dirty="0" err="1"/>
              <a:t>ditu</a:t>
            </a:r>
            <a:r>
              <a:rPr lang="en-US" dirty="0"/>
              <a:t> eta </a:t>
            </a:r>
            <a:r>
              <a:rPr lang="en-US" dirty="0" err="1"/>
              <a:t>zeregin</a:t>
            </a:r>
            <a:r>
              <a:rPr lang="en-US" dirty="0"/>
              <a:t> </a:t>
            </a:r>
            <a:r>
              <a:rPr lang="en-US" dirty="0" err="1"/>
              <a:t>gizatiarragoetan</a:t>
            </a:r>
            <a:r>
              <a:rPr lang="en-US" dirty="0"/>
              <a:t> </a:t>
            </a:r>
            <a:r>
              <a:rPr lang="en-US" dirty="0" err="1"/>
              <a:t>zentratzea</a:t>
            </a:r>
            <a:r>
              <a:rPr lang="en-US" dirty="0"/>
              <a:t> </a:t>
            </a:r>
            <a:r>
              <a:rPr lang="en-US" dirty="0" err="1"/>
              <a:t>ahalbidetzen</a:t>
            </a:r>
            <a:r>
              <a:rPr lang="en-US" dirty="0"/>
              <a:t> die.</a:t>
            </a:r>
            <a:endParaRPr lang="es-ES" b="1" dirty="0" smtClean="0"/>
          </a:p>
        </p:txBody>
      </p:sp>
      <p:pic>
        <p:nvPicPr>
          <p:cNvPr id="2" name="Irudi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5013176"/>
            <a:ext cx="2521297" cy="137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51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Laukizuzena 5"/>
          <p:cNvSpPr/>
          <p:nvPr/>
        </p:nvSpPr>
        <p:spPr bwMode="auto">
          <a:xfrm>
            <a:off x="6385804" y="282520"/>
            <a:ext cx="2348996" cy="365795"/>
          </a:xfrm>
          <a:prstGeom prst="rect">
            <a:avLst/>
          </a:prstGeom>
          <a:solidFill>
            <a:schemeClr val="bg1"/>
          </a:solidFill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7" name="CustomShape 2"/>
          <p:cNvSpPr/>
          <p:nvPr/>
        </p:nvSpPr>
        <p:spPr bwMode="auto">
          <a:xfrm>
            <a:off x="457200" y="1401326"/>
            <a:ext cx="8229240" cy="45651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r>
              <a:rPr lang="eu-ES" b="1" dirty="0" err="1"/>
              <a:t>Koboten</a:t>
            </a:r>
            <a:r>
              <a:rPr lang="eu-ES" b="1" dirty="0"/>
              <a:t> abantailak</a:t>
            </a:r>
          </a:p>
          <a:p>
            <a:endParaRPr lang="eu-ES" b="1" dirty="0" smtClean="0"/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Honek</a:t>
            </a:r>
            <a:r>
              <a:rPr lang="en-US" dirty="0"/>
              <a:t> </a:t>
            </a:r>
            <a:r>
              <a:rPr lang="en-US" dirty="0" err="1"/>
              <a:t>langilearen</a:t>
            </a:r>
            <a:r>
              <a:rPr lang="en-US" dirty="0"/>
              <a:t> </a:t>
            </a:r>
            <a:r>
              <a:rPr lang="en-US" dirty="0" err="1"/>
              <a:t>motibazioan</a:t>
            </a:r>
            <a:r>
              <a:rPr lang="en-US" dirty="0"/>
              <a:t> eta </a:t>
            </a:r>
            <a:r>
              <a:rPr lang="en-US" dirty="0" err="1"/>
              <a:t>zoriontasunean</a:t>
            </a:r>
            <a:r>
              <a:rPr lang="en-US" dirty="0"/>
              <a:t> ere </a:t>
            </a:r>
            <a:r>
              <a:rPr lang="en-US" dirty="0" err="1"/>
              <a:t>eragiten</a:t>
            </a:r>
            <a:r>
              <a:rPr lang="en-US" dirty="0"/>
              <a:t> du, </a:t>
            </a:r>
            <a:r>
              <a:rPr lang="en-US" dirty="0" err="1"/>
              <a:t>sormenerako</a:t>
            </a:r>
            <a:r>
              <a:rPr lang="en-US" dirty="0"/>
              <a:t> eta </a:t>
            </a:r>
            <a:r>
              <a:rPr lang="en-US" dirty="0" err="1"/>
              <a:t>pentsamendurako</a:t>
            </a:r>
            <a:r>
              <a:rPr lang="en-US" dirty="0"/>
              <a:t> </a:t>
            </a:r>
            <a:r>
              <a:rPr lang="en-US" dirty="0" err="1"/>
              <a:t>leku</a:t>
            </a:r>
            <a:r>
              <a:rPr lang="en-US" dirty="0"/>
              <a:t> bat </a:t>
            </a:r>
            <a:r>
              <a:rPr lang="en-US" dirty="0" err="1"/>
              <a:t>izan</a:t>
            </a:r>
            <a:r>
              <a:rPr lang="en-US" dirty="0"/>
              <a:t> </a:t>
            </a:r>
            <a:r>
              <a:rPr lang="en-US" dirty="0" err="1"/>
              <a:t>dezaten</a:t>
            </a:r>
            <a:r>
              <a:rPr lang="en-US" dirty="0"/>
              <a:t>, </a:t>
            </a:r>
            <a:r>
              <a:rPr lang="en-US" dirty="0" err="1"/>
              <a:t>enpresarentzako</a:t>
            </a:r>
            <a:r>
              <a:rPr lang="en-US" dirty="0"/>
              <a:t> </a:t>
            </a:r>
            <a:r>
              <a:rPr lang="en-US" dirty="0" err="1"/>
              <a:t>hobekuntzak</a:t>
            </a:r>
            <a:r>
              <a:rPr lang="en-US" dirty="0"/>
              <a:t> eta </a:t>
            </a:r>
            <a:r>
              <a:rPr lang="en-US" dirty="0" err="1"/>
              <a:t>irtenbideak</a:t>
            </a:r>
            <a:r>
              <a:rPr lang="en-US" dirty="0"/>
              <a:t> </a:t>
            </a:r>
            <a:r>
              <a:rPr lang="en-US" dirty="0" err="1"/>
              <a:t>bilatzeko</a:t>
            </a:r>
            <a:r>
              <a:rPr lang="en-US" dirty="0"/>
              <a:t> </a:t>
            </a:r>
            <a:r>
              <a:rPr lang="en-US" dirty="0" err="1"/>
              <a:t>bideratuta</a:t>
            </a:r>
            <a:r>
              <a:rPr lang="en-US" dirty="0"/>
              <a:t>.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Gainera</a:t>
            </a:r>
            <a:r>
              <a:rPr lang="en-US" dirty="0"/>
              <a:t>, </a:t>
            </a:r>
            <a:r>
              <a:rPr lang="en-US" dirty="0" err="1"/>
              <a:t>Kobotek</a:t>
            </a:r>
            <a:r>
              <a:rPr lang="en-US" dirty="0"/>
              <a:t> </a:t>
            </a:r>
            <a:r>
              <a:rPr lang="en-US" dirty="0" err="1"/>
              <a:t>helburu</a:t>
            </a:r>
            <a:r>
              <a:rPr lang="en-US" dirty="0"/>
              <a:t> </a:t>
            </a:r>
            <a:r>
              <a:rPr lang="en-US" dirty="0" err="1"/>
              <a:t>maximoak</a:t>
            </a:r>
            <a:r>
              <a:rPr lang="en-US" dirty="0"/>
              <a:t> </a:t>
            </a:r>
            <a:r>
              <a:rPr lang="en-US" dirty="0" err="1"/>
              <a:t>kostu</a:t>
            </a:r>
            <a:r>
              <a:rPr lang="en-US" dirty="0"/>
              <a:t> </a:t>
            </a:r>
            <a:r>
              <a:rPr lang="en-US" dirty="0" err="1"/>
              <a:t>minimoekin</a:t>
            </a:r>
            <a:r>
              <a:rPr lang="en-US" dirty="0"/>
              <a:t> </a:t>
            </a:r>
            <a:r>
              <a:rPr lang="en-US" dirty="0" err="1"/>
              <a:t>lortzen</a:t>
            </a:r>
            <a:r>
              <a:rPr lang="en-US" dirty="0"/>
              <a:t> </a:t>
            </a:r>
            <a:r>
              <a:rPr lang="en-US" dirty="0" err="1"/>
              <a:t>laguntzen</a:t>
            </a:r>
            <a:r>
              <a:rPr lang="en-US" dirty="0"/>
              <a:t> </a:t>
            </a:r>
            <a:r>
              <a:rPr lang="en-US" dirty="0" err="1"/>
              <a:t>dute</a:t>
            </a:r>
            <a:r>
              <a:rPr lang="en-US" dirty="0"/>
              <a:t> </a:t>
            </a:r>
            <a:r>
              <a:rPr lang="en-US" dirty="0" err="1"/>
              <a:t>erroreak</a:t>
            </a:r>
            <a:r>
              <a:rPr lang="en-US" dirty="0"/>
              <a:t> </a:t>
            </a:r>
            <a:r>
              <a:rPr lang="en-US" dirty="0" err="1"/>
              <a:t>murrizten</a:t>
            </a:r>
            <a:r>
              <a:rPr lang="en-US" dirty="0"/>
              <a:t> </a:t>
            </a:r>
            <a:r>
              <a:rPr lang="en-US" dirty="0" err="1"/>
              <a:t>direlako</a:t>
            </a:r>
            <a:r>
              <a:rPr lang="en-U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21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Laukizuzena 5"/>
          <p:cNvSpPr/>
          <p:nvPr/>
        </p:nvSpPr>
        <p:spPr bwMode="auto">
          <a:xfrm>
            <a:off x="6385804" y="282520"/>
            <a:ext cx="2348996" cy="365795"/>
          </a:xfrm>
          <a:prstGeom prst="rect">
            <a:avLst/>
          </a:prstGeom>
          <a:solidFill>
            <a:schemeClr val="bg1"/>
          </a:solidFill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7" name="CustomShape 2"/>
          <p:cNvSpPr/>
          <p:nvPr/>
        </p:nvSpPr>
        <p:spPr bwMode="auto">
          <a:xfrm>
            <a:off x="457200" y="1401326"/>
            <a:ext cx="8229240" cy="45651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r>
              <a:rPr lang="en-US" b="1" dirty="0" err="1"/>
              <a:t>Zein</a:t>
            </a:r>
            <a:r>
              <a:rPr lang="en-US" b="1" dirty="0"/>
              <a:t> </a:t>
            </a:r>
            <a:r>
              <a:rPr lang="en-US" b="1" dirty="0" err="1"/>
              <a:t>industriatan</a:t>
            </a:r>
            <a:r>
              <a:rPr lang="en-US" b="1" dirty="0"/>
              <a:t> </a:t>
            </a:r>
            <a:r>
              <a:rPr lang="en-US" b="1" dirty="0" err="1"/>
              <a:t>erabil</a:t>
            </a:r>
            <a:r>
              <a:rPr lang="en-US" b="1" dirty="0"/>
              <a:t> </a:t>
            </a:r>
            <a:r>
              <a:rPr lang="en-US" b="1" dirty="0" err="1"/>
              <a:t>daiteke</a:t>
            </a:r>
            <a:r>
              <a:rPr lang="en-US" b="1" dirty="0"/>
              <a:t> robot </a:t>
            </a:r>
            <a:r>
              <a:rPr lang="en-US" b="1" dirty="0" err="1"/>
              <a:t>kolaboratibo</a:t>
            </a:r>
            <a:r>
              <a:rPr lang="en-US" b="1" dirty="0"/>
              <a:t> bat</a:t>
            </a:r>
            <a:r>
              <a:rPr lang="en-US" b="1" dirty="0" smtClean="0"/>
              <a:t>?</a:t>
            </a:r>
          </a:p>
          <a:p>
            <a:endParaRPr lang="en-US" b="1" dirty="0" smtClean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Kobot</a:t>
            </a:r>
            <a:r>
              <a:rPr lang="en-US" dirty="0"/>
              <a:t> </a:t>
            </a:r>
            <a:r>
              <a:rPr lang="en-US" dirty="0" err="1"/>
              <a:t>bati</a:t>
            </a:r>
            <a:r>
              <a:rPr lang="en-US" dirty="0"/>
              <a:t> </a:t>
            </a:r>
            <a:r>
              <a:rPr lang="en-US" dirty="0" err="1"/>
              <a:t>edozer</a:t>
            </a:r>
            <a:r>
              <a:rPr lang="en-US" dirty="0"/>
              <a:t> </a:t>
            </a:r>
            <a:r>
              <a:rPr lang="en-US" dirty="0" err="1"/>
              <a:t>gauza</a:t>
            </a:r>
            <a:r>
              <a:rPr lang="en-US" dirty="0"/>
              <a:t> </a:t>
            </a:r>
            <a:r>
              <a:rPr lang="en-US" dirty="0" err="1"/>
              <a:t>irakatsi</a:t>
            </a:r>
            <a:r>
              <a:rPr lang="en-US" dirty="0"/>
              <a:t> </a:t>
            </a:r>
            <a:r>
              <a:rPr lang="en-US" dirty="0" err="1"/>
              <a:t>dakiokeenez</a:t>
            </a:r>
            <a:r>
              <a:rPr lang="en-US" dirty="0"/>
              <a:t>, </a:t>
            </a:r>
            <a:r>
              <a:rPr lang="en-US" dirty="0" err="1"/>
              <a:t>edozein</a:t>
            </a:r>
            <a:r>
              <a:rPr lang="en-US" dirty="0"/>
              <a:t> </a:t>
            </a:r>
            <a:r>
              <a:rPr lang="en-US" dirty="0" err="1"/>
              <a:t>industria</a:t>
            </a:r>
            <a:r>
              <a:rPr lang="en-US" dirty="0"/>
              <a:t> eta </a:t>
            </a:r>
            <a:r>
              <a:rPr lang="en-US" dirty="0" err="1"/>
              <a:t>lekutan</a:t>
            </a:r>
            <a:r>
              <a:rPr lang="en-US" dirty="0"/>
              <a:t> </a:t>
            </a:r>
            <a:r>
              <a:rPr lang="en-US" dirty="0" err="1"/>
              <a:t>erabil</a:t>
            </a:r>
            <a:r>
              <a:rPr lang="en-US" dirty="0"/>
              <a:t> </a:t>
            </a:r>
            <a:r>
              <a:rPr lang="en-US" dirty="0" err="1"/>
              <a:t>daiteke</a:t>
            </a:r>
            <a:r>
              <a:rPr lang="en-US" dirty="0"/>
              <a:t>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Hala</a:t>
            </a:r>
            <a:r>
              <a:rPr lang="en-US" dirty="0"/>
              <a:t> ere, </a:t>
            </a:r>
            <a:r>
              <a:rPr lang="en-US" dirty="0" err="1"/>
              <a:t>badira</a:t>
            </a:r>
            <a:r>
              <a:rPr lang="en-US" dirty="0"/>
              <a:t> </a:t>
            </a:r>
            <a:r>
              <a:rPr lang="en-US" dirty="0" err="1"/>
              <a:t>onura</a:t>
            </a:r>
            <a:r>
              <a:rPr lang="en-US" dirty="0"/>
              <a:t> </a:t>
            </a:r>
            <a:r>
              <a:rPr lang="en-US" dirty="0" err="1"/>
              <a:t>gehiago</a:t>
            </a:r>
            <a:r>
              <a:rPr lang="en-US" dirty="0"/>
              <a:t> </a:t>
            </a:r>
            <a:r>
              <a:rPr lang="en-US" dirty="0" err="1"/>
              <a:t>lor</a:t>
            </a:r>
            <a:r>
              <a:rPr lang="en-US" dirty="0"/>
              <a:t> </a:t>
            </a:r>
            <a:r>
              <a:rPr lang="en-US" dirty="0" err="1"/>
              <a:t>ditzaketenak</a:t>
            </a:r>
            <a:r>
              <a:rPr lang="en-US" dirty="0"/>
              <a:t> eta </a:t>
            </a:r>
            <a:r>
              <a:rPr lang="en-US" dirty="0" err="1"/>
              <a:t>dagoeneko</a:t>
            </a:r>
            <a:r>
              <a:rPr lang="en-US" dirty="0"/>
              <a:t> </a:t>
            </a:r>
            <a:r>
              <a:rPr lang="en-US" dirty="0" err="1"/>
              <a:t>arrakastaz</a:t>
            </a:r>
            <a:r>
              <a:rPr lang="en-US" dirty="0"/>
              <a:t> </a:t>
            </a:r>
            <a:r>
              <a:rPr lang="en-US" dirty="0" err="1"/>
              <a:t>integratzen</a:t>
            </a:r>
            <a:r>
              <a:rPr lang="en-US" dirty="0"/>
              <a:t> </a:t>
            </a:r>
            <a:r>
              <a:rPr lang="en-US" dirty="0" err="1"/>
              <a:t>ari</a:t>
            </a:r>
            <a:r>
              <a:rPr lang="en-US" dirty="0"/>
              <a:t> </a:t>
            </a:r>
            <a:r>
              <a:rPr lang="en-US" dirty="0" err="1"/>
              <a:t>direnak</a:t>
            </a:r>
            <a:r>
              <a:rPr lang="en-US" dirty="0"/>
              <a:t> </a:t>
            </a:r>
            <a:r>
              <a:rPr lang="en-US" dirty="0" err="1"/>
              <a:t>cobot-ak</a:t>
            </a:r>
            <a:r>
              <a:rPr lang="en-US" dirty="0"/>
              <a:t>.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Elikagaien</a:t>
            </a:r>
            <a:r>
              <a:rPr lang="en-US" dirty="0"/>
              <a:t> </a:t>
            </a:r>
            <a:r>
              <a:rPr lang="en-US" dirty="0" err="1"/>
              <a:t>industria</a:t>
            </a:r>
            <a:endParaRPr lang="en-US" dirty="0"/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Medikuntza</a:t>
            </a:r>
            <a:endParaRPr lang="en-US" dirty="0"/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Logistika</a:t>
            </a:r>
            <a:r>
              <a:rPr lang="en-US" dirty="0"/>
              <a:t> eta </a:t>
            </a:r>
            <a:r>
              <a:rPr lang="en-US" dirty="0" err="1"/>
              <a:t>ontziratze</a:t>
            </a:r>
            <a:r>
              <a:rPr lang="en-US" dirty="0"/>
              <a:t> </a:t>
            </a:r>
            <a:r>
              <a:rPr lang="en-US" dirty="0" err="1"/>
              <a:t>enpresak</a:t>
            </a:r>
            <a:endParaRPr lang="en-US" dirty="0"/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Farmazia</a:t>
            </a:r>
            <a:r>
              <a:rPr lang="en-US" dirty="0"/>
              <a:t> </a:t>
            </a:r>
            <a:r>
              <a:rPr lang="en-US" dirty="0" err="1"/>
              <a:t>industria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46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Laukizuzena 5"/>
          <p:cNvSpPr/>
          <p:nvPr/>
        </p:nvSpPr>
        <p:spPr bwMode="auto">
          <a:xfrm>
            <a:off x="6385804" y="282520"/>
            <a:ext cx="2348996" cy="365795"/>
          </a:xfrm>
          <a:prstGeom prst="rect">
            <a:avLst/>
          </a:prstGeom>
          <a:solidFill>
            <a:schemeClr val="bg1"/>
          </a:solidFill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7" name="CustomShape 2"/>
          <p:cNvSpPr/>
          <p:nvPr/>
        </p:nvSpPr>
        <p:spPr bwMode="auto">
          <a:xfrm>
            <a:off x="457200" y="1401326"/>
            <a:ext cx="8229240" cy="45651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r>
              <a:rPr lang="en-US" b="1" dirty="0" err="1"/>
              <a:t>Zein</a:t>
            </a:r>
            <a:r>
              <a:rPr lang="en-US" b="1" dirty="0"/>
              <a:t> </a:t>
            </a:r>
            <a:r>
              <a:rPr lang="en-US" b="1" dirty="0" err="1"/>
              <a:t>industriatan</a:t>
            </a:r>
            <a:r>
              <a:rPr lang="en-US" b="1" dirty="0"/>
              <a:t> </a:t>
            </a:r>
            <a:r>
              <a:rPr lang="en-US" b="1" dirty="0" err="1"/>
              <a:t>erabil</a:t>
            </a:r>
            <a:r>
              <a:rPr lang="en-US" b="1" dirty="0"/>
              <a:t> </a:t>
            </a:r>
            <a:r>
              <a:rPr lang="en-US" b="1" dirty="0" err="1"/>
              <a:t>daiteke</a:t>
            </a:r>
            <a:r>
              <a:rPr lang="en-US" b="1" dirty="0"/>
              <a:t> robot </a:t>
            </a:r>
            <a:r>
              <a:rPr lang="en-US" b="1" dirty="0" err="1"/>
              <a:t>kolaboratibo</a:t>
            </a:r>
            <a:r>
              <a:rPr lang="en-US" b="1" dirty="0"/>
              <a:t> bat?</a:t>
            </a:r>
          </a:p>
          <a:p>
            <a:endParaRPr lang="eu-ES" b="1" dirty="0" smtClean="0"/>
          </a:p>
        </p:txBody>
      </p:sp>
      <p:pic>
        <p:nvPicPr>
          <p:cNvPr id="2" name="Irudi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103" y="2049897"/>
            <a:ext cx="4981434" cy="391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5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Laukizuzena 5"/>
          <p:cNvSpPr/>
          <p:nvPr/>
        </p:nvSpPr>
        <p:spPr bwMode="auto">
          <a:xfrm>
            <a:off x="6385804" y="282520"/>
            <a:ext cx="2348996" cy="365795"/>
          </a:xfrm>
          <a:prstGeom prst="rect">
            <a:avLst/>
          </a:prstGeom>
          <a:solidFill>
            <a:schemeClr val="bg1"/>
          </a:solidFill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7" name="CustomShape 2"/>
          <p:cNvSpPr/>
          <p:nvPr/>
        </p:nvSpPr>
        <p:spPr bwMode="auto">
          <a:xfrm>
            <a:off x="457200" y="1401326"/>
            <a:ext cx="8229240" cy="45651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r>
              <a:rPr lang="en-US" b="1" dirty="0" err="1"/>
              <a:t>Zein</a:t>
            </a:r>
            <a:r>
              <a:rPr lang="en-US" b="1" dirty="0"/>
              <a:t> </a:t>
            </a:r>
            <a:r>
              <a:rPr lang="en-US" b="1" dirty="0" err="1"/>
              <a:t>industriatan</a:t>
            </a:r>
            <a:r>
              <a:rPr lang="en-US" b="1" dirty="0"/>
              <a:t> </a:t>
            </a:r>
            <a:r>
              <a:rPr lang="en-US" b="1" dirty="0" err="1"/>
              <a:t>erabil</a:t>
            </a:r>
            <a:r>
              <a:rPr lang="en-US" b="1" dirty="0"/>
              <a:t> </a:t>
            </a:r>
            <a:r>
              <a:rPr lang="en-US" b="1" dirty="0" err="1"/>
              <a:t>daiteke</a:t>
            </a:r>
            <a:r>
              <a:rPr lang="en-US" b="1" dirty="0"/>
              <a:t> robot </a:t>
            </a:r>
            <a:r>
              <a:rPr lang="en-US" b="1" dirty="0" err="1"/>
              <a:t>kolaboratibo</a:t>
            </a:r>
            <a:r>
              <a:rPr lang="en-US" b="1" dirty="0"/>
              <a:t> bat?</a:t>
            </a:r>
          </a:p>
          <a:p>
            <a:endParaRPr lang="eu-ES" b="1" dirty="0">
              <a:latin typeface="+mj-lt"/>
            </a:endParaRPr>
          </a:p>
          <a:p>
            <a:endParaRPr lang="eu-ES" b="1" dirty="0" smtClean="0">
              <a:latin typeface="+mj-lt"/>
            </a:endParaRPr>
          </a:p>
          <a:p>
            <a:endParaRPr lang="eu-ES" b="1" dirty="0">
              <a:latin typeface="+mj-lt"/>
            </a:endParaRPr>
          </a:p>
          <a:p>
            <a:r>
              <a:rPr lang="es-ES" dirty="0">
                <a:hlinkClick r:id="rId2"/>
              </a:rPr>
              <a:t>Aplicaciones </a:t>
            </a:r>
            <a:r>
              <a:rPr lang="es-ES" dirty="0" err="1">
                <a:hlinkClick r:id="rId2"/>
              </a:rPr>
              <a:t>Robotica</a:t>
            </a:r>
            <a:r>
              <a:rPr lang="es-ES" dirty="0">
                <a:hlinkClick r:id="rId2"/>
              </a:rPr>
              <a:t> Colaborativa INDUSTRIA 4.0 ALBACETE (youtube.com)</a:t>
            </a:r>
            <a:endParaRPr lang="es-ES" b="1" dirty="0" smtClean="0">
              <a:latin typeface="+mj-lt"/>
            </a:endParaRPr>
          </a:p>
          <a:p>
            <a:endParaRPr lang="eu-ES" b="1" dirty="0" smtClean="0"/>
          </a:p>
        </p:txBody>
      </p:sp>
    </p:spTree>
    <p:extLst>
      <p:ext uri="{BB962C8B-B14F-4D97-AF65-F5344CB8AC3E}">
        <p14:creationId xmlns:p14="http://schemas.microsoft.com/office/powerpoint/2010/main" val="126272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Laukizuzena 5"/>
          <p:cNvSpPr/>
          <p:nvPr/>
        </p:nvSpPr>
        <p:spPr bwMode="auto">
          <a:xfrm>
            <a:off x="6385804" y="282520"/>
            <a:ext cx="2348996" cy="365795"/>
          </a:xfrm>
          <a:prstGeom prst="rect">
            <a:avLst/>
          </a:prstGeom>
          <a:solidFill>
            <a:schemeClr val="bg1"/>
          </a:solidFill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7" name="CustomShape 2"/>
          <p:cNvSpPr/>
          <p:nvPr/>
        </p:nvSpPr>
        <p:spPr bwMode="auto">
          <a:xfrm>
            <a:off x="457200" y="1401326"/>
            <a:ext cx="8229240" cy="45651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>
              <a:lnSpc>
                <a:spcPct val="90000"/>
              </a:lnSpc>
              <a:spcBef>
                <a:spcPts val="697"/>
              </a:spcBef>
              <a:defRPr/>
            </a:pPr>
            <a:r>
              <a:rPr lang="es-ES" sz="2400" b="1" spc="-1" dirty="0" err="1" smtClean="0">
                <a:solidFill>
                  <a:srgbClr val="000000"/>
                </a:solidFill>
                <a:latin typeface="Calibri"/>
              </a:rPr>
              <a:t>Kobotak</a:t>
            </a:r>
            <a:endParaRPr lang="eu-ES" sz="2400" b="1" spc="-1" dirty="0" smtClean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342900" indent="-342900" algn="just">
              <a:lnSpc>
                <a:spcPct val="200000"/>
              </a:lnSpc>
              <a:spcBef>
                <a:spcPts val="697"/>
              </a:spcBef>
              <a:buFont typeface="Arial" panose="020B0604020202020204" pitchFamily="34" charset="0"/>
              <a:buChar char="•"/>
              <a:defRPr/>
            </a:pPr>
            <a:r>
              <a:rPr lang="en-US" dirty="0" err="1"/>
              <a:t>Edozein</a:t>
            </a:r>
            <a:r>
              <a:rPr lang="en-US" dirty="0"/>
              <a:t> </a:t>
            </a:r>
            <a:r>
              <a:rPr lang="en-US" dirty="0" err="1"/>
              <a:t>motatako</a:t>
            </a:r>
            <a:r>
              <a:rPr lang="en-US" dirty="0"/>
              <a:t> </a:t>
            </a:r>
            <a:r>
              <a:rPr lang="en-US" dirty="0" err="1"/>
              <a:t>eskuzko</a:t>
            </a:r>
            <a:r>
              <a:rPr lang="en-US" dirty="0"/>
              <a:t> eta/</a:t>
            </a:r>
            <a:r>
              <a:rPr lang="en-US" dirty="0" err="1"/>
              <a:t>edo</a:t>
            </a:r>
            <a:r>
              <a:rPr lang="en-US" dirty="0"/>
              <a:t> </a:t>
            </a:r>
            <a:r>
              <a:rPr lang="en-US" dirty="0" err="1"/>
              <a:t>errepikakorrak</a:t>
            </a:r>
            <a:r>
              <a:rPr lang="en-US" dirty="0"/>
              <a:t> </a:t>
            </a:r>
            <a:r>
              <a:rPr lang="en-US" dirty="0" err="1"/>
              <a:t>diren</a:t>
            </a:r>
            <a:r>
              <a:rPr lang="en-US" dirty="0"/>
              <a:t> </a:t>
            </a:r>
            <a:r>
              <a:rPr lang="en-US" dirty="0" err="1"/>
              <a:t>zereginak</a:t>
            </a:r>
            <a:r>
              <a:rPr lang="en-US" dirty="0"/>
              <a:t> </a:t>
            </a:r>
            <a:r>
              <a:rPr lang="en-US" dirty="0" err="1"/>
              <a:t>egiteko</a:t>
            </a:r>
            <a:r>
              <a:rPr lang="en-US" dirty="0"/>
              <a:t> </a:t>
            </a:r>
            <a:r>
              <a:rPr lang="en-US" dirty="0" err="1"/>
              <a:t>diseinatutako</a:t>
            </a:r>
            <a:r>
              <a:rPr lang="en-US" dirty="0"/>
              <a:t> robot </a:t>
            </a:r>
            <a:r>
              <a:rPr lang="en-US" dirty="0" err="1"/>
              <a:t>kolaboratiboak</a:t>
            </a:r>
            <a:r>
              <a:rPr lang="en-US" dirty="0"/>
              <a:t>, </a:t>
            </a:r>
            <a:r>
              <a:rPr lang="en-US" dirty="0" err="1"/>
              <a:t>baita</a:t>
            </a:r>
            <a:r>
              <a:rPr lang="en-US" dirty="0"/>
              <a:t> </a:t>
            </a:r>
            <a:r>
              <a:rPr lang="en-US" dirty="0" err="1"/>
              <a:t>langileentzat</a:t>
            </a:r>
            <a:r>
              <a:rPr lang="en-US" dirty="0"/>
              <a:t> </a:t>
            </a:r>
            <a:r>
              <a:rPr lang="en-US" dirty="0" err="1"/>
              <a:t>arriskutsuak</a:t>
            </a:r>
            <a:r>
              <a:rPr lang="en-US" dirty="0"/>
              <a:t> </a:t>
            </a:r>
            <a:r>
              <a:rPr lang="en-US" dirty="0" err="1"/>
              <a:t>izan</a:t>
            </a:r>
            <a:r>
              <a:rPr lang="en-US" dirty="0"/>
              <a:t> </a:t>
            </a:r>
            <a:r>
              <a:rPr lang="en-US" dirty="0" err="1"/>
              <a:t>daitezkeen</a:t>
            </a:r>
            <a:r>
              <a:rPr lang="en-US" dirty="0"/>
              <a:t> </a:t>
            </a:r>
            <a:r>
              <a:rPr lang="en-US" dirty="0" err="1"/>
              <a:t>zereginak</a:t>
            </a:r>
            <a:r>
              <a:rPr lang="en-US" dirty="0"/>
              <a:t> ere, </a:t>
            </a:r>
            <a:r>
              <a:rPr lang="en-US" dirty="0" err="1"/>
              <a:t>hala</a:t>
            </a:r>
            <a:r>
              <a:rPr lang="en-US" dirty="0"/>
              <a:t> </a:t>
            </a:r>
            <a:r>
              <a:rPr lang="en-US" dirty="0" err="1"/>
              <a:t>nola</a:t>
            </a:r>
            <a:r>
              <a:rPr lang="en-US" dirty="0"/>
              <a:t> </a:t>
            </a:r>
            <a:r>
              <a:rPr lang="en-US" dirty="0" err="1"/>
              <a:t>arropa</a:t>
            </a:r>
            <a:r>
              <a:rPr lang="en-US" dirty="0"/>
              <a:t> </a:t>
            </a:r>
            <a:r>
              <a:rPr lang="en-US" dirty="0" err="1"/>
              <a:t>astuna</a:t>
            </a:r>
            <a:r>
              <a:rPr lang="en-US" dirty="0"/>
              <a:t> </a:t>
            </a:r>
            <a:r>
              <a:rPr lang="en-US" dirty="0" err="1"/>
              <a:t>edo</a:t>
            </a:r>
            <a:r>
              <a:rPr lang="en-US" dirty="0"/>
              <a:t> </a:t>
            </a:r>
            <a:r>
              <a:rPr lang="en-US" dirty="0" err="1"/>
              <a:t>ebakitzailea</a:t>
            </a:r>
            <a:r>
              <a:rPr lang="en-US" dirty="0"/>
              <a:t> </a:t>
            </a:r>
            <a:r>
              <a:rPr lang="en-US" dirty="0" err="1"/>
              <a:t>erabiltzea</a:t>
            </a:r>
            <a:r>
              <a:rPr lang="en-US" dirty="0"/>
              <a:t>.</a:t>
            </a:r>
          </a:p>
          <a:p>
            <a:pPr marL="342900" indent="-342900" algn="just">
              <a:lnSpc>
                <a:spcPct val="200000"/>
              </a:lnSpc>
              <a:spcBef>
                <a:spcPts val="697"/>
              </a:spcBef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342900" indent="-342900" algn="just">
              <a:lnSpc>
                <a:spcPct val="200000"/>
              </a:lnSpc>
              <a:spcBef>
                <a:spcPts val="697"/>
              </a:spcBef>
              <a:buFont typeface="Arial" panose="020B0604020202020204" pitchFamily="34" charset="0"/>
              <a:buChar char="•"/>
              <a:defRPr/>
            </a:pPr>
            <a:r>
              <a:rPr lang="en-US" dirty="0" err="1"/>
              <a:t>Hau</a:t>
            </a:r>
            <a:r>
              <a:rPr lang="en-US" dirty="0"/>
              <a:t> </a:t>
            </a:r>
            <a:r>
              <a:rPr lang="en-US" dirty="0" err="1"/>
              <a:t>oso</a:t>
            </a:r>
            <a:r>
              <a:rPr lang="en-US" dirty="0"/>
              <a:t> </a:t>
            </a:r>
            <a:r>
              <a:rPr lang="en-US" dirty="0" err="1"/>
              <a:t>erabilgarria</a:t>
            </a:r>
            <a:r>
              <a:rPr lang="en-US" dirty="0"/>
              <a:t> da, </a:t>
            </a:r>
            <a:r>
              <a:rPr lang="en-US" dirty="0" err="1"/>
              <a:t>lan-istripuen</a:t>
            </a:r>
            <a:r>
              <a:rPr lang="en-US" dirty="0"/>
              <a:t> </a:t>
            </a:r>
            <a:r>
              <a:rPr lang="en-US" dirty="0" err="1"/>
              <a:t>aukera</a:t>
            </a:r>
            <a:r>
              <a:rPr lang="en-US" dirty="0"/>
              <a:t> </a:t>
            </a:r>
            <a:r>
              <a:rPr lang="en-US" dirty="0" err="1"/>
              <a:t>murrizten</a:t>
            </a:r>
            <a:r>
              <a:rPr lang="en-US" dirty="0"/>
              <a:t> </a:t>
            </a:r>
            <a:r>
              <a:rPr lang="en-US" dirty="0" err="1"/>
              <a:t>baita</a:t>
            </a:r>
            <a:r>
              <a:rPr lang="en-US" dirty="0"/>
              <a:t>.</a:t>
            </a:r>
            <a:r>
              <a:rPr lang="es-ES" dirty="0"/>
              <a:t/>
            </a:r>
            <a:br>
              <a:rPr lang="es-ES" dirty="0"/>
            </a:br>
            <a:endParaRPr lang="es-ES" sz="2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464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Laukizuzena 5"/>
          <p:cNvSpPr/>
          <p:nvPr/>
        </p:nvSpPr>
        <p:spPr bwMode="auto">
          <a:xfrm>
            <a:off x="6385804" y="282520"/>
            <a:ext cx="2348996" cy="365795"/>
          </a:xfrm>
          <a:prstGeom prst="rect">
            <a:avLst/>
          </a:prstGeom>
          <a:solidFill>
            <a:schemeClr val="bg1"/>
          </a:solidFill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7" name="CustomShape 2"/>
          <p:cNvSpPr/>
          <p:nvPr/>
        </p:nvSpPr>
        <p:spPr bwMode="auto">
          <a:xfrm>
            <a:off x="457200" y="1401326"/>
            <a:ext cx="8229240" cy="45651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r>
              <a:rPr lang="eu-ES" b="1" dirty="0" smtClean="0">
                <a:latin typeface="+mj-lt"/>
              </a:rPr>
              <a:t>Ariketa</a:t>
            </a:r>
            <a:endParaRPr lang="es-ES" b="1" dirty="0" smtClean="0">
              <a:latin typeface="+mj-lt"/>
            </a:endParaRPr>
          </a:p>
          <a:p>
            <a:endParaRPr lang="eu-ES" b="1" dirty="0">
              <a:latin typeface="+mj-lt"/>
            </a:endParaRPr>
          </a:p>
          <a:p>
            <a:r>
              <a:rPr lang="en-US" dirty="0" err="1"/>
              <a:t>Jarri</a:t>
            </a:r>
            <a:r>
              <a:rPr lang="en-US" dirty="0"/>
              <a:t>, </a:t>
            </a:r>
            <a:r>
              <a:rPr lang="en-US" dirty="0" err="1"/>
              <a:t>Cobot-en</a:t>
            </a:r>
            <a:r>
              <a:rPr lang="en-US" dirty="0"/>
              <a:t> </a:t>
            </a:r>
            <a:r>
              <a:rPr lang="en-US" dirty="0" err="1"/>
              <a:t>argazki</a:t>
            </a:r>
            <a:r>
              <a:rPr lang="en-US" dirty="0"/>
              <a:t> </a:t>
            </a:r>
            <a:r>
              <a:rPr lang="en-US" dirty="0" err="1"/>
              <a:t>bakoitzari</a:t>
            </a:r>
            <a:r>
              <a:rPr lang="en-US" dirty="0"/>
              <a:t> </a:t>
            </a:r>
            <a:r>
              <a:rPr lang="en-US" dirty="0" err="1"/>
              <a:t>zer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</a:t>
            </a:r>
            <a:r>
              <a:rPr lang="en-US" dirty="0" err="1"/>
              <a:t>egiten</a:t>
            </a:r>
            <a:r>
              <a:rPr lang="en-US" dirty="0"/>
              <a:t> </a:t>
            </a:r>
            <a:r>
              <a:rPr lang="en-US" dirty="0" err="1"/>
              <a:t>ari</a:t>
            </a:r>
            <a:r>
              <a:rPr lang="en-US" dirty="0"/>
              <a:t> </a:t>
            </a:r>
            <a:r>
              <a:rPr lang="en-US" dirty="0" err="1"/>
              <a:t>diren</a:t>
            </a:r>
            <a:r>
              <a:rPr lang="en-US" dirty="0"/>
              <a:t> eta </a:t>
            </a:r>
            <a:r>
              <a:rPr lang="en-US" dirty="0" err="1"/>
              <a:t>zein</a:t>
            </a:r>
            <a:r>
              <a:rPr lang="en-US" dirty="0"/>
              <a:t> </a:t>
            </a:r>
            <a:r>
              <a:rPr lang="en-US" dirty="0" err="1"/>
              <a:t>industriatan</a:t>
            </a:r>
            <a:r>
              <a:rPr lang="en-US" dirty="0"/>
              <a:t> </a:t>
            </a:r>
            <a:r>
              <a:rPr lang="en-US" dirty="0" err="1"/>
              <a:t>erabiltzen</a:t>
            </a:r>
            <a:r>
              <a:rPr lang="en-US" dirty="0"/>
              <a:t> </a:t>
            </a:r>
            <a:r>
              <a:rPr lang="en-US" dirty="0" err="1"/>
              <a:t>diren</a:t>
            </a:r>
            <a:r>
              <a:rPr lang="en-US" dirty="0"/>
              <a:t>.</a:t>
            </a:r>
            <a:endParaRPr lang="eu-ES" b="1" dirty="0" smtClean="0"/>
          </a:p>
        </p:txBody>
      </p:sp>
      <p:pic>
        <p:nvPicPr>
          <p:cNvPr id="2" name="Irudi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708920"/>
            <a:ext cx="5864573" cy="357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85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Laukizuzena 5"/>
          <p:cNvSpPr/>
          <p:nvPr/>
        </p:nvSpPr>
        <p:spPr bwMode="auto">
          <a:xfrm>
            <a:off x="6385804" y="282520"/>
            <a:ext cx="2348996" cy="365795"/>
          </a:xfrm>
          <a:prstGeom prst="rect">
            <a:avLst/>
          </a:prstGeom>
          <a:solidFill>
            <a:schemeClr val="bg1"/>
          </a:solidFill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7" name="CustomShape 2"/>
          <p:cNvSpPr/>
          <p:nvPr/>
        </p:nvSpPr>
        <p:spPr bwMode="auto">
          <a:xfrm>
            <a:off x="457200" y="1401326"/>
            <a:ext cx="8229240" cy="45651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r>
              <a:rPr lang="eu-ES" b="1" dirty="0" smtClean="0"/>
              <a:t>Ariketa</a:t>
            </a:r>
            <a:endParaRPr lang="es-ES" b="1" dirty="0"/>
          </a:p>
          <a:p>
            <a:endParaRPr lang="eu-ES" b="1" dirty="0"/>
          </a:p>
          <a:p>
            <a:r>
              <a:rPr lang="en-US" dirty="0" err="1"/>
              <a:t>Jarri</a:t>
            </a:r>
            <a:r>
              <a:rPr lang="en-US" dirty="0"/>
              <a:t>, </a:t>
            </a:r>
            <a:r>
              <a:rPr lang="en-US" dirty="0" err="1"/>
              <a:t>Cobot-en</a:t>
            </a:r>
            <a:r>
              <a:rPr lang="en-US" dirty="0"/>
              <a:t> </a:t>
            </a:r>
            <a:r>
              <a:rPr lang="en-US" dirty="0" err="1"/>
              <a:t>argazki</a:t>
            </a:r>
            <a:r>
              <a:rPr lang="en-US" dirty="0"/>
              <a:t> </a:t>
            </a:r>
            <a:r>
              <a:rPr lang="en-US" dirty="0" err="1"/>
              <a:t>bakoitzari</a:t>
            </a:r>
            <a:r>
              <a:rPr lang="en-US" dirty="0"/>
              <a:t> </a:t>
            </a:r>
            <a:r>
              <a:rPr lang="en-US" dirty="0" err="1"/>
              <a:t>zer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</a:t>
            </a:r>
            <a:r>
              <a:rPr lang="en-US" dirty="0" err="1"/>
              <a:t>egiten</a:t>
            </a:r>
            <a:r>
              <a:rPr lang="en-US" dirty="0"/>
              <a:t> </a:t>
            </a:r>
            <a:r>
              <a:rPr lang="en-US" dirty="0" err="1"/>
              <a:t>ari</a:t>
            </a:r>
            <a:r>
              <a:rPr lang="en-US" dirty="0"/>
              <a:t> </a:t>
            </a:r>
            <a:r>
              <a:rPr lang="en-US" dirty="0" err="1"/>
              <a:t>diren</a:t>
            </a:r>
            <a:r>
              <a:rPr lang="en-US" dirty="0"/>
              <a:t> eta </a:t>
            </a:r>
            <a:r>
              <a:rPr lang="en-US" dirty="0" err="1"/>
              <a:t>zein</a:t>
            </a:r>
            <a:r>
              <a:rPr lang="en-US" dirty="0"/>
              <a:t> </a:t>
            </a:r>
            <a:r>
              <a:rPr lang="en-US" dirty="0" err="1"/>
              <a:t>industriatan</a:t>
            </a:r>
            <a:r>
              <a:rPr lang="en-US" dirty="0"/>
              <a:t> </a:t>
            </a:r>
            <a:r>
              <a:rPr lang="en-US" dirty="0" err="1"/>
              <a:t>erabiltzen</a:t>
            </a:r>
            <a:r>
              <a:rPr lang="en-US" dirty="0"/>
              <a:t> </a:t>
            </a:r>
            <a:r>
              <a:rPr lang="en-US" dirty="0" err="1"/>
              <a:t>diren</a:t>
            </a:r>
            <a:r>
              <a:rPr lang="en-US" dirty="0"/>
              <a:t>.</a:t>
            </a:r>
            <a:endParaRPr lang="eu-ES" b="1" dirty="0" smtClean="0"/>
          </a:p>
        </p:txBody>
      </p:sp>
      <p:pic>
        <p:nvPicPr>
          <p:cNvPr id="3" name="Irudi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063" y="2636912"/>
            <a:ext cx="5105513" cy="35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90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Laukizuzena 5"/>
          <p:cNvSpPr/>
          <p:nvPr/>
        </p:nvSpPr>
        <p:spPr bwMode="auto">
          <a:xfrm>
            <a:off x="6385804" y="282520"/>
            <a:ext cx="2348996" cy="365795"/>
          </a:xfrm>
          <a:prstGeom prst="rect">
            <a:avLst/>
          </a:prstGeom>
          <a:solidFill>
            <a:schemeClr val="bg1"/>
          </a:solidFill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7" name="CustomShape 2"/>
          <p:cNvSpPr/>
          <p:nvPr/>
        </p:nvSpPr>
        <p:spPr bwMode="auto">
          <a:xfrm>
            <a:off x="457200" y="1401326"/>
            <a:ext cx="8229240" cy="45651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algn="just">
              <a:lnSpc>
                <a:spcPct val="200000"/>
              </a:lnSpc>
            </a:pPr>
            <a:r>
              <a:rPr lang="en-US" b="1" dirty="0" err="1"/>
              <a:t>Noiz</a:t>
            </a:r>
            <a:r>
              <a:rPr lang="en-US" b="1" dirty="0"/>
              <a:t> </a:t>
            </a:r>
            <a:r>
              <a:rPr lang="en-US" b="1" dirty="0" err="1"/>
              <a:t>sartu</a:t>
            </a:r>
            <a:r>
              <a:rPr lang="en-US" b="1" dirty="0"/>
              <a:t> </a:t>
            </a:r>
            <a:r>
              <a:rPr lang="en-US" b="1" dirty="0" err="1"/>
              <a:t>behar</a:t>
            </a:r>
            <a:r>
              <a:rPr lang="en-US" b="1" dirty="0"/>
              <a:t> da </a:t>
            </a:r>
            <a:r>
              <a:rPr lang="en-US" b="1" dirty="0" err="1"/>
              <a:t>cobot</a:t>
            </a:r>
            <a:r>
              <a:rPr lang="en-US" b="1" dirty="0"/>
              <a:t> </a:t>
            </a:r>
            <a:r>
              <a:rPr lang="en-US" b="1" dirty="0" err="1"/>
              <a:t>edo</a:t>
            </a:r>
            <a:r>
              <a:rPr lang="en-US" b="1" dirty="0"/>
              <a:t> robot </a:t>
            </a:r>
            <a:r>
              <a:rPr lang="en-US" b="1" dirty="0" err="1"/>
              <a:t>kolaboratibo</a:t>
            </a:r>
            <a:r>
              <a:rPr lang="en-US" b="1" dirty="0"/>
              <a:t> bat </a:t>
            </a:r>
            <a:r>
              <a:rPr lang="en-US" b="1" dirty="0" err="1"/>
              <a:t>enpresa</a:t>
            </a:r>
            <a:r>
              <a:rPr lang="en-US" b="1" dirty="0"/>
              <a:t> </a:t>
            </a:r>
            <a:r>
              <a:rPr lang="en-US" b="1" dirty="0" err="1"/>
              <a:t>batean</a:t>
            </a:r>
            <a:r>
              <a:rPr lang="en-US" b="1" dirty="0" smtClean="0"/>
              <a:t>?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Industria</a:t>
            </a:r>
            <a:r>
              <a:rPr lang="en-US" dirty="0"/>
              <a:t> </a:t>
            </a:r>
            <a:r>
              <a:rPr lang="en-US" dirty="0" err="1"/>
              <a:t>bateko</a:t>
            </a:r>
            <a:r>
              <a:rPr lang="en-US" dirty="0"/>
              <a:t> </a:t>
            </a:r>
            <a:r>
              <a:rPr lang="en-US" dirty="0" err="1"/>
              <a:t>zereginen</a:t>
            </a:r>
            <a:r>
              <a:rPr lang="en-US" dirty="0"/>
              <a:t> </a:t>
            </a:r>
            <a:r>
              <a:rPr lang="en-US" dirty="0" err="1"/>
              <a:t>ehuneko</a:t>
            </a:r>
            <a:r>
              <a:rPr lang="en-US" dirty="0"/>
              <a:t> </a:t>
            </a:r>
            <a:r>
              <a:rPr lang="en-US" dirty="0" err="1"/>
              <a:t>nahiko</a:t>
            </a:r>
            <a:r>
              <a:rPr lang="en-US" dirty="0"/>
              <a:t> </a:t>
            </a:r>
            <a:r>
              <a:rPr lang="en-US" dirty="0" err="1"/>
              <a:t>altua</a:t>
            </a:r>
            <a:r>
              <a:rPr lang="en-US" dirty="0"/>
              <a:t> </a:t>
            </a:r>
            <a:r>
              <a:rPr lang="en-US" dirty="0" err="1"/>
              <a:t>zeregin</a:t>
            </a:r>
            <a:r>
              <a:rPr lang="en-US" dirty="0"/>
              <a:t> </a:t>
            </a:r>
            <a:r>
              <a:rPr lang="en-US" dirty="0" err="1"/>
              <a:t>errepikakorrak</a:t>
            </a:r>
            <a:r>
              <a:rPr lang="en-US" dirty="0"/>
              <a:t> </a:t>
            </a:r>
            <a:r>
              <a:rPr lang="en-US" dirty="0" err="1"/>
              <a:t>direnean</a:t>
            </a:r>
            <a:r>
              <a:rPr lang="en-US" dirty="0"/>
              <a:t> </a:t>
            </a:r>
            <a:r>
              <a:rPr lang="en-US" dirty="0" err="1"/>
              <a:t>edo</a:t>
            </a:r>
            <a:r>
              <a:rPr lang="en-US" dirty="0"/>
              <a:t> </a:t>
            </a:r>
            <a:r>
              <a:rPr lang="en-US" dirty="0" err="1"/>
              <a:t>produktuari</a:t>
            </a:r>
            <a:r>
              <a:rPr lang="en-US" dirty="0"/>
              <a:t> </a:t>
            </a:r>
            <a:r>
              <a:rPr lang="en-US" dirty="0" err="1"/>
              <a:t>balio</a:t>
            </a:r>
            <a:r>
              <a:rPr lang="en-US" dirty="0"/>
              <a:t> </a:t>
            </a:r>
            <a:r>
              <a:rPr lang="en-US" dirty="0" err="1"/>
              <a:t>gutxi</a:t>
            </a:r>
            <a:r>
              <a:rPr lang="en-US" dirty="0"/>
              <a:t> </a:t>
            </a:r>
            <a:r>
              <a:rPr lang="en-US" dirty="0" err="1"/>
              <a:t>gehitzen</a:t>
            </a:r>
            <a:r>
              <a:rPr lang="en-US" dirty="0"/>
              <a:t> </a:t>
            </a:r>
            <a:r>
              <a:rPr lang="en-US" dirty="0" err="1"/>
              <a:t>diotenean</a:t>
            </a:r>
            <a:r>
              <a:rPr lang="en-US" dirty="0"/>
              <a:t>.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Prozesuak</a:t>
            </a:r>
            <a:r>
              <a:rPr lang="en-US" dirty="0"/>
              <a:t> </a:t>
            </a:r>
            <a:r>
              <a:rPr lang="en-US" dirty="0" err="1"/>
              <a:t>langilearentzat</a:t>
            </a:r>
            <a:r>
              <a:rPr lang="en-US" dirty="0"/>
              <a:t> </a:t>
            </a:r>
            <a:r>
              <a:rPr lang="en-US" dirty="0" err="1"/>
              <a:t>arrisku</a:t>
            </a:r>
            <a:r>
              <a:rPr lang="en-US" dirty="0"/>
              <a:t> </a:t>
            </a:r>
            <a:r>
              <a:rPr lang="en-US" dirty="0" err="1"/>
              <a:t>fisiko</a:t>
            </a:r>
            <a:r>
              <a:rPr lang="en-US" dirty="0"/>
              <a:t> </a:t>
            </a:r>
            <a:r>
              <a:rPr lang="en-US" dirty="0" err="1"/>
              <a:t>edo</a:t>
            </a:r>
            <a:r>
              <a:rPr lang="en-US" dirty="0"/>
              <a:t> </a:t>
            </a:r>
            <a:r>
              <a:rPr lang="en-US" dirty="0" err="1"/>
              <a:t>psikologikoa</a:t>
            </a:r>
            <a:r>
              <a:rPr lang="en-US" dirty="0"/>
              <a:t> </a:t>
            </a:r>
            <a:r>
              <a:rPr lang="en-US" dirty="0" err="1"/>
              <a:t>dakarrenean</a:t>
            </a:r>
            <a:r>
              <a:rPr lang="en-US" dirty="0"/>
              <a:t>: </a:t>
            </a:r>
            <a:r>
              <a:rPr lang="en-US" dirty="0" err="1"/>
              <a:t>jarrerazko</a:t>
            </a:r>
            <a:r>
              <a:rPr lang="en-US" dirty="0"/>
              <a:t> </a:t>
            </a:r>
            <a:r>
              <a:rPr lang="en-US" dirty="0" err="1"/>
              <a:t>arriskuak</a:t>
            </a:r>
            <a:r>
              <a:rPr lang="en-US" dirty="0"/>
              <a:t>, </a:t>
            </a:r>
            <a:r>
              <a:rPr lang="en-US" dirty="0" err="1"/>
              <a:t>zeregin</a:t>
            </a:r>
            <a:r>
              <a:rPr lang="en-US" dirty="0"/>
              <a:t> </a:t>
            </a:r>
            <a:r>
              <a:rPr lang="en-US" dirty="0" err="1"/>
              <a:t>berdinak</a:t>
            </a:r>
            <a:r>
              <a:rPr lang="en-US" dirty="0"/>
              <a:t> </a:t>
            </a:r>
            <a:r>
              <a:rPr lang="en-US" dirty="0" err="1"/>
              <a:t>denbora</a:t>
            </a:r>
            <a:r>
              <a:rPr lang="en-US" dirty="0"/>
              <a:t> </a:t>
            </a:r>
            <a:r>
              <a:rPr lang="en-US" dirty="0" err="1"/>
              <a:t>luzez</a:t>
            </a:r>
            <a:r>
              <a:rPr lang="en-US" dirty="0"/>
              <a:t> </a:t>
            </a:r>
            <a:r>
              <a:rPr lang="en-US" dirty="0" err="1"/>
              <a:t>egitea</a:t>
            </a:r>
            <a:r>
              <a:rPr lang="en-US" dirty="0"/>
              <a:t>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98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Laukizuzena 5"/>
          <p:cNvSpPr/>
          <p:nvPr/>
        </p:nvSpPr>
        <p:spPr bwMode="auto">
          <a:xfrm>
            <a:off x="6385804" y="282520"/>
            <a:ext cx="2348996" cy="365795"/>
          </a:xfrm>
          <a:prstGeom prst="rect">
            <a:avLst/>
          </a:prstGeom>
          <a:solidFill>
            <a:schemeClr val="bg1"/>
          </a:solidFill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7" name="CustomShape 2"/>
          <p:cNvSpPr/>
          <p:nvPr/>
        </p:nvSpPr>
        <p:spPr bwMode="auto">
          <a:xfrm>
            <a:off x="457200" y="1401326"/>
            <a:ext cx="8229240" cy="45651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>
              <a:lnSpc>
                <a:spcPct val="200000"/>
              </a:lnSpc>
            </a:pPr>
            <a:r>
              <a:rPr lang="en-US" b="1" dirty="0" err="1"/>
              <a:t>Robotizazio</a:t>
            </a:r>
            <a:r>
              <a:rPr lang="en-US" b="1" dirty="0"/>
              <a:t> </a:t>
            </a:r>
            <a:r>
              <a:rPr lang="en-US" b="1" dirty="0" err="1"/>
              <a:t>prozesuak</a:t>
            </a:r>
            <a:r>
              <a:rPr lang="en-US" b="1" dirty="0"/>
              <a:t> </a:t>
            </a:r>
            <a:r>
              <a:rPr lang="en-US" b="1" dirty="0" err="1" smtClean="0"/>
              <a:t>identifikatu</a:t>
            </a:r>
            <a:endParaRPr lang="en-US" b="1" dirty="0" smtClean="0"/>
          </a:p>
          <a:p>
            <a:pPr>
              <a:lnSpc>
                <a:spcPct val="200000"/>
              </a:lnSpc>
            </a:pPr>
            <a:r>
              <a:rPr lang="en-US" dirty="0"/>
              <a:t>Gaur </a:t>
            </a:r>
            <a:r>
              <a:rPr lang="en-US" dirty="0" err="1"/>
              <a:t>egungo</a:t>
            </a:r>
            <a:r>
              <a:rPr lang="en-US" dirty="0"/>
              <a:t> </a:t>
            </a:r>
            <a:r>
              <a:rPr lang="en-US" dirty="0" err="1"/>
              <a:t>teknologiak</a:t>
            </a:r>
            <a:r>
              <a:rPr lang="en-US" dirty="0"/>
              <a:t> </a:t>
            </a:r>
            <a:r>
              <a:rPr lang="en-US" dirty="0" err="1"/>
              <a:t>prozesu</a:t>
            </a:r>
            <a:r>
              <a:rPr lang="en-US" dirty="0"/>
              <a:t> </a:t>
            </a:r>
            <a:r>
              <a:rPr lang="en-US" dirty="0" err="1"/>
              <a:t>asko</a:t>
            </a:r>
            <a:r>
              <a:rPr lang="en-US" dirty="0"/>
              <a:t> </a:t>
            </a:r>
            <a:r>
              <a:rPr lang="en-US" dirty="0" err="1"/>
              <a:t>robotizatzea</a:t>
            </a:r>
            <a:r>
              <a:rPr lang="en-US" dirty="0"/>
              <a:t> </a:t>
            </a:r>
            <a:r>
              <a:rPr lang="en-US" dirty="0" err="1"/>
              <a:t>ahalbidetzen</a:t>
            </a:r>
            <a:r>
              <a:rPr lang="en-US" dirty="0"/>
              <a:t> du, </a:t>
            </a:r>
            <a:r>
              <a:rPr lang="en-US" dirty="0" err="1"/>
              <a:t>nahiz</a:t>
            </a:r>
            <a:r>
              <a:rPr lang="en-US" dirty="0"/>
              <a:t> eta </a:t>
            </a:r>
            <a:r>
              <a:rPr lang="en-US" dirty="0" err="1"/>
              <a:t>agian</a:t>
            </a:r>
            <a:r>
              <a:rPr lang="en-US" dirty="0"/>
              <a:t> </a:t>
            </a:r>
            <a:r>
              <a:rPr lang="en-US" dirty="0" err="1"/>
              <a:t>ez</a:t>
            </a:r>
            <a:r>
              <a:rPr lang="en-US" dirty="0"/>
              <a:t> den </a:t>
            </a:r>
            <a:r>
              <a:rPr lang="en-US" dirty="0" err="1"/>
              <a:t>egokiena</a:t>
            </a:r>
            <a:r>
              <a:rPr lang="en-US" dirty="0"/>
              <a:t> </a:t>
            </a:r>
            <a:r>
              <a:rPr lang="en-US" dirty="0" err="1"/>
              <a:t>izan</a:t>
            </a:r>
            <a:r>
              <a:rPr lang="en-US" dirty="0"/>
              <a:t>. </a:t>
            </a:r>
            <a:r>
              <a:rPr lang="en-US" dirty="0" err="1"/>
              <a:t>Lehenik</a:t>
            </a:r>
            <a:r>
              <a:rPr lang="en-US" dirty="0"/>
              <a:t> eta </a:t>
            </a:r>
            <a:r>
              <a:rPr lang="en-US" dirty="0" err="1"/>
              <a:t>behin</a:t>
            </a:r>
            <a:r>
              <a:rPr lang="en-US" dirty="0"/>
              <a:t>, </a:t>
            </a:r>
            <a:r>
              <a:rPr lang="en-US" dirty="0" err="1"/>
              <a:t>identifikatu</a:t>
            </a:r>
            <a:r>
              <a:rPr lang="en-US" dirty="0"/>
              <a:t> </a:t>
            </a:r>
            <a:r>
              <a:rPr lang="en-US" dirty="0" err="1"/>
              <a:t>behar</a:t>
            </a:r>
            <a:r>
              <a:rPr lang="en-US" dirty="0"/>
              <a:t> </a:t>
            </a:r>
            <a:r>
              <a:rPr lang="en-US" dirty="0" err="1"/>
              <a:t>dugu</a:t>
            </a:r>
            <a:r>
              <a:rPr lang="en-US" dirty="0"/>
              <a:t> </a:t>
            </a:r>
            <a:r>
              <a:rPr lang="en-US" dirty="0" err="1"/>
              <a:t>zein</a:t>
            </a:r>
            <a:r>
              <a:rPr lang="en-US" dirty="0"/>
              <a:t> </a:t>
            </a:r>
            <a:r>
              <a:rPr lang="en-US" dirty="0" err="1"/>
              <a:t>prozesu</a:t>
            </a:r>
            <a:r>
              <a:rPr lang="en-US" dirty="0"/>
              <a:t> den </a:t>
            </a:r>
            <a:r>
              <a:rPr lang="en-US" dirty="0" err="1"/>
              <a:t>komenigarria</a:t>
            </a:r>
            <a:r>
              <a:rPr lang="en-US" dirty="0"/>
              <a:t> </a:t>
            </a:r>
            <a:r>
              <a:rPr lang="en-US" dirty="0" err="1"/>
              <a:t>edo</a:t>
            </a:r>
            <a:r>
              <a:rPr lang="en-US" dirty="0"/>
              <a:t> </a:t>
            </a:r>
            <a:r>
              <a:rPr lang="en-US" dirty="0" err="1"/>
              <a:t>interesgarria</a:t>
            </a:r>
            <a:r>
              <a:rPr lang="en-US" dirty="0"/>
              <a:t> </a:t>
            </a:r>
            <a:r>
              <a:rPr lang="en-US" dirty="0" err="1"/>
              <a:t>guretzat</a:t>
            </a:r>
            <a:r>
              <a:rPr lang="en-US" dirty="0"/>
              <a:t> </a:t>
            </a:r>
            <a:r>
              <a:rPr lang="en-US" dirty="0" err="1"/>
              <a:t>robotizatzea</a:t>
            </a:r>
            <a:r>
              <a:rPr lang="en-US" dirty="0"/>
              <a:t>.</a:t>
            </a:r>
            <a:endParaRPr lang="eu-E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u-E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u-E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u-E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u-E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u-E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u-ES" b="1" dirty="0"/>
          </a:p>
        </p:txBody>
      </p:sp>
      <p:pic>
        <p:nvPicPr>
          <p:cNvPr id="2" name="Irudi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265" y="3712553"/>
            <a:ext cx="3115110" cy="187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67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Laukizuzena 5"/>
          <p:cNvSpPr/>
          <p:nvPr/>
        </p:nvSpPr>
        <p:spPr bwMode="auto">
          <a:xfrm>
            <a:off x="6385804" y="282520"/>
            <a:ext cx="2348996" cy="365795"/>
          </a:xfrm>
          <a:prstGeom prst="rect">
            <a:avLst/>
          </a:prstGeom>
          <a:solidFill>
            <a:schemeClr val="bg1"/>
          </a:solidFill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7" name="CustomShape 2"/>
          <p:cNvSpPr/>
          <p:nvPr/>
        </p:nvSpPr>
        <p:spPr bwMode="auto">
          <a:xfrm>
            <a:off x="457200" y="1401326"/>
            <a:ext cx="8229240" cy="45651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>
              <a:lnSpc>
                <a:spcPct val="200000"/>
              </a:lnSpc>
            </a:pPr>
            <a:r>
              <a:rPr lang="en-US" b="1" dirty="0" err="1"/>
              <a:t>Robotizazio</a:t>
            </a:r>
            <a:r>
              <a:rPr lang="en-US" b="1" dirty="0"/>
              <a:t> </a:t>
            </a:r>
            <a:r>
              <a:rPr lang="en-US" b="1" dirty="0" err="1"/>
              <a:t>prozesuak</a:t>
            </a:r>
            <a:r>
              <a:rPr lang="en-US" b="1" dirty="0"/>
              <a:t> </a:t>
            </a:r>
            <a:r>
              <a:rPr lang="en-US" b="1" dirty="0" err="1"/>
              <a:t>identifikatu</a:t>
            </a:r>
            <a:endParaRPr lang="en-US" b="1" dirty="0"/>
          </a:p>
          <a:p>
            <a:pPr algn="just">
              <a:lnSpc>
                <a:spcPct val="200000"/>
              </a:lnSpc>
            </a:pPr>
            <a:r>
              <a:rPr lang="en-US" dirty="0" err="1"/>
              <a:t>Hainbat</a:t>
            </a:r>
            <a:r>
              <a:rPr lang="en-US" dirty="0"/>
              <a:t> </a:t>
            </a:r>
            <a:r>
              <a:rPr lang="en-US" dirty="0" err="1"/>
              <a:t>arrazoi</a:t>
            </a:r>
            <a:r>
              <a:rPr lang="en-US" dirty="0"/>
              <a:t> </a:t>
            </a:r>
            <a:r>
              <a:rPr lang="en-US" dirty="0" err="1"/>
              <a:t>egon</a:t>
            </a:r>
            <a:r>
              <a:rPr lang="en-US" dirty="0"/>
              <a:t> </a:t>
            </a:r>
            <a:r>
              <a:rPr lang="en-US" dirty="0" err="1"/>
              <a:t>daitezke</a:t>
            </a:r>
            <a:r>
              <a:rPr lang="en-US" dirty="0"/>
              <a:t> </a:t>
            </a:r>
            <a:r>
              <a:rPr lang="en-US" dirty="0" err="1"/>
              <a:t>aplikazio</a:t>
            </a:r>
            <a:r>
              <a:rPr lang="en-US" dirty="0"/>
              <a:t> bat </a:t>
            </a:r>
            <a:r>
              <a:rPr lang="en-US" dirty="0" err="1"/>
              <a:t>robotizatzea</a:t>
            </a:r>
            <a:r>
              <a:rPr lang="en-US" dirty="0"/>
              <a:t> </a:t>
            </a:r>
            <a:r>
              <a:rPr lang="en-US" dirty="0" err="1"/>
              <a:t>interesgarria</a:t>
            </a:r>
            <a:r>
              <a:rPr lang="en-US" dirty="0"/>
              <a:t> </a:t>
            </a:r>
            <a:r>
              <a:rPr lang="en-US" dirty="0" err="1"/>
              <a:t>izan</a:t>
            </a:r>
            <a:r>
              <a:rPr lang="en-US" dirty="0"/>
              <a:t> </a:t>
            </a:r>
            <a:r>
              <a:rPr lang="en-US" dirty="0" err="1"/>
              <a:t>dadin</a:t>
            </a:r>
            <a:r>
              <a:rPr lang="en-US" dirty="0"/>
              <a:t>:</a:t>
            </a:r>
          </a:p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en-US" dirty="0" err="1"/>
              <a:t>Langile</a:t>
            </a:r>
            <a:r>
              <a:rPr lang="en-US" dirty="0"/>
              <a:t> </a:t>
            </a:r>
            <a:r>
              <a:rPr lang="en-US" dirty="0" err="1"/>
              <a:t>batek</a:t>
            </a:r>
            <a:r>
              <a:rPr lang="en-US" dirty="0"/>
              <a:t> </a:t>
            </a:r>
            <a:r>
              <a:rPr lang="en-US" dirty="0" err="1"/>
              <a:t>jarduera</a:t>
            </a:r>
            <a:r>
              <a:rPr lang="en-US" dirty="0"/>
              <a:t> bat </a:t>
            </a:r>
            <a:r>
              <a:rPr lang="en-US" dirty="0" err="1"/>
              <a:t>egiteari</a:t>
            </a:r>
            <a:r>
              <a:rPr lang="en-US" dirty="0"/>
              <a:t> </a:t>
            </a:r>
            <a:r>
              <a:rPr lang="en-US" dirty="0" err="1"/>
              <a:t>uztea</a:t>
            </a:r>
            <a:r>
              <a:rPr lang="en-US" dirty="0"/>
              <a:t> </a:t>
            </a:r>
            <a:r>
              <a:rPr lang="en-US" dirty="0" err="1"/>
              <a:t>komenigarria</a:t>
            </a:r>
            <a:r>
              <a:rPr lang="en-US" dirty="0"/>
              <a:t> </a:t>
            </a:r>
            <a:r>
              <a:rPr lang="en-US" dirty="0" err="1"/>
              <a:t>izan</a:t>
            </a:r>
            <a:r>
              <a:rPr lang="en-US" dirty="0"/>
              <a:t> </a:t>
            </a:r>
            <a:r>
              <a:rPr lang="en-US" dirty="0" err="1"/>
              <a:t>daiteke</a:t>
            </a:r>
            <a:r>
              <a:rPr lang="en-US" dirty="0"/>
              <a:t>.</a:t>
            </a:r>
          </a:p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en-US" dirty="0" err="1"/>
              <a:t>Kostuen</a:t>
            </a:r>
            <a:r>
              <a:rPr lang="en-US" dirty="0"/>
              <a:t> </a:t>
            </a:r>
            <a:r>
              <a:rPr lang="en-US" dirty="0" err="1"/>
              <a:t>murrizketa</a:t>
            </a:r>
            <a:r>
              <a:rPr lang="en-US" dirty="0"/>
              <a:t> </a:t>
            </a:r>
            <a:r>
              <a:rPr lang="en-US" dirty="0" err="1"/>
              <a:t>bilatu</a:t>
            </a:r>
            <a:r>
              <a:rPr lang="en-US" dirty="0"/>
              <a:t> </a:t>
            </a:r>
            <a:r>
              <a:rPr lang="en-US" dirty="0" err="1"/>
              <a:t>dezakezu</a:t>
            </a:r>
            <a:r>
              <a:rPr lang="en-US" dirty="0"/>
              <a:t>.</a:t>
            </a:r>
          </a:p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en-US" dirty="0" err="1"/>
              <a:t>Zenbait</a:t>
            </a:r>
            <a:r>
              <a:rPr lang="en-US" dirty="0"/>
              <a:t> </a:t>
            </a:r>
            <a:r>
              <a:rPr lang="en-US" dirty="0" err="1"/>
              <a:t>gauzatze-modutan</a:t>
            </a:r>
            <a:r>
              <a:rPr lang="en-US" dirty="0"/>
              <a:t>, </a:t>
            </a:r>
            <a:r>
              <a:rPr lang="en-US" dirty="0" err="1"/>
              <a:t>hobekuntza</a:t>
            </a:r>
            <a:r>
              <a:rPr lang="en-US" dirty="0"/>
              <a:t> bat </a:t>
            </a:r>
            <a:r>
              <a:rPr lang="en-US" dirty="0" err="1"/>
              <a:t>nahi</a:t>
            </a:r>
            <a:r>
              <a:rPr lang="en-US" dirty="0"/>
              <a:t> </a:t>
            </a:r>
            <a:r>
              <a:rPr lang="en-US" dirty="0" err="1"/>
              <a:t>izan</a:t>
            </a:r>
            <a:r>
              <a:rPr lang="en-US" dirty="0"/>
              <a:t> </a:t>
            </a:r>
            <a:r>
              <a:rPr lang="en-US" dirty="0" err="1"/>
              <a:t>daiteke</a:t>
            </a:r>
            <a:r>
              <a:rPr lang="en-U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72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Laukizuzena 5"/>
          <p:cNvSpPr/>
          <p:nvPr/>
        </p:nvSpPr>
        <p:spPr bwMode="auto">
          <a:xfrm>
            <a:off x="6385804" y="282520"/>
            <a:ext cx="2348996" cy="365795"/>
          </a:xfrm>
          <a:prstGeom prst="rect">
            <a:avLst/>
          </a:prstGeom>
          <a:solidFill>
            <a:schemeClr val="bg1"/>
          </a:solidFill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7" name="CustomShape 2"/>
          <p:cNvSpPr/>
          <p:nvPr/>
        </p:nvSpPr>
        <p:spPr bwMode="auto">
          <a:xfrm>
            <a:off x="457200" y="1401326"/>
            <a:ext cx="8229240" cy="45651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>
              <a:lnSpc>
                <a:spcPct val="200000"/>
              </a:lnSpc>
            </a:pPr>
            <a:r>
              <a:rPr lang="en-US" b="1" dirty="0" err="1"/>
              <a:t>Robotizazio</a:t>
            </a:r>
            <a:r>
              <a:rPr lang="en-US" b="1" dirty="0"/>
              <a:t> </a:t>
            </a:r>
            <a:r>
              <a:rPr lang="en-US" b="1" dirty="0" err="1"/>
              <a:t>prozesuak</a:t>
            </a:r>
            <a:r>
              <a:rPr lang="en-US" b="1" dirty="0"/>
              <a:t> </a:t>
            </a:r>
            <a:r>
              <a:rPr lang="en-US" b="1" dirty="0" err="1"/>
              <a:t>identifikatu</a:t>
            </a:r>
            <a:endParaRPr lang="en-US" b="1" dirty="0"/>
          </a:p>
          <a:p>
            <a:pPr marL="342900" indent="-342900" algn="just">
              <a:lnSpc>
                <a:spcPct val="200000"/>
              </a:lnSpc>
              <a:buAutoNum type="arabicPeriod"/>
            </a:pPr>
            <a:r>
              <a:rPr lang="en-US" dirty="0" err="1"/>
              <a:t>Ezabatu</a:t>
            </a:r>
            <a:r>
              <a:rPr lang="en-US" dirty="0"/>
              <a:t> </a:t>
            </a:r>
            <a:r>
              <a:rPr lang="en-US" dirty="0" err="1"/>
              <a:t>beharreko</a:t>
            </a:r>
            <a:r>
              <a:rPr lang="en-US" dirty="0"/>
              <a:t> </a:t>
            </a:r>
            <a:r>
              <a:rPr lang="en-US" dirty="0" err="1"/>
              <a:t>jarduerak</a:t>
            </a:r>
            <a:r>
              <a:rPr lang="en-US" dirty="0"/>
              <a:t>:</a:t>
            </a:r>
            <a:endParaRPr lang="en-US" dirty="0" smtClean="0"/>
          </a:p>
          <a:p>
            <a:pPr algn="just">
              <a:lnSpc>
                <a:spcPct val="200000"/>
              </a:lnSpc>
            </a:pPr>
            <a:r>
              <a:rPr lang="en-US" sz="1600" dirty="0" err="1"/>
              <a:t>Hainbat</a:t>
            </a:r>
            <a:r>
              <a:rPr lang="en-US" sz="1600" dirty="0"/>
              <a:t> </a:t>
            </a:r>
            <a:r>
              <a:rPr lang="en-US" sz="1600" dirty="0" err="1"/>
              <a:t>arrazoi</a:t>
            </a:r>
            <a:r>
              <a:rPr lang="en-US" sz="1600" dirty="0"/>
              <a:t> </a:t>
            </a:r>
            <a:r>
              <a:rPr lang="en-US" sz="1600" dirty="0" err="1"/>
              <a:t>daude</a:t>
            </a:r>
            <a:r>
              <a:rPr lang="en-US" sz="1600" dirty="0"/>
              <a:t> </a:t>
            </a:r>
            <a:r>
              <a:rPr lang="en-US" sz="1600" dirty="0" err="1"/>
              <a:t>langile</a:t>
            </a:r>
            <a:r>
              <a:rPr lang="en-US" sz="1600" dirty="0"/>
              <a:t> </a:t>
            </a:r>
            <a:r>
              <a:rPr lang="en-US" sz="1600" dirty="0" err="1"/>
              <a:t>baten</a:t>
            </a:r>
            <a:r>
              <a:rPr lang="en-US" sz="1600" dirty="0"/>
              <a:t> </a:t>
            </a:r>
            <a:r>
              <a:rPr lang="en-US" sz="1600" dirty="0" err="1"/>
              <a:t>jarduera</a:t>
            </a:r>
            <a:r>
              <a:rPr lang="en-US" sz="1600" dirty="0"/>
              <a:t> </a:t>
            </a:r>
            <a:r>
              <a:rPr lang="en-US" sz="1600" dirty="0" err="1"/>
              <a:t>ezabatzea</a:t>
            </a:r>
            <a:r>
              <a:rPr lang="en-US" sz="1600" dirty="0"/>
              <a:t> </a:t>
            </a:r>
            <a:r>
              <a:rPr lang="en-US" sz="1600" dirty="0" err="1"/>
              <a:t>gomendatzen</a:t>
            </a:r>
            <a:r>
              <a:rPr lang="en-US" sz="1600" dirty="0"/>
              <a:t> </a:t>
            </a:r>
            <a:r>
              <a:rPr lang="en-US" sz="1600" dirty="0" err="1"/>
              <a:t>dutenak</a:t>
            </a:r>
            <a:r>
              <a:rPr lang="en-US" sz="1600" dirty="0"/>
              <a:t>. </a:t>
            </a:r>
            <a:r>
              <a:rPr lang="en-US" sz="1600" dirty="0" err="1"/>
              <a:t>Tradizionalki</a:t>
            </a:r>
            <a:r>
              <a:rPr lang="en-US" sz="1600" dirty="0"/>
              <a:t>, "3 D" </a:t>
            </a:r>
            <a:r>
              <a:rPr lang="en-US" sz="1600" dirty="0" err="1"/>
              <a:t>multzotan</a:t>
            </a:r>
            <a:r>
              <a:rPr lang="en-US" sz="1600" dirty="0"/>
              <a:t> </a:t>
            </a:r>
            <a:r>
              <a:rPr lang="en-US" sz="1600" dirty="0" err="1"/>
              <a:t>sailkatzen</a:t>
            </a:r>
            <a:r>
              <a:rPr lang="en-US" sz="1600" dirty="0"/>
              <a:t> </a:t>
            </a:r>
            <a:r>
              <a:rPr lang="en-US" sz="1600" dirty="0" err="1"/>
              <a:t>dira</a:t>
            </a:r>
            <a:r>
              <a:rPr lang="en-US" sz="1600" dirty="0"/>
              <a:t>: </a:t>
            </a:r>
            <a:r>
              <a:rPr lang="en-US" sz="1600" dirty="0" err="1"/>
              <a:t>arriskutsua</a:t>
            </a:r>
            <a:r>
              <a:rPr lang="en-US" sz="1600" dirty="0"/>
              <a:t>, </a:t>
            </a:r>
            <a:r>
              <a:rPr lang="en-US" sz="1600" dirty="0" err="1"/>
              <a:t>aspergarria</a:t>
            </a:r>
            <a:r>
              <a:rPr lang="en-US" sz="1600" dirty="0"/>
              <a:t>, </a:t>
            </a:r>
            <a:r>
              <a:rPr lang="en-US" sz="1600" dirty="0" err="1"/>
              <a:t>zikina</a:t>
            </a:r>
            <a:r>
              <a:rPr lang="en-US" sz="1600" dirty="0"/>
              <a:t> –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 err="1"/>
              <a:t>Arriskutsua</a:t>
            </a:r>
            <a:r>
              <a:rPr lang="en-US" sz="1600" dirty="0"/>
              <a:t> </a:t>
            </a:r>
            <a:r>
              <a:rPr lang="en-US" sz="1600" dirty="0" err="1"/>
              <a:t>delako</a:t>
            </a:r>
            <a:r>
              <a:rPr lang="en-US" sz="1600" dirty="0"/>
              <a:t>. Oso </a:t>
            </a:r>
            <a:r>
              <a:rPr lang="en-US" sz="1600" dirty="0" err="1"/>
              <a:t>errepikakorrak</a:t>
            </a:r>
            <a:r>
              <a:rPr lang="en-US" sz="1600" dirty="0"/>
              <a:t> </a:t>
            </a:r>
            <a:r>
              <a:rPr lang="en-US" sz="1600" dirty="0" err="1"/>
              <a:t>edo</a:t>
            </a:r>
            <a:r>
              <a:rPr lang="en-US" sz="1600" dirty="0"/>
              <a:t> </a:t>
            </a:r>
            <a:r>
              <a:rPr lang="en-US" sz="1600" dirty="0" err="1"/>
              <a:t>abiadura</a:t>
            </a:r>
            <a:r>
              <a:rPr lang="en-US" sz="1600" dirty="0"/>
              <a:t> </a:t>
            </a:r>
            <a:r>
              <a:rPr lang="en-US" sz="1600" dirty="0" err="1"/>
              <a:t>handiko</a:t>
            </a:r>
            <a:r>
              <a:rPr lang="en-US" sz="1600" dirty="0"/>
              <a:t> </a:t>
            </a:r>
            <a:r>
              <a:rPr lang="en-US" sz="1600" dirty="0" err="1"/>
              <a:t>zereginek</a:t>
            </a:r>
            <a:r>
              <a:rPr lang="en-US" sz="1600" dirty="0"/>
              <a:t> </a:t>
            </a:r>
            <a:r>
              <a:rPr lang="en-US" sz="1600" dirty="0" err="1"/>
              <a:t>askotan</a:t>
            </a:r>
            <a:r>
              <a:rPr lang="en-US" sz="1600" dirty="0"/>
              <a:t> </a:t>
            </a:r>
            <a:r>
              <a:rPr lang="en-US" sz="1600" dirty="0" err="1"/>
              <a:t>lesioak</a:t>
            </a:r>
            <a:r>
              <a:rPr lang="en-US" sz="1600" dirty="0"/>
              <a:t> </a:t>
            </a:r>
            <a:r>
              <a:rPr lang="en-US" sz="1600" dirty="0" err="1"/>
              <a:t>eragiten</a:t>
            </a:r>
            <a:r>
              <a:rPr lang="en-US" sz="1600" dirty="0"/>
              <a:t> </a:t>
            </a:r>
            <a:r>
              <a:rPr lang="en-US" sz="1600" dirty="0" err="1"/>
              <a:t>dituzte</a:t>
            </a:r>
            <a:r>
              <a:rPr lang="en-US" sz="1600" dirty="0"/>
              <a:t>. </a:t>
            </a:r>
            <a:r>
              <a:rPr lang="en-US" sz="1600" dirty="0" err="1"/>
              <a:t>Batzuetan</a:t>
            </a:r>
            <a:r>
              <a:rPr lang="en-US" sz="1600" dirty="0"/>
              <a:t>, </a:t>
            </a:r>
            <a:r>
              <a:rPr lang="en-US" sz="1600" dirty="0" err="1"/>
              <a:t>langilearen</a:t>
            </a:r>
            <a:r>
              <a:rPr lang="en-US" sz="1600" dirty="0"/>
              <a:t> </a:t>
            </a:r>
            <a:r>
              <a:rPr lang="en-US" sz="1600" dirty="0" err="1"/>
              <a:t>bizitza</a:t>
            </a:r>
            <a:r>
              <a:rPr lang="en-US" sz="1600" dirty="0"/>
              <a:t> </a:t>
            </a:r>
            <a:r>
              <a:rPr lang="en-US" sz="1600" dirty="0" err="1"/>
              <a:t>arriskuan</a:t>
            </a:r>
            <a:r>
              <a:rPr lang="en-US" sz="1600" dirty="0"/>
              <a:t> jar </a:t>
            </a:r>
            <a:r>
              <a:rPr lang="en-US" sz="1600" dirty="0" err="1"/>
              <a:t>dezakete</a:t>
            </a:r>
            <a:r>
              <a:rPr lang="en-US" sz="1600" dirty="0" smtClean="0"/>
              <a:t>.</a:t>
            </a:r>
            <a:endParaRPr lang="en-US" sz="1600" dirty="0"/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Oso </a:t>
            </a:r>
            <a:r>
              <a:rPr lang="en-US" sz="1600" dirty="0" err="1"/>
              <a:t>errepikakorrak</a:t>
            </a:r>
            <a:r>
              <a:rPr lang="en-US" sz="1600" dirty="0"/>
              <a:t> </a:t>
            </a:r>
            <a:r>
              <a:rPr lang="en-US" sz="1600" dirty="0" err="1"/>
              <a:t>direnez</a:t>
            </a:r>
            <a:r>
              <a:rPr lang="en-US" sz="1600" dirty="0"/>
              <a:t>, </a:t>
            </a:r>
            <a:r>
              <a:rPr lang="en-US" sz="1600" dirty="0" err="1"/>
              <a:t>aspergarriak</a:t>
            </a:r>
            <a:r>
              <a:rPr lang="en-US" sz="1600" dirty="0"/>
              <a:t> eta </a:t>
            </a:r>
            <a:r>
              <a:rPr lang="en-US" sz="1600" dirty="0" err="1"/>
              <a:t>motibaziorik</a:t>
            </a:r>
            <a:r>
              <a:rPr lang="en-US" sz="1600" dirty="0"/>
              <a:t> </a:t>
            </a:r>
            <a:r>
              <a:rPr lang="en-US" sz="1600" dirty="0" err="1"/>
              <a:t>gabekoak</a:t>
            </a:r>
            <a:r>
              <a:rPr lang="en-US" sz="1600" dirty="0"/>
              <a:t> </a:t>
            </a:r>
            <a:r>
              <a:rPr lang="en-US" sz="1600" dirty="0" err="1"/>
              <a:t>izan</a:t>
            </a:r>
            <a:r>
              <a:rPr lang="en-US" sz="1600" dirty="0"/>
              <a:t> </a:t>
            </a:r>
            <a:r>
              <a:rPr lang="en-US" sz="1600" dirty="0" err="1"/>
              <a:t>ohi</a:t>
            </a:r>
            <a:r>
              <a:rPr lang="en-US" sz="1600" dirty="0"/>
              <a:t> </a:t>
            </a:r>
            <a:r>
              <a:rPr lang="en-US" sz="1600" dirty="0" err="1"/>
              <a:t>dira</a:t>
            </a:r>
            <a:r>
              <a:rPr lang="en-US" sz="1600" dirty="0" smtClean="0"/>
              <a:t>.</a:t>
            </a:r>
            <a:endParaRPr lang="en-US" sz="1600" dirty="0"/>
          </a:p>
          <a:p>
            <a:pPr algn="just">
              <a:lnSpc>
                <a:spcPct val="200000"/>
              </a:lnSpc>
            </a:pPr>
            <a:r>
              <a:rPr lang="en-US" sz="1600" dirty="0" err="1"/>
              <a:t>Desatseginak</a:t>
            </a:r>
            <a:r>
              <a:rPr lang="en-US" sz="1600" dirty="0"/>
              <a:t> </a:t>
            </a:r>
            <a:r>
              <a:rPr lang="en-US" sz="1600" dirty="0" err="1"/>
              <a:t>edo</a:t>
            </a:r>
            <a:r>
              <a:rPr lang="en-US" sz="1600" dirty="0"/>
              <a:t> </a:t>
            </a:r>
            <a:r>
              <a:rPr lang="en-US" sz="1600" dirty="0" err="1"/>
              <a:t>nekagarriak</a:t>
            </a:r>
            <a:r>
              <a:rPr lang="en-US" sz="1600" dirty="0"/>
              <a:t> </a:t>
            </a:r>
            <a:r>
              <a:rPr lang="en-US" sz="1600" dirty="0" err="1"/>
              <a:t>gauzatzean</a:t>
            </a:r>
            <a:r>
              <a:rPr lang="en-US" sz="1600" dirty="0"/>
              <a:t> (</a:t>
            </a:r>
            <a:r>
              <a:rPr lang="en-US" sz="1600" dirty="0" err="1"/>
              <a:t>tenperatura</a:t>
            </a:r>
            <a:r>
              <a:rPr lang="en-US" sz="1600" dirty="0"/>
              <a:t>, </a:t>
            </a:r>
            <a:r>
              <a:rPr lang="en-US" sz="1600" dirty="0" err="1"/>
              <a:t>konfinamendua</a:t>
            </a:r>
            <a:r>
              <a:rPr lang="en-US" sz="1600" dirty="0"/>
              <a:t>...).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2079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Laukizuzena 5"/>
          <p:cNvSpPr/>
          <p:nvPr/>
        </p:nvSpPr>
        <p:spPr bwMode="auto">
          <a:xfrm>
            <a:off x="6385804" y="282520"/>
            <a:ext cx="2348996" cy="365795"/>
          </a:xfrm>
          <a:prstGeom prst="rect">
            <a:avLst/>
          </a:prstGeom>
          <a:solidFill>
            <a:schemeClr val="bg1"/>
          </a:solidFill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7" name="CustomShape 2"/>
          <p:cNvSpPr/>
          <p:nvPr/>
        </p:nvSpPr>
        <p:spPr bwMode="auto">
          <a:xfrm>
            <a:off x="457200" y="1401326"/>
            <a:ext cx="8229240" cy="45651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>
              <a:lnSpc>
                <a:spcPct val="200000"/>
              </a:lnSpc>
            </a:pPr>
            <a:r>
              <a:rPr lang="en-US" b="1" dirty="0" err="1"/>
              <a:t>Robotizazio</a:t>
            </a:r>
            <a:r>
              <a:rPr lang="en-US" b="1" dirty="0"/>
              <a:t> </a:t>
            </a:r>
            <a:r>
              <a:rPr lang="en-US" b="1" dirty="0" err="1"/>
              <a:t>prozesuak</a:t>
            </a:r>
            <a:r>
              <a:rPr lang="en-US" b="1" dirty="0"/>
              <a:t> </a:t>
            </a:r>
            <a:r>
              <a:rPr lang="en-US" b="1" dirty="0" err="1"/>
              <a:t>identifikatu</a:t>
            </a:r>
            <a:endParaRPr lang="en-US" b="1" dirty="0"/>
          </a:p>
          <a:p>
            <a:pPr algn="just">
              <a:lnSpc>
                <a:spcPct val="150000"/>
              </a:lnSpc>
            </a:pPr>
            <a:r>
              <a:rPr lang="en-US" dirty="0" smtClean="0"/>
              <a:t>2</a:t>
            </a:r>
            <a:r>
              <a:rPr lang="en-US" dirty="0"/>
              <a:t>. </a:t>
            </a:r>
            <a:r>
              <a:rPr lang="en-US" dirty="0" err="1"/>
              <a:t>Kostuen</a:t>
            </a:r>
            <a:r>
              <a:rPr lang="en-US" dirty="0"/>
              <a:t> </a:t>
            </a:r>
            <a:r>
              <a:rPr lang="en-US" dirty="0" err="1"/>
              <a:t>murrizketa</a:t>
            </a:r>
            <a:r>
              <a:rPr lang="en-US" dirty="0"/>
              <a:t>:</a:t>
            </a:r>
            <a:endParaRPr lang="en-US" dirty="0"/>
          </a:p>
          <a:p>
            <a:pPr algn="just">
              <a:lnSpc>
                <a:spcPct val="200000"/>
              </a:lnSpc>
            </a:pPr>
            <a:r>
              <a:rPr lang="en-US" sz="1600" dirty="0" err="1"/>
              <a:t>Lehiaren</a:t>
            </a:r>
            <a:r>
              <a:rPr lang="en-US" sz="1600" dirty="0"/>
              <a:t> </a:t>
            </a:r>
            <a:r>
              <a:rPr lang="en-US" sz="1600" dirty="0" err="1"/>
              <a:t>presioak</a:t>
            </a:r>
            <a:r>
              <a:rPr lang="en-US" sz="1600" dirty="0"/>
              <a:t> </a:t>
            </a:r>
            <a:r>
              <a:rPr lang="en-US" sz="1600" dirty="0" err="1"/>
              <a:t>etengabe</a:t>
            </a:r>
            <a:r>
              <a:rPr lang="en-US" sz="1600" dirty="0"/>
              <a:t> </a:t>
            </a:r>
            <a:r>
              <a:rPr lang="en-US" sz="1600" dirty="0" err="1"/>
              <a:t>bultzatzen</a:t>
            </a:r>
            <a:r>
              <a:rPr lang="en-US" sz="1600" dirty="0"/>
              <a:t> </a:t>
            </a:r>
            <a:r>
              <a:rPr lang="en-US" sz="1600" dirty="0" err="1"/>
              <a:t>ditu</a:t>
            </a:r>
            <a:r>
              <a:rPr lang="en-US" sz="1600" dirty="0"/>
              <a:t> </a:t>
            </a:r>
            <a:r>
              <a:rPr lang="en-US" sz="1600" dirty="0" err="1"/>
              <a:t>kostuen</a:t>
            </a:r>
            <a:r>
              <a:rPr lang="en-US" sz="1600" dirty="0"/>
              <a:t> </a:t>
            </a:r>
            <a:r>
              <a:rPr lang="en-US" sz="1600" dirty="0" err="1"/>
              <a:t>murrizketak</a:t>
            </a:r>
            <a:r>
              <a:rPr lang="en-US" sz="1600" dirty="0"/>
              <a:t>. </a:t>
            </a:r>
            <a:r>
              <a:rPr lang="en-US" sz="1600" dirty="0" err="1"/>
              <a:t>Produktuaren</a:t>
            </a:r>
            <a:r>
              <a:rPr lang="en-US" sz="1600" dirty="0"/>
              <a:t> </a:t>
            </a:r>
            <a:r>
              <a:rPr lang="en-US" sz="1600" dirty="0" err="1"/>
              <a:t>azken</a:t>
            </a:r>
            <a:r>
              <a:rPr lang="en-US" sz="1600" dirty="0"/>
              <a:t> </a:t>
            </a:r>
            <a:r>
              <a:rPr lang="en-US" sz="1600" dirty="0" err="1"/>
              <a:t>kostuan</a:t>
            </a:r>
            <a:r>
              <a:rPr lang="en-US" sz="1600" dirty="0"/>
              <a:t>, </a:t>
            </a:r>
            <a:r>
              <a:rPr lang="en-US" sz="1600" dirty="0" err="1"/>
              <a:t>lanaren</a:t>
            </a:r>
            <a:r>
              <a:rPr lang="en-US" sz="1600" dirty="0"/>
              <a:t> </a:t>
            </a:r>
            <a:r>
              <a:rPr lang="en-US" sz="1600" dirty="0" err="1"/>
              <a:t>soldata-masaren</a:t>
            </a:r>
            <a:r>
              <a:rPr lang="en-US" sz="1600" dirty="0"/>
              <a:t> </a:t>
            </a:r>
            <a:r>
              <a:rPr lang="en-US" sz="1600" dirty="0" err="1"/>
              <a:t>pisuagatik</a:t>
            </a:r>
            <a:r>
              <a:rPr lang="en-US" sz="1600" dirty="0"/>
              <a:t>, </a:t>
            </a:r>
            <a:r>
              <a:rPr lang="en-US" sz="1600" dirty="0" err="1"/>
              <a:t>lan</a:t>
            </a:r>
            <a:r>
              <a:rPr lang="en-US" sz="1600" dirty="0"/>
              <a:t> </a:t>
            </a:r>
            <a:r>
              <a:rPr lang="en-US" sz="1600" dirty="0" err="1"/>
              <a:t>hori</a:t>
            </a:r>
            <a:r>
              <a:rPr lang="en-US" sz="1600" dirty="0"/>
              <a:t> </a:t>
            </a:r>
            <a:r>
              <a:rPr lang="en-US" sz="1600" dirty="0" err="1"/>
              <a:t>robotek</a:t>
            </a:r>
            <a:r>
              <a:rPr lang="en-US" sz="1600" dirty="0"/>
              <a:t> </a:t>
            </a:r>
            <a:r>
              <a:rPr lang="en-US" sz="1600" dirty="0" err="1"/>
              <a:t>ordezkatu</a:t>
            </a:r>
            <a:r>
              <a:rPr lang="en-US" sz="1600" dirty="0"/>
              <a:t> </a:t>
            </a:r>
            <a:r>
              <a:rPr lang="en-US" sz="1600" dirty="0" err="1"/>
              <a:t>dezakete</a:t>
            </a:r>
            <a:r>
              <a:rPr lang="en-US" sz="1600" dirty="0"/>
              <a:t>.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 err="1"/>
              <a:t>Robotizazioaren</a:t>
            </a:r>
            <a:r>
              <a:rPr lang="en-US" sz="1600" dirty="0"/>
              <a:t> </a:t>
            </a:r>
            <a:r>
              <a:rPr lang="en-US" sz="1600" dirty="0" err="1"/>
              <a:t>lehen</a:t>
            </a:r>
            <a:r>
              <a:rPr lang="en-US" sz="1600" dirty="0"/>
              <a:t> </a:t>
            </a:r>
            <a:r>
              <a:rPr lang="en-US" sz="1600" dirty="0" err="1"/>
              <a:t>jarduerak</a:t>
            </a:r>
            <a:r>
              <a:rPr lang="en-US" sz="1600" dirty="0"/>
              <a:t>, </a:t>
            </a:r>
            <a:r>
              <a:rPr lang="en-US" sz="1600" dirty="0" err="1"/>
              <a:t>osorik</a:t>
            </a:r>
            <a:r>
              <a:rPr lang="en-US" sz="1600" dirty="0"/>
              <a:t> </a:t>
            </a:r>
            <a:r>
              <a:rPr lang="en-US" sz="1600" dirty="0" err="1"/>
              <a:t>edo</a:t>
            </a:r>
            <a:r>
              <a:rPr lang="en-US" sz="1600" dirty="0"/>
              <a:t> </a:t>
            </a:r>
            <a:r>
              <a:rPr lang="en-US" sz="1600" dirty="0" err="1"/>
              <a:t>zati</a:t>
            </a:r>
            <a:r>
              <a:rPr lang="en-US" sz="1600" dirty="0"/>
              <a:t> </a:t>
            </a:r>
            <a:r>
              <a:rPr lang="en-US" sz="1600" dirty="0" err="1"/>
              <a:t>batean</a:t>
            </a:r>
            <a:r>
              <a:rPr lang="en-US" sz="1600" dirty="0"/>
              <a:t>, </a:t>
            </a:r>
            <a:r>
              <a:rPr lang="en-US" sz="1600" dirty="0" err="1"/>
              <a:t>hauek</a:t>
            </a:r>
            <a:r>
              <a:rPr lang="en-US" sz="1600" dirty="0"/>
              <a:t> </a:t>
            </a:r>
            <a:r>
              <a:rPr lang="en-US" sz="1600" dirty="0" err="1"/>
              <a:t>izan</a:t>
            </a:r>
            <a:r>
              <a:rPr lang="en-US" sz="1600" dirty="0"/>
              <a:t> </a:t>
            </a:r>
            <a:r>
              <a:rPr lang="en-US" sz="1600" dirty="0" err="1"/>
              <a:t>daitezke</a:t>
            </a:r>
            <a:r>
              <a:rPr lang="en-US" sz="1600" dirty="0"/>
              <a:t>: </a:t>
            </a:r>
            <a:r>
              <a:rPr lang="en-US" sz="1600" dirty="0" err="1"/>
              <a:t>langileentzat</a:t>
            </a:r>
            <a:r>
              <a:rPr lang="en-US" sz="1600" dirty="0"/>
              <a:t> </a:t>
            </a:r>
            <a:r>
              <a:rPr lang="en-US" sz="1600" dirty="0" err="1"/>
              <a:t>intentsiboenak</a:t>
            </a:r>
            <a:r>
              <a:rPr lang="en-US" sz="1600" dirty="0"/>
              <a:t> </a:t>
            </a:r>
            <a:r>
              <a:rPr lang="en-US" sz="1600" dirty="0" err="1"/>
              <a:t>direnak</a:t>
            </a:r>
            <a:r>
              <a:rPr lang="en-US" sz="1600" dirty="0"/>
              <a:t>.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 err="1"/>
              <a:t>Kontuan</a:t>
            </a:r>
            <a:r>
              <a:rPr lang="en-US" sz="1600" dirty="0"/>
              <a:t> </a:t>
            </a:r>
            <a:r>
              <a:rPr lang="en-US" sz="1600" dirty="0" err="1"/>
              <a:t>hartu</a:t>
            </a:r>
            <a:r>
              <a:rPr lang="en-US" sz="1600" dirty="0"/>
              <a:t> </a:t>
            </a:r>
            <a:r>
              <a:rPr lang="en-US" sz="1600" dirty="0" err="1"/>
              <a:t>behar</a:t>
            </a:r>
            <a:r>
              <a:rPr lang="en-US" sz="1600" dirty="0"/>
              <a:t> da, </a:t>
            </a:r>
            <a:r>
              <a:rPr lang="en-US" sz="1600" dirty="0" err="1"/>
              <a:t>halaber</a:t>
            </a:r>
            <a:r>
              <a:rPr lang="en-US" sz="1600" dirty="0"/>
              <a:t>, </a:t>
            </a:r>
            <a:r>
              <a:rPr lang="en-US" sz="1600" dirty="0" err="1"/>
              <a:t>langile</a:t>
            </a:r>
            <a:r>
              <a:rPr lang="en-US" sz="1600" dirty="0"/>
              <a:t> </a:t>
            </a:r>
            <a:r>
              <a:rPr lang="en-US" sz="1600" dirty="0" err="1"/>
              <a:t>batek</a:t>
            </a:r>
            <a:r>
              <a:rPr lang="en-US" sz="1600" dirty="0"/>
              <a:t> </a:t>
            </a:r>
            <a:r>
              <a:rPr lang="en-US" sz="1600" dirty="0" err="1"/>
              <a:t>itxaronaldi</a:t>
            </a:r>
            <a:r>
              <a:rPr lang="en-US" sz="1600" dirty="0"/>
              <a:t> </a:t>
            </a:r>
            <a:r>
              <a:rPr lang="en-US" sz="1600" dirty="0" err="1"/>
              <a:t>asko</a:t>
            </a:r>
            <a:r>
              <a:rPr lang="en-US" sz="1600" dirty="0"/>
              <a:t> </a:t>
            </a:r>
            <a:r>
              <a:rPr lang="en-US" sz="1600" dirty="0" err="1"/>
              <a:t>izan</a:t>
            </a:r>
            <a:r>
              <a:rPr lang="en-US" sz="1600" dirty="0"/>
              <a:t> </a:t>
            </a:r>
            <a:r>
              <a:rPr lang="en-US" sz="1600" dirty="0" err="1"/>
              <a:t>ditzakeela</a:t>
            </a:r>
            <a:r>
              <a:rPr lang="en-US" sz="1600" dirty="0"/>
              <a:t> eta, </a:t>
            </a:r>
            <a:r>
              <a:rPr lang="en-US" sz="1600" dirty="0" err="1"/>
              <a:t>beraz</a:t>
            </a:r>
            <a:r>
              <a:rPr lang="en-US" sz="1600" dirty="0"/>
              <a:t>, </a:t>
            </a:r>
            <a:r>
              <a:rPr lang="en-US" sz="1600" dirty="0" err="1"/>
              <a:t>ez</a:t>
            </a:r>
            <a:r>
              <a:rPr lang="en-US" sz="1600" dirty="0"/>
              <a:t> </a:t>
            </a:r>
            <a:r>
              <a:rPr lang="en-US" sz="1600" dirty="0" err="1"/>
              <a:t>dela</a:t>
            </a:r>
            <a:r>
              <a:rPr lang="en-US" sz="1600" dirty="0"/>
              <a:t> </a:t>
            </a:r>
            <a:r>
              <a:rPr lang="en-US" sz="1600" dirty="0" err="1"/>
              <a:t>produktiboa</a:t>
            </a:r>
            <a:r>
              <a:rPr lang="en-US" sz="1600" dirty="0"/>
              <a:t> </a:t>
            </a:r>
            <a:r>
              <a:rPr lang="en-US" dirty="0" err="1"/>
              <a:t>izango</a:t>
            </a:r>
            <a:r>
              <a:rPr lang="en-US" dirty="0"/>
              <a:t>.</a:t>
            </a:r>
            <a:endParaRPr lang="en-US" dirty="0"/>
          </a:p>
        </p:txBody>
      </p:sp>
      <p:pic>
        <p:nvPicPr>
          <p:cNvPr id="2" name="Irudi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5013176"/>
            <a:ext cx="2421368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45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Laukizuzena 5"/>
          <p:cNvSpPr/>
          <p:nvPr/>
        </p:nvSpPr>
        <p:spPr bwMode="auto">
          <a:xfrm>
            <a:off x="6385804" y="282520"/>
            <a:ext cx="2348996" cy="365795"/>
          </a:xfrm>
          <a:prstGeom prst="rect">
            <a:avLst/>
          </a:prstGeom>
          <a:solidFill>
            <a:schemeClr val="bg1"/>
          </a:solidFill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7" name="CustomShape 2"/>
          <p:cNvSpPr/>
          <p:nvPr/>
        </p:nvSpPr>
        <p:spPr bwMode="auto">
          <a:xfrm>
            <a:off x="457200" y="1401326"/>
            <a:ext cx="8229240" cy="45651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>
              <a:lnSpc>
                <a:spcPct val="200000"/>
              </a:lnSpc>
            </a:pPr>
            <a:r>
              <a:rPr lang="en-US" b="1" dirty="0" err="1"/>
              <a:t>Robotizazio</a:t>
            </a:r>
            <a:r>
              <a:rPr lang="en-US" b="1" dirty="0"/>
              <a:t> </a:t>
            </a:r>
            <a:r>
              <a:rPr lang="en-US" b="1" dirty="0" err="1"/>
              <a:t>prozesuak</a:t>
            </a:r>
            <a:r>
              <a:rPr lang="en-US" b="1" dirty="0"/>
              <a:t> </a:t>
            </a:r>
            <a:r>
              <a:rPr lang="en-US" b="1" dirty="0" err="1"/>
              <a:t>identifikatu</a:t>
            </a:r>
            <a:endParaRPr lang="en-US" b="1" dirty="0"/>
          </a:p>
          <a:p>
            <a:pPr algn="just">
              <a:lnSpc>
                <a:spcPct val="200000"/>
              </a:lnSpc>
            </a:pPr>
            <a:r>
              <a:rPr lang="en-US" dirty="0" smtClean="0"/>
              <a:t>3</a:t>
            </a:r>
            <a:r>
              <a:rPr lang="en-US" dirty="0"/>
              <a:t>. </a:t>
            </a:r>
            <a:r>
              <a:rPr lang="en-US" dirty="0" err="1"/>
              <a:t>Errendimenduaren</a:t>
            </a:r>
            <a:r>
              <a:rPr lang="en-US" dirty="0"/>
              <a:t> </a:t>
            </a:r>
            <a:r>
              <a:rPr lang="en-US" dirty="0" err="1"/>
              <a:t>hobekuntza</a:t>
            </a:r>
            <a:r>
              <a:rPr lang="en-US" dirty="0"/>
              <a:t>:</a:t>
            </a:r>
            <a:endParaRPr lang="en-US" dirty="0" smtClean="0"/>
          </a:p>
          <a:p>
            <a:pPr algn="just">
              <a:lnSpc>
                <a:spcPct val="200000"/>
              </a:lnSpc>
            </a:pPr>
            <a:r>
              <a:rPr lang="en-US" sz="1600" dirty="0" err="1"/>
              <a:t>Langileen</a:t>
            </a:r>
            <a:r>
              <a:rPr lang="en-US" sz="1600" dirty="0"/>
              <a:t> </a:t>
            </a:r>
            <a:r>
              <a:rPr lang="en-US" sz="1600" dirty="0" err="1"/>
              <a:t>errendimendua</a:t>
            </a:r>
            <a:r>
              <a:rPr lang="en-US" sz="1600" dirty="0"/>
              <a:t> </a:t>
            </a:r>
            <a:r>
              <a:rPr lang="en-US" sz="1600" dirty="0" err="1"/>
              <a:t>hobetzen</a:t>
            </a:r>
            <a:r>
              <a:rPr lang="en-US" sz="1600" dirty="0"/>
              <a:t> da, </a:t>
            </a:r>
            <a:r>
              <a:rPr lang="en-US" sz="1600" dirty="0" err="1"/>
              <a:t>zalantzarik</a:t>
            </a:r>
            <a:r>
              <a:rPr lang="en-US" sz="1600" dirty="0"/>
              <a:t> </a:t>
            </a:r>
            <a:r>
              <a:rPr lang="en-US" sz="1600" dirty="0" err="1"/>
              <a:t>gabe</a:t>
            </a:r>
            <a:r>
              <a:rPr lang="en-US" sz="1600" dirty="0"/>
              <a:t>, </a:t>
            </a:r>
            <a:r>
              <a:rPr lang="en-US" sz="1600" dirty="0" err="1"/>
              <a:t>prestakuntzarekin</a:t>
            </a:r>
            <a:r>
              <a:rPr lang="en-US" sz="1600" dirty="0"/>
              <a:t> eta </a:t>
            </a:r>
            <a:r>
              <a:rPr lang="en-US" sz="1600" dirty="0" err="1"/>
              <a:t>praktikarekin</a:t>
            </a:r>
            <a:r>
              <a:rPr lang="en-US" sz="1600" dirty="0"/>
              <a:t>, </a:t>
            </a:r>
            <a:r>
              <a:rPr lang="en-US" sz="1600" dirty="0" err="1"/>
              <a:t>baina</a:t>
            </a:r>
            <a:r>
              <a:rPr lang="en-US" sz="1600" dirty="0"/>
              <a:t> </a:t>
            </a:r>
            <a:r>
              <a:rPr lang="en-US" sz="1600" dirty="0" err="1"/>
              <a:t>gizakiek</a:t>
            </a:r>
            <a:r>
              <a:rPr lang="en-US" sz="1600" dirty="0"/>
              <a:t> </a:t>
            </a:r>
            <a:r>
              <a:rPr lang="en-US" sz="1600" dirty="0" err="1"/>
              <a:t>mugak</a:t>
            </a:r>
            <a:r>
              <a:rPr lang="en-US" sz="1600" dirty="0"/>
              <a:t> </a:t>
            </a:r>
            <a:r>
              <a:rPr lang="en-US" sz="1600" dirty="0" err="1"/>
              <a:t>dituzte</a:t>
            </a:r>
            <a:r>
              <a:rPr lang="en-US" sz="1600" dirty="0"/>
              <a:t> (</a:t>
            </a:r>
            <a:r>
              <a:rPr lang="en-US" sz="1600" dirty="0" err="1"/>
              <a:t>indarra</a:t>
            </a:r>
            <a:r>
              <a:rPr lang="en-US" sz="1600" dirty="0"/>
              <a:t>, </a:t>
            </a:r>
            <a:r>
              <a:rPr lang="en-US" sz="1600" dirty="0" err="1"/>
              <a:t>abiadura</a:t>
            </a:r>
            <a:r>
              <a:rPr lang="en-US" sz="1600" dirty="0"/>
              <a:t>, </a:t>
            </a:r>
            <a:r>
              <a:rPr lang="en-US" sz="1600" dirty="0" err="1"/>
              <a:t>trebetasuna</a:t>
            </a:r>
            <a:r>
              <a:rPr lang="en-US" sz="1600" dirty="0"/>
              <a:t>, </a:t>
            </a:r>
            <a:r>
              <a:rPr lang="en-US" sz="1600" dirty="0" err="1"/>
              <a:t>ikusmena</a:t>
            </a:r>
            <a:r>
              <a:rPr lang="en-US" sz="1600" dirty="0"/>
              <a:t>, </a:t>
            </a:r>
            <a:r>
              <a:rPr lang="en-US" sz="1600" dirty="0" err="1"/>
              <a:t>kontzentratzeko</a:t>
            </a:r>
            <a:r>
              <a:rPr lang="en-US" sz="1600" dirty="0"/>
              <a:t> </a:t>
            </a:r>
            <a:r>
              <a:rPr lang="en-US" sz="1600" dirty="0" err="1"/>
              <a:t>gaitasuna</a:t>
            </a:r>
            <a:r>
              <a:rPr lang="en-US" sz="1600" dirty="0"/>
              <a:t>...) </a:t>
            </a:r>
            <a:r>
              <a:rPr lang="en-US" sz="1600" dirty="0" err="1"/>
              <a:t>edozein</a:t>
            </a:r>
            <a:r>
              <a:rPr lang="en-US" sz="1600" dirty="0"/>
              <a:t> </a:t>
            </a:r>
            <a:r>
              <a:rPr lang="en-US" sz="1600" dirty="0" err="1"/>
              <a:t>errendimendu</a:t>
            </a:r>
            <a:r>
              <a:rPr lang="en-US" sz="1600" dirty="0"/>
              <a:t> </a:t>
            </a:r>
            <a:r>
              <a:rPr lang="en-US" sz="1600" dirty="0" err="1"/>
              <a:t>maila</a:t>
            </a:r>
            <a:r>
              <a:rPr lang="en-US" sz="1600" dirty="0"/>
              <a:t> </a:t>
            </a:r>
            <a:r>
              <a:rPr lang="en-US" sz="1600" dirty="0" err="1"/>
              <a:t>lortzea</a:t>
            </a:r>
            <a:r>
              <a:rPr lang="en-US" sz="1600" dirty="0"/>
              <a:t> </a:t>
            </a:r>
            <a:r>
              <a:rPr lang="en-US" sz="1600" dirty="0" err="1"/>
              <a:t>eragozten</a:t>
            </a:r>
            <a:r>
              <a:rPr lang="en-US" sz="1600" dirty="0"/>
              <a:t> </a:t>
            </a:r>
            <a:r>
              <a:rPr lang="en-US" sz="1600" dirty="0" err="1"/>
              <a:t>dietenak</a:t>
            </a:r>
            <a:r>
              <a:rPr lang="en-US" sz="1600" dirty="0" smtClean="0"/>
              <a:t>.</a:t>
            </a:r>
            <a:endParaRPr lang="en-US" sz="1600" dirty="0"/>
          </a:p>
          <a:p>
            <a:pPr algn="just">
              <a:lnSpc>
                <a:spcPct val="200000"/>
              </a:lnSpc>
            </a:pPr>
            <a:r>
              <a:rPr lang="en-US" sz="1600" dirty="0" err="1"/>
              <a:t>Kasu</a:t>
            </a:r>
            <a:r>
              <a:rPr lang="en-US" sz="1600" dirty="0"/>
              <a:t> </a:t>
            </a:r>
            <a:r>
              <a:rPr lang="en-US" sz="1600" dirty="0" err="1"/>
              <a:t>batzuetan</a:t>
            </a:r>
            <a:r>
              <a:rPr lang="en-US" sz="1600" dirty="0"/>
              <a:t>, </a:t>
            </a:r>
            <a:r>
              <a:rPr lang="en-US" sz="1600" dirty="0" err="1"/>
              <a:t>makinak</a:t>
            </a:r>
            <a:r>
              <a:rPr lang="en-US" sz="1600" dirty="0"/>
              <a:t> </a:t>
            </a:r>
            <a:r>
              <a:rPr lang="en-US" sz="1600" dirty="0" err="1"/>
              <a:t>erabiltzea</a:t>
            </a:r>
            <a:r>
              <a:rPr lang="en-US" sz="1600" dirty="0"/>
              <a:t> </a:t>
            </a:r>
            <a:r>
              <a:rPr lang="en-US" sz="1600" dirty="0" err="1"/>
              <a:t>ezinbestekoa</a:t>
            </a:r>
            <a:r>
              <a:rPr lang="en-US" sz="1600" dirty="0"/>
              <a:t> da </a:t>
            </a:r>
            <a:r>
              <a:rPr lang="en-US" sz="1600" dirty="0" err="1"/>
              <a:t>honako</a:t>
            </a:r>
            <a:r>
              <a:rPr lang="en-US" sz="1600" dirty="0"/>
              <a:t> </a:t>
            </a:r>
            <a:r>
              <a:rPr lang="en-US" sz="1600" dirty="0" err="1"/>
              <a:t>hauek</a:t>
            </a:r>
            <a:r>
              <a:rPr lang="en-US" sz="1600" dirty="0"/>
              <a:t> </a:t>
            </a:r>
            <a:r>
              <a:rPr lang="en-US" sz="1600" dirty="0" err="1"/>
              <a:t>lortzeko</a:t>
            </a:r>
            <a:r>
              <a:rPr lang="en-US" sz="1600" dirty="0"/>
              <a:t>: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 err="1"/>
              <a:t>Amaitutako</a:t>
            </a:r>
            <a:r>
              <a:rPr lang="en-US" sz="1600" dirty="0"/>
              <a:t> </a:t>
            </a:r>
            <a:r>
              <a:rPr lang="en-US" sz="1600" dirty="0" err="1"/>
              <a:t>piezen</a:t>
            </a:r>
            <a:r>
              <a:rPr lang="en-US" sz="1600" dirty="0"/>
              <a:t> </a:t>
            </a:r>
            <a:r>
              <a:rPr lang="en-US" sz="1600" dirty="0" err="1"/>
              <a:t>kalitatea</a:t>
            </a:r>
            <a:r>
              <a:rPr lang="en-US" sz="1600" dirty="0"/>
              <a:t> </a:t>
            </a:r>
            <a:r>
              <a:rPr lang="en-US" sz="1600" dirty="0" err="1"/>
              <a:t>hobetzea</a:t>
            </a:r>
            <a:endParaRPr lang="en-US" sz="1600" dirty="0"/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 err="1"/>
              <a:t>Piezen</a:t>
            </a:r>
            <a:r>
              <a:rPr lang="en-US" sz="1600" dirty="0"/>
              <a:t> </a:t>
            </a:r>
            <a:r>
              <a:rPr lang="en-US" sz="1600" dirty="0" err="1"/>
              <a:t>kalitatean</a:t>
            </a:r>
            <a:r>
              <a:rPr lang="en-US" sz="1600" dirty="0"/>
              <a:t> </a:t>
            </a:r>
            <a:r>
              <a:rPr lang="en-US" sz="1600" dirty="0" err="1"/>
              <a:t>koherentzia</a:t>
            </a:r>
            <a:r>
              <a:rPr lang="en-US" sz="1600" dirty="0"/>
              <a:t>/</a:t>
            </a:r>
            <a:r>
              <a:rPr lang="en-US" sz="1600" dirty="0" err="1"/>
              <a:t>homogeneotasun</a:t>
            </a:r>
            <a:r>
              <a:rPr lang="en-US" sz="1600" dirty="0"/>
              <a:t> </a:t>
            </a:r>
            <a:r>
              <a:rPr lang="en-US" sz="1600" dirty="0" err="1"/>
              <a:t>handiagoa</a:t>
            </a:r>
            <a:endParaRPr lang="en-US" sz="1600" dirty="0"/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 err="1"/>
              <a:t>Prozesuan</a:t>
            </a:r>
            <a:r>
              <a:rPr lang="en-US" sz="1600" dirty="0"/>
              <a:t> </a:t>
            </a:r>
            <a:r>
              <a:rPr lang="en-US" sz="1600" dirty="0" err="1"/>
              <a:t>abiadura</a:t>
            </a:r>
            <a:r>
              <a:rPr lang="en-US" sz="1600" dirty="0"/>
              <a:t> </a:t>
            </a:r>
            <a:r>
              <a:rPr lang="en-US" sz="1600" dirty="0" err="1"/>
              <a:t>handiagoa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8529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Laukizuzena 5"/>
          <p:cNvSpPr/>
          <p:nvPr/>
        </p:nvSpPr>
        <p:spPr bwMode="auto">
          <a:xfrm>
            <a:off x="6385804" y="282520"/>
            <a:ext cx="2348996" cy="365795"/>
          </a:xfrm>
          <a:prstGeom prst="rect">
            <a:avLst/>
          </a:prstGeom>
          <a:solidFill>
            <a:schemeClr val="bg1"/>
          </a:solidFill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7" name="CustomShape 2"/>
          <p:cNvSpPr/>
          <p:nvPr/>
        </p:nvSpPr>
        <p:spPr bwMode="auto">
          <a:xfrm>
            <a:off x="457200" y="1401326"/>
            <a:ext cx="8229240" cy="45651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algn="just"/>
            <a:r>
              <a:rPr lang="en-US" b="1" dirty="0" err="1" smtClean="0"/>
              <a:t>Eragina</a:t>
            </a:r>
            <a:r>
              <a:rPr lang="en-US" b="1" dirty="0" smtClean="0"/>
              <a:t> </a:t>
            </a:r>
            <a:r>
              <a:rPr lang="en-US" b="1" dirty="0" err="1" smtClean="0"/>
              <a:t>lanean</a:t>
            </a:r>
            <a:endParaRPr lang="en-US" b="1" dirty="0"/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 err="1"/>
              <a:t>Ekoizpen-prozesuetan</a:t>
            </a:r>
            <a:r>
              <a:rPr lang="en-US" sz="1600" dirty="0"/>
              <a:t>, </a:t>
            </a:r>
            <a:r>
              <a:rPr lang="en-US" sz="1600" dirty="0" err="1"/>
              <a:t>gero</a:t>
            </a:r>
            <a:r>
              <a:rPr lang="en-US" sz="1600" dirty="0"/>
              <a:t> eta robot </a:t>
            </a:r>
            <a:r>
              <a:rPr lang="en-US" sz="1600" dirty="0" err="1"/>
              <a:t>gehiago</a:t>
            </a:r>
            <a:r>
              <a:rPr lang="en-US" sz="1600" dirty="0"/>
              <a:t> </a:t>
            </a:r>
            <a:r>
              <a:rPr lang="en-US" sz="1600" dirty="0" err="1"/>
              <a:t>sartzearen</a:t>
            </a:r>
            <a:r>
              <a:rPr lang="en-US" sz="1600" dirty="0"/>
              <a:t> </a:t>
            </a:r>
            <a:r>
              <a:rPr lang="en-US" sz="1600" dirty="0" err="1"/>
              <a:t>ondorioz</a:t>
            </a:r>
            <a:r>
              <a:rPr lang="en-US" sz="1600" dirty="0"/>
              <a:t>, </a:t>
            </a:r>
            <a:r>
              <a:rPr lang="en-US" sz="1600" dirty="0" err="1"/>
              <a:t>langileak</a:t>
            </a:r>
            <a:r>
              <a:rPr lang="en-US" sz="1600" dirty="0"/>
              <a:t> </a:t>
            </a:r>
            <a:r>
              <a:rPr lang="en-US" sz="1600" dirty="0" err="1"/>
              <a:t>zeregin</a:t>
            </a:r>
            <a:r>
              <a:rPr lang="en-US" sz="1600" dirty="0"/>
              <a:t> </a:t>
            </a:r>
            <a:r>
              <a:rPr lang="en-US" sz="1600" dirty="0" err="1"/>
              <a:t>errepikakorretatik</a:t>
            </a:r>
            <a:r>
              <a:rPr lang="en-US" sz="1600" dirty="0"/>
              <a:t> </a:t>
            </a:r>
            <a:r>
              <a:rPr lang="en-US" sz="1600" dirty="0" err="1"/>
              <a:t>askatuko</a:t>
            </a:r>
            <a:r>
              <a:rPr lang="en-US" sz="1600" dirty="0"/>
              <a:t> </a:t>
            </a:r>
            <a:r>
              <a:rPr lang="en-US" sz="1600" dirty="0" err="1"/>
              <a:t>dira</a:t>
            </a:r>
            <a:r>
              <a:rPr lang="en-US" sz="1600" dirty="0"/>
              <a:t> eta </a:t>
            </a:r>
            <a:r>
              <a:rPr lang="en-US" sz="1600" dirty="0" err="1"/>
              <a:t>balio</a:t>
            </a:r>
            <a:r>
              <a:rPr lang="en-US" sz="1600" dirty="0"/>
              <a:t>, </a:t>
            </a:r>
            <a:r>
              <a:rPr lang="en-US" sz="1600" dirty="0" err="1"/>
              <a:t>konplexutasun</a:t>
            </a:r>
            <a:r>
              <a:rPr lang="en-US" sz="1600" dirty="0"/>
              <a:t> eta </a:t>
            </a:r>
            <a:r>
              <a:rPr lang="en-US" sz="1600" dirty="0" err="1"/>
              <a:t>gogobetetasun</a:t>
            </a:r>
            <a:r>
              <a:rPr lang="en-US" sz="1600" dirty="0"/>
              <a:t> </a:t>
            </a:r>
            <a:r>
              <a:rPr lang="en-US" sz="1600" dirty="0" err="1"/>
              <a:t>profesional</a:t>
            </a:r>
            <a:r>
              <a:rPr lang="en-US" sz="1600" dirty="0"/>
              <a:t> </a:t>
            </a:r>
            <a:r>
              <a:rPr lang="en-US" sz="1600" dirty="0" err="1"/>
              <a:t>handiagoa</a:t>
            </a:r>
            <a:r>
              <a:rPr lang="en-US" sz="1600" dirty="0"/>
              <a:t> </a:t>
            </a:r>
            <a:r>
              <a:rPr lang="en-US" sz="1600" dirty="0" err="1"/>
              <a:t>duten</a:t>
            </a:r>
            <a:r>
              <a:rPr lang="en-US" sz="1600" dirty="0"/>
              <a:t> </a:t>
            </a:r>
            <a:r>
              <a:rPr lang="en-US" sz="1600" dirty="0" err="1"/>
              <a:t>zereginak</a:t>
            </a:r>
            <a:r>
              <a:rPr lang="en-US" sz="1600" dirty="0"/>
              <a:t> </a:t>
            </a:r>
            <a:r>
              <a:rPr lang="en-US" sz="1600" dirty="0" err="1"/>
              <a:t>egin</a:t>
            </a:r>
            <a:r>
              <a:rPr lang="en-US" sz="1600" dirty="0"/>
              <a:t> </a:t>
            </a:r>
            <a:r>
              <a:rPr lang="en-US" sz="1600" dirty="0" err="1"/>
              <a:t>ahal</a:t>
            </a:r>
            <a:r>
              <a:rPr lang="en-US" sz="1600" dirty="0"/>
              <a:t> </a:t>
            </a:r>
            <a:r>
              <a:rPr lang="en-US" sz="1600" dirty="0" err="1"/>
              <a:t>izango</a:t>
            </a:r>
            <a:r>
              <a:rPr lang="en-US" sz="1600" dirty="0"/>
              <a:t> </a:t>
            </a:r>
            <a:r>
              <a:rPr lang="en-US" sz="1600" dirty="0" err="1"/>
              <a:t>dituzte</a:t>
            </a:r>
            <a:r>
              <a:rPr lang="en-US" sz="1600" dirty="0" smtClean="0"/>
              <a:t>.</a:t>
            </a:r>
            <a:endParaRPr lang="en-US" sz="1600" dirty="0"/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 err="1"/>
              <a:t>Lanpostuak</a:t>
            </a:r>
            <a:r>
              <a:rPr lang="en-US" sz="1600" dirty="0"/>
              <a:t> </a:t>
            </a:r>
            <a:r>
              <a:rPr lang="en-US" sz="1600" dirty="0" err="1"/>
              <a:t>mantentzeko</a:t>
            </a:r>
            <a:r>
              <a:rPr lang="en-US" sz="1600" dirty="0"/>
              <a:t>, </a:t>
            </a:r>
            <a:r>
              <a:rPr lang="en-US" sz="1600" dirty="0" err="1"/>
              <a:t>balio</a:t>
            </a:r>
            <a:r>
              <a:rPr lang="en-US" sz="1600" dirty="0"/>
              <a:t> </a:t>
            </a:r>
            <a:r>
              <a:rPr lang="en-US" sz="1600" dirty="0" err="1"/>
              <a:t>handiagoa</a:t>
            </a:r>
            <a:r>
              <a:rPr lang="en-US" sz="1600" dirty="0"/>
              <a:t> </a:t>
            </a:r>
            <a:r>
              <a:rPr lang="en-US" sz="1600" dirty="0" err="1"/>
              <a:t>duten</a:t>
            </a:r>
            <a:r>
              <a:rPr lang="en-US" sz="1600" dirty="0"/>
              <a:t> </a:t>
            </a:r>
            <a:r>
              <a:rPr lang="en-US" sz="1600" dirty="0" err="1"/>
              <a:t>beste</a:t>
            </a:r>
            <a:r>
              <a:rPr lang="en-US" sz="1600" dirty="0"/>
              <a:t> </a:t>
            </a:r>
            <a:r>
              <a:rPr lang="en-US" sz="1600" dirty="0" err="1"/>
              <a:t>zeregin</a:t>
            </a:r>
            <a:r>
              <a:rPr lang="en-US" sz="1600" dirty="0"/>
              <a:t> </a:t>
            </a:r>
            <a:r>
              <a:rPr lang="en-US" sz="1600" dirty="0" err="1"/>
              <a:t>batzuk</a:t>
            </a:r>
            <a:r>
              <a:rPr lang="en-US" sz="1600" dirty="0"/>
              <a:t> </a:t>
            </a:r>
            <a:r>
              <a:rPr lang="en-US" sz="1600" dirty="0" err="1"/>
              <a:t>daude</a:t>
            </a:r>
            <a:r>
              <a:rPr lang="en-US" sz="1600" dirty="0" smtClean="0"/>
              <a:t>.</a:t>
            </a:r>
            <a:endParaRPr lang="en-US" sz="1600" dirty="0"/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 err="1"/>
              <a:t>Honek</a:t>
            </a:r>
            <a:r>
              <a:rPr lang="en-US" sz="1600" dirty="0"/>
              <a:t> </a:t>
            </a:r>
            <a:r>
              <a:rPr lang="en-US" sz="1600" dirty="0" err="1"/>
              <a:t>eztabaida</a:t>
            </a:r>
            <a:r>
              <a:rPr lang="en-US" sz="1600" dirty="0"/>
              <a:t> </a:t>
            </a:r>
            <a:r>
              <a:rPr lang="en-US" sz="1600" dirty="0" err="1"/>
              <a:t>sortzen</a:t>
            </a:r>
            <a:r>
              <a:rPr lang="en-US" sz="1600" dirty="0"/>
              <a:t> du </a:t>
            </a:r>
            <a:r>
              <a:rPr lang="en-US" sz="1600" dirty="0" err="1"/>
              <a:t>lekualdatutako</a:t>
            </a:r>
            <a:r>
              <a:rPr lang="en-US" sz="1600" dirty="0"/>
              <a:t> </a:t>
            </a:r>
            <a:r>
              <a:rPr lang="en-US" sz="1600" dirty="0" err="1"/>
              <a:t>langileen</a:t>
            </a:r>
            <a:r>
              <a:rPr lang="en-US" sz="1600" dirty="0"/>
              <a:t> </a:t>
            </a:r>
            <a:r>
              <a:rPr lang="en-US" sz="1600" dirty="0" err="1"/>
              <a:t>artean</a:t>
            </a:r>
            <a:r>
              <a:rPr lang="en-US" sz="1600" dirty="0"/>
              <a:t> eta </a:t>
            </a:r>
            <a:r>
              <a:rPr lang="en-US" sz="1600" dirty="0" err="1"/>
              <a:t>jarrera</a:t>
            </a:r>
            <a:r>
              <a:rPr lang="en-US" sz="1600" dirty="0"/>
              <a:t> </a:t>
            </a:r>
            <a:r>
              <a:rPr lang="en-US" sz="1600" dirty="0" err="1"/>
              <a:t>guztietako</a:t>
            </a:r>
            <a:r>
              <a:rPr lang="en-US" sz="1600" dirty="0"/>
              <a:t> </a:t>
            </a:r>
            <a:r>
              <a:rPr lang="en-US" sz="1600" dirty="0" err="1"/>
              <a:t>defendatzaileak</a:t>
            </a:r>
            <a:r>
              <a:rPr lang="en-US" sz="1600" dirty="0"/>
              <a:t> </a:t>
            </a:r>
            <a:r>
              <a:rPr lang="en-US" sz="1600" dirty="0" err="1"/>
              <a:t>daude</a:t>
            </a:r>
            <a:r>
              <a:rPr lang="en-US" sz="1600" dirty="0"/>
              <a:t>: </a:t>
            </a:r>
            <a:r>
              <a:rPr lang="en-US" sz="1600" dirty="0" err="1"/>
              <a:t>langile</a:t>
            </a:r>
            <a:r>
              <a:rPr lang="en-US" sz="1600" dirty="0"/>
              <a:t> </a:t>
            </a:r>
            <a:r>
              <a:rPr lang="en-US" sz="1600" dirty="0" err="1"/>
              <a:t>guztiak</a:t>
            </a:r>
            <a:r>
              <a:rPr lang="en-US" sz="1600" dirty="0"/>
              <a:t> </a:t>
            </a:r>
            <a:r>
              <a:rPr lang="en-US" sz="1600" dirty="0" err="1"/>
              <a:t>birkokatu</a:t>
            </a:r>
            <a:r>
              <a:rPr lang="en-US" sz="1600" dirty="0"/>
              <a:t> </a:t>
            </a:r>
            <a:r>
              <a:rPr lang="en-US" sz="1600" dirty="0" err="1"/>
              <a:t>daitezkeela</a:t>
            </a:r>
            <a:r>
              <a:rPr lang="en-US" sz="1600" dirty="0"/>
              <a:t> </a:t>
            </a:r>
            <a:r>
              <a:rPr lang="en-US" sz="1600" dirty="0" err="1"/>
              <a:t>uste</a:t>
            </a:r>
            <a:r>
              <a:rPr lang="en-US" sz="1600" dirty="0"/>
              <a:t> </a:t>
            </a:r>
            <a:r>
              <a:rPr lang="en-US" sz="1600" dirty="0" err="1"/>
              <a:t>dutenak</a:t>
            </a:r>
            <a:r>
              <a:rPr lang="en-US" sz="1600" dirty="0"/>
              <a:t> eta, </a:t>
            </a:r>
            <a:r>
              <a:rPr lang="en-US" sz="1600" dirty="0" err="1"/>
              <a:t>bestetik</a:t>
            </a:r>
            <a:r>
              <a:rPr lang="en-US" sz="1600" dirty="0"/>
              <a:t>, </a:t>
            </a:r>
            <a:r>
              <a:rPr lang="en-US" sz="1600" dirty="0" err="1"/>
              <a:t>maila</a:t>
            </a:r>
            <a:r>
              <a:rPr lang="en-US" sz="1600" dirty="0"/>
              <a:t> </a:t>
            </a:r>
            <a:r>
              <a:rPr lang="en-US" sz="1600" dirty="0" err="1"/>
              <a:t>baxuko</a:t>
            </a:r>
            <a:r>
              <a:rPr lang="en-US" sz="1600" dirty="0"/>
              <a:t> </a:t>
            </a:r>
            <a:r>
              <a:rPr lang="en-US" sz="1600" dirty="0" err="1"/>
              <a:t>profil</a:t>
            </a:r>
            <a:r>
              <a:rPr lang="en-US" sz="1600" dirty="0"/>
              <a:t> </a:t>
            </a:r>
            <a:r>
              <a:rPr lang="en-US" sz="1600" dirty="0" err="1"/>
              <a:t>batzuk</a:t>
            </a:r>
            <a:r>
              <a:rPr lang="en-US" sz="1600" dirty="0"/>
              <a:t> </a:t>
            </a:r>
            <a:r>
              <a:rPr lang="en-US" sz="1600" dirty="0" err="1"/>
              <a:t>banaka</a:t>
            </a:r>
            <a:r>
              <a:rPr lang="en-US" sz="1600" dirty="0"/>
              <a:t> </a:t>
            </a:r>
            <a:r>
              <a:rPr lang="en-US" sz="1600" dirty="0" err="1"/>
              <a:t>birkokatzea</a:t>
            </a:r>
            <a:r>
              <a:rPr lang="en-US" sz="1600" dirty="0"/>
              <a:t> </a:t>
            </a:r>
            <a:r>
              <a:rPr lang="en-US" sz="1600" dirty="0" err="1"/>
              <a:t>zaila</a:t>
            </a:r>
            <a:r>
              <a:rPr lang="en-US" sz="1600" dirty="0"/>
              <a:t> </a:t>
            </a:r>
            <a:r>
              <a:rPr lang="en-US" sz="1600" dirty="0" err="1"/>
              <a:t>dela</a:t>
            </a:r>
            <a:r>
              <a:rPr lang="en-US" sz="1600" dirty="0"/>
              <a:t> </a:t>
            </a:r>
            <a:r>
              <a:rPr lang="en-US" sz="1600" dirty="0" err="1"/>
              <a:t>aitortzen</a:t>
            </a:r>
            <a:r>
              <a:rPr lang="en-US" sz="1600" dirty="0"/>
              <a:t> </a:t>
            </a:r>
            <a:r>
              <a:rPr lang="en-US" sz="1600" dirty="0" err="1"/>
              <a:t>dutenak</a:t>
            </a:r>
            <a:r>
              <a:rPr lang="en-US" sz="1600" dirty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7487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Laukizuzena 5"/>
          <p:cNvSpPr/>
          <p:nvPr/>
        </p:nvSpPr>
        <p:spPr bwMode="auto">
          <a:xfrm>
            <a:off x="6385804" y="282520"/>
            <a:ext cx="2348996" cy="365795"/>
          </a:xfrm>
          <a:prstGeom prst="rect">
            <a:avLst/>
          </a:prstGeom>
          <a:solidFill>
            <a:schemeClr val="bg1"/>
          </a:solidFill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7" name="CustomShape 2"/>
          <p:cNvSpPr/>
          <p:nvPr/>
        </p:nvSpPr>
        <p:spPr bwMode="auto">
          <a:xfrm>
            <a:off x="457200" y="1401326"/>
            <a:ext cx="8363272" cy="45651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algn="just"/>
            <a:r>
              <a:rPr lang="en-US" b="1" dirty="0" err="1"/>
              <a:t>Eragina</a:t>
            </a:r>
            <a:r>
              <a:rPr lang="en-US" b="1" dirty="0"/>
              <a:t> </a:t>
            </a:r>
            <a:r>
              <a:rPr lang="en-US" b="1" dirty="0" err="1"/>
              <a:t>lanean</a:t>
            </a:r>
            <a:endParaRPr lang="en-US" b="1" dirty="0"/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Oro </a:t>
            </a:r>
            <a:r>
              <a:rPr lang="en-US" sz="1600" dirty="0" err="1"/>
              <a:t>har</a:t>
            </a:r>
            <a:r>
              <a:rPr lang="en-US" sz="1600" dirty="0"/>
              <a:t>, eta </a:t>
            </a:r>
            <a:r>
              <a:rPr lang="en-US" sz="1600" dirty="0" err="1"/>
              <a:t>denbora</a:t>
            </a:r>
            <a:r>
              <a:rPr lang="en-US" sz="1600" dirty="0"/>
              <a:t> </a:t>
            </a:r>
            <a:r>
              <a:rPr lang="en-US" sz="1600" dirty="0" err="1"/>
              <a:t>baten</a:t>
            </a:r>
            <a:r>
              <a:rPr lang="en-US" sz="1600" dirty="0"/>
              <a:t> </a:t>
            </a:r>
            <a:r>
              <a:rPr lang="en-US" sz="1600" dirty="0" err="1"/>
              <a:t>ondoren</a:t>
            </a:r>
            <a:r>
              <a:rPr lang="en-US" sz="1600" dirty="0"/>
              <a:t>, </a:t>
            </a:r>
            <a:r>
              <a:rPr lang="en-US" sz="1600" dirty="0" err="1"/>
              <a:t>gehienek</a:t>
            </a:r>
            <a:r>
              <a:rPr lang="en-US" sz="1600" dirty="0"/>
              <a:t> </a:t>
            </a:r>
            <a:r>
              <a:rPr lang="en-US" sz="1600" dirty="0" err="1"/>
              <a:t>uste</a:t>
            </a:r>
            <a:r>
              <a:rPr lang="en-US" sz="1600" dirty="0"/>
              <a:t> </a:t>
            </a:r>
            <a:r>
              <a:rPr lang="en-US" sz="1600" dirty="0" err="1"/>
              <a:t>dute</a:t>
            </a:r>
            <a:r>
              <a:rPr lang="en-US" sz="1600" dirty="0"/>
              <a:t> </a:t>
            </a:r>
            <a:r>
              <a:rPr lang="en-US" sz="1600" dirty="0" err="1"/>
              <a:t>lanpostu</a:t>
            </a:r>
            <a:r>
              <a:rPr lang="en-US" sz="1600" dirty="0"/>
              <a:t> </a:t>
            </a:r>
            <a:r>
              <a:rPr lang="en-US" sz="1600" dirty="0" err="1"/>
              <a:t>berriak</a:t>
            </a:r>
            <a:r>
              <a:rPr lang="en-US" sz="1600" dirty="0"/>
              <a:t> </a:t>
            </a:r>
            <a:r>
              <a:rPr lang="en-US" sz="1600" dirty="0" err="1"/>
              <a:t>agertuko</a:t>
            </a:r>
            <a:r>
              <a:rPr lang="en-US" sz="1600" dirty="0"/>
              <a:t> </a:t>
            </a:r>
            <a:r>
              <a:rPr lang="en-US" sz="1600" dirty="0" err="1"/>
              <a:t>direla</a:t>
            </a:r>
            <a:r>
              <a:rPr lang="en-US" sz="1600" dirty="0" smtClean="0"/>
              <a:t>.</a:t>
            </a:r>
            <a:endParaRPr lang="en-US" sz="1600" dirty="0"/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 err="1"/>
              <a:t>Hasieran</a:t>
            </a:r>
            <a:r>
              <a:rPr lang="en-US" sz="1600" dirty="0"/>
              <a:t> </a:t>
            </a:r>
            <a:r>
              <a:rPr lang="en-US" sz="1600" dirty="0" err="1"/>
              <a:t>lanpostu</a:t>
            </a:r>
            <a:r>
              <a:rPr lang="en-US" sz="1600" dirty="0"/>
              <a:t> </a:t>
            </a:r>
            <a:r>
              <a:rPr lang="en-US" sz="1600" dirty="0" err="1"/>
              <a:t>batzuk</a:t>
            </a:r>
            <a:r>
              <a:rPr lang="en-US" sz="1600" dirty="0"/>
              <a:t> </a:t>
            </a:r>
            <a:r>
              <a:rPr lang="en-US" sz="1600" dirty="0" err="1"/>
              <a:t>galduko</a:t>
            </a:r>
            <a:r>
              <a:rPr lang="en-US" sz="1600" dirty="0"/>
              <a:t> </a:t>
            </a:r>
            <a:r>
              <a:rPr lang="en-US" sz="1600" dirty="0" err="1"/>
              <a:t>dira</a:t>
            </a:r>
            <a:r>
              <a:rPr lang="en-US" sz="1600" dirty="0"/>
              <a:t>, </a:t>
            </a:r>
            <a:r>
              <a:rPr lang="en-US" sz="1600" dirty="0" err="1"/>
              <a:t>baina</a:t>
            </a:r>
            <a:r>
              <a:rPr lang="en-US" sz="1600" dirty="0"/>
              <a:t> </a:t>
            </a:r>
            <a:r>
              <a:rPr lang="en-US" sz="1600" dirty="0" err="1"/>
              <a:t>mundu</a:t>
            </a:r>
            <a:r>
              <a:rPr lang="en-US" sz="1600" dirty="0"/>
              <a:t> </a:t>
            </a:r>
            <a:r>
              <a:rPr lang="en-US" sz="1600" dirty="0" err="1"/>
              <a:t>mailan</a:t>
            </a:r>
            <a:r>
              <a:rPr lang="en-US" sz="1600" dirty="0"/>
              <a:t> </a:t>
            </a:r>
            <a:r>
              <a:rPr lang="en-US" sz="1600" dirty="0" err="1"/>
              <a:t>eragina</a:t>
            </a:r>
            <a:r>
              <a:rPr lang="en-US" sz="1600" dirty="0"/>
              <a:t> </a:t>
            </a:r>
            <a:r>
              <a:rPr lang="en-US" sz="1600" dirty="0" err="1"/>
              <a:t>aztertzen</a:t>
            </a:r>
            <a:r>
              <a:rPr lang="en-US" sz="1600" dirty="0"/>
              <a:t> </a:t>
            </a:r>
            <a:r>
              <a:rPr lang="en-US" sz="1600" dirty="0" err="1"/>
              <a:t>baduzu</a:t>
            </a:r>
            <a:r>
              <a:rPr lang="en-US" sz="1600" dirty="0"/>
              <a:t>, </a:t>
            </a:r>
            <a:r>
              <a:rPr lang="en-US" sz="1600" dirty="0" err="1"/>
              <a:t>merkatua</a:t>
            </a:r>
            <a:r>
              <a:rPr lang="en-US" sz="1600" dirty="0"/>
              <a:t> </a:t>
            </a:r>
            <a:r>
              <a:rPr lang="en-US" sz="1600" dirty="0" err="1"/>
              <a:t>izugarri</a:t>
            </a:r>
            <a:r>
              <a:rPr lang="en-US" sz="1600" dirty="0"/>
              <a:t> </a:t>
            </a:r>
            <a:r>
              <a:rPr lang="en-US" sz="1600" dirty="0" err="1"/>
              <a:t>eraldatuko</a:t>
            </a:r>
            <a:r>
              <a:rPr lang="en-US" sz="1600" dirty="0"/>
              <a:t> da eta </a:t>
            </a:r>
            <a:r>
              <a:rPr lang="en-US" sz="1600" dirty="0" err="1"/>
              <a:t>lanpostu</a:t>
            </a:r>
            <a:r>
              <a:rPr lang="en-US" sz="1600" dirty="0"/>
              <a:t> </a:t>
            </a:r>
            <a:r>
              <a:rPr lang="en-US" sz="1600" dirty="0" err="1"/>
              <a:t>berriak</a:t>
            </a:r>
            <a:r>
              <a:rPr lang="en-US" sz="1600" dirty="0"/>
              <a:t> </a:t>
            </a:r>
            <a:r>
              <a:rPr lang="en-US" sz="1600" dirty="0" err="1"/>
              <a:t>sortuko</a:t>
            </a:r>
            <a:r>
              <a:rPr lang="en-US" sz="1600" dirty="0"/>
              <a:t> </a:t>
            </a:r>
            <a:r>
              <a:rPr lang="en-US" sz="1600" dirty="0" err="1"/>
              <a:t>dira</a:t>
            </a:r>
            <a:r>
              <a:rPr lang="en-US" sz="1600" dirty="0"/>
              <a:t> </a:t>
            </a:r>
            <a:r>
              <a:rPr lang="en-US" sz="1600" dirty="0" err="1"/>
              <a:t>denborarekin</a:t>
            </a:r>
            <a:r>
              <a:rPr lang="en-US" sz="1600" dirty="0" smtClean="0"/>
              <a:t>.</a:t>
            </a:r>
            <a:endParaRPr lang="en-US" sz="1600" dirty="0"/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 err="1"/>
              <a:t>Beti</a:t>
            </a:r>
            <a:r>
              <a:rPr lang="en-US" sz="1600" dirty="0"/>
              <a:t> </a:t>
            </a:r>
            <a:r>
              <a:rPr lang="en-US" sz="1600" dirty="0" err="1"/>
              <a:t>bezala</a:t>
            </a:r>
            <a:r>
              <a:rPr lang="en-US" sz="1600" dirty="0"/>
              <a:t>, </a:t>
            </a:r>
            <a:r>
              <a:rPr lang="en-US" sz="1600" dirty="0" err="1"/>
              <a:t>errealitatea</a:t>
            </a:r>
            <a:r>
              <a:rPr lang="en-US" sz="1600" dirty="0"/>
              <a:t> </a:t>
            </a:r>
            <a:r>
              <a:rPr lang="en-US" sz="1600" dirty="0" err="1"/>
              <a:t>izango</a:t>
            </a:r>
            <a:r>
              <a:rPr lang="en-US" sz="1600" dirty="0"/>
              <a:t> da </a:t>
            </a:r>
            <a:r>
              <a:rPr lang="en-US" sz="1600" dirty="0" err="1"/>
              <a:t>arrazoiak</a:t>
            </a:r>
            <a:r>
              <a:rPr lang="en-US" sz="1600" dirty="0"/>
              <a:t> </a:t>
            </a:r>
            <a:r>
              <a:rPr lang="en-US" sz="1600" dirty="0" err="1"/>
              <a:t>eman</a:t>
            </a:r>
            <a:r>
              <a:rPr lang="en-US" sz="1600" dirty="0"/>
              <a:t> eta </a:t>
            </a:r>
            <a:r>
              <a:rPr lang="en-US" sz="1600" dirty="0" err="1"/>
              <a:t>kenduko</a:t>
            </a:r>
            <a:r>
              <a:rPr lang="en-US" sz="1600" dirty="0"/>
              <a:t> </a:t>
            </a:r>
            <a:r>
              <a:rPr lang="en-US" sz="1600" dirty="0" err="1"/>
              <a:t>dituena</a:t>
            </a:r>
            <a:r>
              <a:rPr lang="en-US" sz="1600" dirty="0"/>
              <a:t>, eta </a:t>
            </a:r>
            <a:r>
              <a:rPr lang="en-US" sz="1600" dirty="0" err="1"/>
              <a:t>garapen</a:t>
            </a:r>
            <a:r>
              <a:rPr lang="en-US" sz="1600" dirty="0"/>
              <a:t> </a:t>
            </a:r>
            <a:r>
              <a:rPr lang="en-US" sz="1600" dirty="0" err="1"/>
              <a:t>azkarra</a:t>
            </a:r>
            <a:r>
              <a:rPr lang="en-US" sz="1600" dirty="0"/>
              <a:t> </a:t>
            </a:r>
            <a:r>
              <a:rPr lang="en-US" sz="1600" dirty="0" err="1"/>
              <a:t>ematen</a:t>
            </a:r>
            <a:r>
              <a:rPr lang="en-US" sz="1600" dirty="0"/>
              <a:t> </a:t>
            </a:r>
            <a:r>
              <a:rPr lang="en-US" sz="1600" dirty="0" err="1"/>
              <a:t>ari</a:t>
            </a:r>
            <a:r>
              <a:rPr lang="en-US" sz="1600" dirty="0"/>
              <a:t> </a:t>
            </a:r>
            <a:r>
              <a:rPr lang="en-US" sz="1600" dirty="0" err="1"/>
              <a:t>denez</a:t>
            </a:r>
            <a:r>
              <a:rPr lang="en-US" sz="1600" dirty="0"/>
              <a:t>, </a:t>
            </a:r>
            <a:r>
              <a:rPr lang="en-US" sz="1600" dirty="0" err="1"/>
              <a:t>ez</a:t>
            </a:r>
            <a:r>
              <a:rPr lang="en-US" sz="1600" dirty="0"/>
              <a:t> </a:t>
            </a:r>
            <a:r>
              <a:rPr lang="en-US" sz="1600" dirty="0" err="1"/>
              <a:t>dugu</a:t>
            </a:r>
            <a:r>
              <a:rPr lang="en-US" sz="1600" dirty="0"/>
              <a:t> </a:t>
            </a:r>
            <a:r>
              <a:rPr lang="en-US" sz="1600" dirty="0" err="1"/>
              <a:t>denbora</a:t>
            </a:r>
            <a:r>
              <a:rPr lang="en-US" sz="1600" dirty="0"/>
              <a:t> </a:t>
            </a:r>
            <a:r>
              <a:rPr lang="en-US" sz="1600" dirty="0" err="1"/>
              <a:t>asko</a:t>
            </a:r>
            <a:r>
              <a:rPr lang="en-US" sz="1600" dirty="0"/>
              <a:t> </a:t>
            </a:r>
            <a:r>
              <a:rPr lang="en-US" sz="1600" dirty="0" err="1"/>
              <a:t>itxaron</a:t>
            </a:r>
            <a:r>
              <a:rPr lang="en-US" sz="1600" dirty="0"/>
              <a:t> </a:t>
            </a:r>
            <a:r>
              <a:rPr lang="en-US" sz="1600" dirty="0" err="1"/>
              <a:t>beharko</a:t>
            </a:r>
            <a:r>
              <a:rPr lang="en-US" sz="1600" dirty="0" smtClean="0"/>
              <a:t>.</a:t>
            </a:r>
            <a:endParaRPr lang="en-US" sz="1600" dirty="0"/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 err="1"/>
              <a:t>Nolanahi</a:t>
            </a:r>
            <a:r>
              <a:rPr lang="en-US" sz="1600" dirty="0"/>
              <a:t> ere, </a:t>
            </a:r>
            <a:r>
              <a:rPr lang="en-US" sz="1600" dirty="0" err="1"/>
              <a:t>dimentsio</a:t>
            </a:r>
            <a:r>
              <a:rPr lang="en-US" sz="1600" dirty="0"/>
              <a:t> </a:t>
            </a:r>
            <a:r>
              <a:rPr lang="en-US" sz="1600" dirty="0" err="1"/>
              <a:t>globaleko</a:t>
            </a:r>
            <a:r>
              <a:rPr lang="en-US" sz="1600" dirty="0"/>
              <a:t> </a:t>
            </a:r>
            <a:r>
              <a:rPr lang="en-US" sz="1600" dirty="0" err="1"/>
              <a:t>kataklismo</a:t>
            </a:r>
            <a:r>
              <a:rPr lang="en-US" sz="1600" dirty="0"/>
              <a:t> bat </a:t>
            </a:r>
            <a:r>
              <a:rPr lang="en-US" sz="1600" dirty="0" err="1"/>
              <a:t>izan</a:t>
            </a:r>
            <a:r>
              <a:rPr lang="en-US" sz="1600" dirty="0"/>
              <a:t> </a:t>
            </a:r>
            <a:r>
              <a:rPr lang="en-US" sz="1600" dirty="0" err="1"/>
              <a:t>ezik</a:t>
            </a:r>
            <a:r>
              <a:rPr lang="en-US" sz="1600" dirty="0"/>
              <a:t> (</a:t>
            </a:r>
            <a:r>
              <a:rPr lang="en-US" sz="1600" dirty="0" err="1"/>
              <a:t>gerra</a:t>
            </a:r>
            <a:r>
              <a:rPr lang="en-US" sz="1600" dirty="0"/>
              <a:t> </a:t>
            </a:r>
            <a:r>
              <a:rPr lang="en-US" sz="1600" dirty="0" err="1"/>
              <a:t>nuklearra</a:t>
            </a:r>
            <a:r>
              <a:rPr lang="en-US" sz="1600" dirty="0"/>
              <a:t>, </a:t>
            </a:r>
            <a:r>
              <a:rPr lang="en-US" sz="1600" dirty="0" err="1"/>
              <a:t>meteorito</a:t>
            </a:r>
            <a:r>
              <a:rPr lang="en-US" sz="1600" dirty="0"/>
              <a:t> </a:t>
            </a:r>
            <a:r>
              <a:rPr lang="en-US" sz="1600" dirty="0" err="1"/>
              <a:t>baten</a:t>
            </a:r>
            <a:r>
              <a:rPr lang="en-US" sz="1600" dirty="0"/>
              <a:t> </a:t>
            </a:r>
            <a:r>
              <a:rPr lang="en-US" sz="1600" dirty="0" err="1"/>
              <a:t>talka</a:t>
            </a:r>
            <a:r>
              <a:rPr lang="en-US" sz="1600" dirty="0"/>
              <a:t>...), </a:t>
            </a:r>
            <a:r>
              <a:rPr lang="en-US" sz="1600" dirty="0" err="1"/>
              <a:t>robotizazioa</a:t>
            </a:r>
            <a:r>
              <a:rPr lang="en-US" sz="1600" dirty="0"/>
              <a:t> </a:t>
            </a:r>
            <a:r>
              <a:rPr lang="en-US" sz="1600" dirty="0" err="1"/>
              <a:t>ez</a:t>
            </a:r>
            <a:r>
              <a:rPr lang="en-US" sz="1600" dirty="0"/>
              <a:t> da </a:t>
            </a:r>
            <a:r>
              <a:rPr lang="en-US" sz="1600" dirty="0" err="1"/>
              <a:t>aukera</a:t>
            </a:r>
            <a:r>
              <a:rPr lang="en-US" sz="1600" dirty="0"/>
              <a:t> bat, </a:t>
            </a:r>
            <a:r>
              <a:rPr lang="en-US" sz="1600" dirty="0" err="1"/>
              <a:t>egungo</a:t>
            </a:r>
            <a:r>
              <a:rPr lang="en-US" sz="1600" dirty="0"/>
              <a:t> </a:t>
            </a:r>
            <a:r>
              <a:rPr lang="en-US" sz="1600" dirty="0" err="1"/>
              <a:t>aurrerapen</a:t>
            </a:r>
            <a:r>
              <a:rPr lang="en-US" sz="1600" dirty="0"/>
              <a:t> </a:t>
            </a:r>
            <a:r>
              <a:rPr lang="en-US" sz="1600" dirty="0" err="1"/>
              <a:t>teknologikoaren</a:t>
            </a:r>
            <a:r>
              <a:rPr lang="en-US" sz="1600" dirty="0"/>
              <a:t> </a:t>
            </a:r>
            <a:r>
              <a:rPr lang="en-US" sz="1600" dirty="0" err="1"/>
              <a:t>ondorio</a:t>
            </a:r>
            <a:r>
              <a:rPr lang="en-US" sz="1600" dirty="0"/>
              <a:t> </a:t>
            </a:r>
            <a:r>
              <a:rPr lang="en-US" sz="1600" dirty="0" err="1"/>
              <a:t>saihestezina</a:t>
            </a:r>
            <a:r>
              <a:rPr lang="en-US" sz="1600" dirty="0"/>
              <a:t> </a:t>
            </a:r>
            <a:r>
              <a:rPr lang="en-US" sz="1600" dirty="0" err="1"/>
              <a:t>baizik</a:t>
            </a:r>
            <a:r>
              <a:rPr lang="en-US" sz="1600" dirty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01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Laukizuzena 5"/>
          <p:cNvSpPr/>
          <p:nvPr/>
        </p:nvSpPr>
        <p:spPr bwMode="auto">
          <a:xfrm>
            <a:off x="6385804" y="282520"/>
            <a:ext cx="2348996" cy="365795"/>
          </a:xfrm>
          <a:prstGeom prst="rect">
            <a:avLst/>
          </a:prstGeom>
          <a:solidFill>
            <a:schemeClr val="bg1"/>
          </a:solidFill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7" name="CustomShape 2"/>
          <p:cNvSpPr/>
          <p:nvPr/>
        </p:nvSpPr>
        <p:spPr bwMode="auto">
          <a:xfrm>
            <a:off x="457200" y="1401326"/>
            <a:ext cx="8229240" cy="45651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>
              <a:lnSpc>
                <a:spcPct val="90000"/>
              </a:lnSpc>
              <a:spcBef>
                <a:spcPts val="697"/>
              </a:spcBef>
              <a:defRPr/>
            </a:pPr>
            <a:r>
              <a:rPr lang="es-ES" sz="3200" b="1" spc="-1" dirty="0" err="1" smtClean="0">
                <a:solidFill>
                  <a:srgbClr val="000000"/>
                </a:solidFill>
                <a:latin typeface="Calibri"/>
              </a:rPr>
              <a:t>Kobotak</a:t>
            </a:r>
            <a:endParaRPr lang="eu-ES" sz="3200" b="1" spc="-1" dirty="0">
              <a:solidFill>
                <a:srgbClr val="000000"/>
              </a:solidFill>
              <a:latin typeface="Calibri"/>
            </a:endParaRPr>
          </a:p>
          <a:p>
            <a:pPr marL="342900" indent="-342900" algn="just">
              <a:lnSpc>
                <a:spcPct val="200000"/>
              </a:lnSpc>
              <a:spcBef>
                <a:spcPts val="697"/>
              </a:spcBef>
              <a:buFont typeface="Arial" panose="020B0604020202020204" pitchFamily="34" charset="0"/>
              <a:buChar char="•"/>
              <a:defRPr/>
            </a:pPr>
            <a:r>
              <a:rPr lang="en-US" dirty="0" err="1"/>
              <a:t>Besteak</a:t>
            </a:r>
            <a:r>
              <a:rPr lang="en-US" dirty="0"/>
              <a:t> </a:t>
            </a:r>
            <a:r>
              <a:rPr lang="en-US" dirty="0" err="1"/>
              <a:t>beste</a:t>
            </a:r>
            <a:r>
              <a:rPr lang="en-US" dirty="0"/>
              <a:t>, </a:t>
            </a:r>
            <a:r>
              <a:rPr lang="en-US" dirty="0" err="1"/>
              <a:t>ikusmen</a:t>
            </a:r>
            <a:r>
              <a:rPr lang="en-US" dirty="0"/>
              <a:t> </a:t>
            </a:r>
            <a:r>
              <a:rPr lang="en-US" dirty="0" err="1"/>
              <a:t>artifizialaren</a:t>
            </a:r>
            <a:r>
              <a:rPr lang="en-US" dirty="0"/>
              <a:t> </a:t>
            </a:r>
            <a:r>
              <a:rPr lang="en-US" dirty="0" err="1"/>
              <a:t>ezarpenari</a:t>
            </a:r>
            <a:r>
              <a:rPr lang="en-US" dirty="0"/>
              <a:t> esker </a:t>
            </a:r>
            <a:r>
              <a:rPr lang="en-US" dirty="0" err="1"/>
              <a:t>komunikatzen</a:t>
            </a:r>
            <a:r>
              <a:rPr lang="en-US" dirty="0"/>
              <a:t> </a:t>
            </a:r>
            <a:r>
              <a:rPr lang="en-US" dirty="0" err="1"/>
              <a:t>dira</a:t>
            </a:r>
            <a:r>
              <a:rPr lang="en-US" dirty="0"/>
              <a:t> </a:t>
            </a:r>
            <a:r>
              <a:rPr lang="en-US" dirty="0" err="1"/>
              <a:t>gizakiekin</a:t>
            </a:r>
            <a:r>
              <a:rPr lang="en-US" dirty="0" smtClean="0"/>
              <a:t>.</a:t>
            </a:r>
            <a:endParaRPr lang="en-US" dirty="0"/>
          </a:p>
          <a:p>
            <a:pPr marL="342900" indent="-342900" algn="just">
              <a:lnSpc>
                <a:spcPct val="200000"/>
              </a:lnSpc>
              <a:spcBef>
                <a:spcPts val="697"/>
              </a:spcBef>
              <a:buFont typeface="Arial" panose="020B0604020202020204" pitchFamily="34" charset="0"/>
              <a:buChar char="•"/>
              <a:defRPr/>
            </a:pPr>
            <a:r>
              <a:rPr lang="en-US" dirty="0" err="1"/>
              <a:t>Ezinbestekoa</a:t>
            </a:r>
            <a:r>
              <a:rPr lang="en-US" dirty="0"/>
              <a:t> da </a:t>
            </a:r>
            <a:r>
              <a:rPr lang="en-US" dirty="0" err="1"/>
              <a:t>pertsonak</a:t>
            </a:r>
            <a:r>
              <a:rPr lang="en-US" dirty="0"/>
              <a:t> </a:t>
            </a:r>
            <a:r>
              <a:rPr lang="en-US" dirty="0" err="1"/>
              <a:t>detektatzea</a:t>
            </a:r>
            <a:r>
              <a:rPr lang="en-US" dirty="0"/>
              <a:t> eta </a:t>
            </a:r>
            <a:r>
              <a:rPr lang="en-US" dirty="0" err="1"/>
              <a:t>haiekin</a:t>
            </a:r>
            <a:r>
              <a:rPr lang="en-US" dirty="0"/>
              <a:t> </a:t>
            </a:r>
            <a:r>
              <a:rPr lang="en-US" dirty="0" err="1"/>
              <a:t>elkarreragitea</a:t>
            </a:r>
            <a:r>
              <a:rPr lang="en-US" dirty="0"/>
              <a:t>, </a:t>
            </a:r>
            <a:r>
              <a:rPr lang="en-US" dirty="0" err="1"/>
              <a:t>gailuetan</a:t>
            </a:r>
            <a:r>
              <a:rPr lang="en-US" dirty="0"/>
              <a:t> </a:t>
            </a:r>
            <a:r>
              <a:rPr lang="en-US" dirty="0" err="1"/>
              <a:t>dauden</a:t>
            </a:r>
            <a:r>
              <a:rPr lang="en-US" dirty="0"/>
              <a:t> </a:t>
            </a:r>
            <a:r>
              <a:rPr lang="en-US" dirty="0" err="1"/>
              <a:t>mugimendu-sentsoreen</a:t>
            </a:r>
            <a:r>
              <a:rPr lang="en-US" dirty="0"/>
              <a:t> </a:t>
            </a:r>
            <a:r>
              <a:rPr lang="en-US" dirty="0" err="1"/>
              <a:t>aurrerapenei</a:t>
            </a:r>
            <a:r>
              <a:rPr lang="en-US" dirty="0"/>
              <a:t> esker ere.</a:t>
            </a:r>
          </a:p>
          <a:p>
            <a:pPr marL="342900" indent="-342900" algn="just">
              <a:lnSpc>
                <a:spcPct val="200000"/>
              </a:lnSpc>
              <a:spcBef>
                <a:spcPts val="697"/>
              </a:spcBef>
              <a:buFont typeface="Arial" panose="020B0604020202020204" pitchFamily="34" charset="0"/>
              <a:buChar char="•"/>
              <a:defRPr/>
            </a:pPr>
            <a:r>
              <a:rPr lang="en-US" dirty="0" err="1"/>
              <a:t>Roboteak</a:t>
            </a:r>
            <a:r>
              <a:rPr lang="en-US" dirty="0"/>
              <a:t> </a:t>
            </a:r>
            <a:r>
              <a:rPr lang="en-US" dirty="0" err="1"/>
              <a:t>lanean</a:t>
            </a:r>
            <a:r>
              <a:rPr lang="en-US" dirty="0"/>
              <a:t> </a:t>
            </a:r>
            <a:r>
              <a:rPr lang="en-US" dirty="0" err="1"/>
              <a:t>eten</a:t>
            </a:r>
            <a:r>
              <a:rPr lang="en-US" dirty="0"/>
              <a:t> </a:t>
            </a:r>
            <a:r>
              <a:rPr lang="en-US" dirty="0" err="1"/>
              <a:t>egiten</a:t>
            </a:r>
            <a:r>
              <a:rPr lang="en-US" dirty="0"/>
              <a:t> du </a:t>
            </a:r>
            <a:r>
              <a:rPr lang="en-US" dirty="0" err="1"/>
              <a:t>bai</a:t>
            </a:r>
            <a:r>
              <a:rPr lang="en-US" dirty="0"/>
              <a:t>, </a:t>
            </a:r>
            <a:r>
              <a:rPr lang="en-US" dirty="0" err="1"/>
              <a:t>aldez</a:t>
            </a:r>
            <a:r>
              <a:rPr lang="en-US" dirty="0"/>
              <a:t> </a:t>
            </a:r>
            <a:r>
              <a:rPr lang="en-US" dirty="0" err="1"/>
              <a:t>aurretik</a:t>
            </a:r>
            <a:r>
              <a:rPr lang="en-US" dirty="0"/>
              <a:t> </a:t>
            </a:r>
            <a:r>
              <a:rPr lang="en-US" dirty="0" err="1"/>
              <a:t>programatutako</a:t>
            </a:r>
            <a:r>
              <a:rPr lang="en-US" dirty="0"/>
              <a:t> </a:t>
            </a:r>
            <a:r>
              <a:rPr lang="en-US" dirty="0" err="1"/>
              <a:t>segurtasuna</a:t>
            </a:r>
            <a:r>
              <a:rPr lang="en-US" dirty="0"/>
              <a:t> </a:t>
            </a:r>
            <a:r>
              <a:rPr lang="en-US" dirty="0" err="1"/>
              <a:t>sartuko</a:t>
            </a:r>
            <a:r>
              <a:rPr lang="en-US" dirty="0"/>
              <a:t> den </a:t>
            </a:r>
            <a:r>
              <a:rPr lang="en-US" dirty="0" err="1"/>
              <a:t>bezala</a:t>
            </a:r>
            <a:r>
              <a:rPr lang="en-US" dirty="0"/>
              <a:t>, robot </a:t>
            </a:r>
            <a:r>
              <a:rPr lang="en-US" dirty="0" err="1"/>
              <a:t>tradizionalak</a:t>
            </a:r>
            <a:r>
              <a:rPr lang="en-US" dirty="0"/>
              <a:t> </a:t>
            </a:r>
            <a:r>
              <a:rPr lang="en-US" dirty="0" err="1"/>
              <a:t>aurka</a:t>
            </a:r>
            <a:r>
              <a:rPr lang="en-US" dirty="0"/>
              <a:t> </a:t>
            </a:r>
            <a:r>
              <a:rPr lang="en-US" dirty="0" err="1"/>
              <a:t>egingo</a:t>
            </a:r>
            <a:r>
              <a:rPr lang="en-US" dirty="0"/>
              <a:t> </a:t>
            </a:r>
            <a:r>
              <a:rPr lang="en-US" dirty="0" err="1"/>
              <a:t>lukeena</a:t>
            </a:r>
            <a:r>
              <a:rPr lang="en-US" dirty="0"/>
              <a:t> </a:t>
            </a:r>
            <a:r>
              <a:rPr lang="en-US" dirty="0" err="1"/>
              <a:t>gertatuko</a:t>
            </a:r>
            <a:r>
              <a:rPr lang="en-US" dirty="0"/>
              <a:t> da.</a:t>
            </a:r>
            <a:endParaRPr lang="es-ES" sz="2400" spc="-1" dirty="0"/>
          </a:p>
        </p:txBody>
      </p:sp>
    </p:spTree>
    <p:extLst>
      <p:ext uri="{BB962C8B-B14F-4D97-AF65-F5344CB8AC3E}">
        <p14:creationId xmlns:p14="http://schemas.microsoft.com/office/powerpoint/2010/main" val="32944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Laukizuzena 5"/>
          <p:cNvSpPr/>
          <p:nvPr/>
        </p:nvSpPr>
        <p:spPr bwMode="auto">
          <a:xfrm>
            <a:off x="6385804" y="282520"/>
            <a:ext cx="2348996" cy="365795"/>
          </a:xfrm>
          <a:prstGeom prst="rect">
            <a:avLst/>
          </a:prstGeom>
          <a:solidFill>
            <a:schemeClr val="bg1"/>
          </a:solidFill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7" name="CustomShape 2"/>
          <p:cNvSpPr/>
          <p:nvPr/>
        </p:nvSpPr>
        <p:spPr bwMode="auto">
          <a:xfrm>
            <a:off x="457200" y="1401326"/>
            <a:ext cx="8229240" cy="45651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algn="just"/>
            <a:r>
              <a:rPr lang="en-US" b="1" dirty="0" err="1"/>
              <a:t>Eragina</a:t>
            </a:r>
            <a:r>
              <a:rPr lang="en-US" b="1" dirty="0"/>
              <a:t> </a:t>
            </a:r>
            <a:r>
              <a:rPr lang="en-US" b="1" dirty="0" err="1"/>
              <a:t>lanean</a:t>
            </a:r>
            <a:endParaRPr lang="en-US" b="1" dirty="0"/>
          </a:p>
          <a:p>
            <a:pPr>
              <a:lnSpc>
                <a:spcPct val="200000"/>
              </a:lnSpc>
            </a:pPr>
            <a:r>
              <a:rPr lang="en-US" dirty="0"/>
              <a:t>Robot bat </a:t>
            </a:r>
            <a:r>
              <a:rPr lang="en-US" dirty="0" err="1"/>
              <a:t>ekoizpen-lerro</a:t>
            </a:r>
            <a:r>
              <a:rPr lang="en-US" dirty="0"/>
              <a:t> </a:t>
            </a:r>
            <a:r>
              <a:rPr lang="en-US" dirty="0" err="1"/>
              <a:t>batean</a:t>
            </a:r>
            <a:r>
              <a:rPr lang="en-US" dirty="0"/>
              <a:t> </a:t>
            </a:r>
            <a:r>
              <a:rPr lang="en-US" dirty="0" err="1"/>
              <a:t>sartzeak</a:t>
            </a:r>
            <a:r>
              <a:rPr lang="en-US" dirty="0"/>
              <a:t> </a:t>
            </a:r>
            <a:r>
              <a:rPr lang="en-US" dirty="0" err="1"/>
              <a:t>honako</a:t>
            </a:r>
            <a:r>
              <a:rPr lang="en-US" dirty="0"/>
              <a:t> </a:t>
            </a:r>
            <a:r>
              <a:rPr lang="en-US" dirty="0" err="1"/>
              <a:t>hau</a:t>
            </a:r>
            <a:r>
              <a:rPr lang="en-US" dirty="0"/>
              <a:t> </a:t>
            </a:r>
            <a:r>
              <a:rPr lang="en-US" dirty="0" err="1"/>
              <a:t>sortzen</a:t>
            </a:r>
            <a:r>
              <a:rPr lang="en-US" dirty="0"/>
              <a:t> du: </a:t>
            </a:r>
            <a:r>
              <a:rPr lang="en-US" dirty="0" err="1"/>
              <a:t>hasierako</a:t>
            </a:r>
            <a:r>
              <a:rPr lang="en-US" dirty="0"/>
              <a:t> </a:t>
            </a:r>
            <a:r>
              <a:rPr lang="en-US" dirty="0" err="1"/>
              <a:t>mesfidantza</a:t>
            </a:r>
            <a:r>
              <a:rPr lang="en-US" dirty="0"/>
              <a:t> </a:t>
            </a:r>
            <a:r>
              <a:rPr lang="en-US" dirty="0" err="1"/>
              <a:t>sortzea</a:t>
            </a:r>
            <a:r>
              <a:rPr lang="en-US" dirty="0"/>
              <a:t> </a:t>
            </a:r>
            <a:r>
              <a:rPr lang="en-US" dirty="0" err="1"/>
              <a:t>langileen</a:t>
            </a:r>
            <a:r>
              <a:rPr lang="en-US" dirty="0"/>
              <a:t> </a:t>
            </a:r>
            <a:r>
              <a:rPr lang="en-US" dirty="0" err="1"/>
              <a:t>artean</a:t>
            </a:r>
            <a:r>
              <a:rPr lang="en-US" dirty="0" smtClean="0"/>
              <a:t>.</a:t>
            </a:r>
            <a:endParaRPr lang="en-US" dirty="0"/>
          </a:p>
          <a:p>
            <a:pPr>
              <a:lnSpc>
                <a:spcPct val="200000"/>
              </a:lnSpc>
            </a:pPr>
            <a:r>
              <a:rPr lang="en-US" dirty="0"/>
              <a:t>Robot bat </a:t>
            </a:r>
            <a:r>
              <a:rPr lang="en-US" dirty="0" err="1"/>
              <a:t>sartuz</a:t>
            </a:r>
            <a:r>
              <a:rPr lang="en-US" dirty="0"/>
              <a:t> </a:t>
            </a:r>
            <a:r>
              <a:rPr lang="en-US" dirty="0" err="1"/>
              <a:t>lan-ingurune</a:t>
            </a:r>
            <a:r>
              <a:rPr lang="en-US" dirty="0"/>
              <a:t> </a:t>
            </a:r>
            <a:r>
              <a:rPr lang="en-US" dirty="0" err="1"/>
              <a:t>ona</a:t>
            </a:r>
            <a:r>
              <a:rPr lang="en-US" dirty="0"/>
              <a:t> </a:t>
            </a:r>
            <a:r>
              <a:rPr lang="en-US" dirty="0" err="1"/>
              <a:t>mantendu</a:t>
            </a:r>
            <a:r>
              <a:rPr lang="en-US" dirty="0"/>
              <a:t> eta </a:t>
            </a:r>
            <a:r>
              <a:rPr lang="en-US" dirty="0" err="1"/>
              <a:t>arrakasta</a:t>
            </a:r>
            <a:r>
              <a:rPr lang="en-US" dirty="0"/>
              <a:t> </a:t>
            </a:r>
            <a:r>
              <a:rPr lang="en-US" dirty="0" err="1"/>
              <a:t>lortu</a:t>
            </a:r>
            <a:r>
              <a:rPr lang="en-US" dirty="0"/>
              <a:t> </a:t>
            </a:r>
            <a:r>
              <a:rPr lang="en-US" dirty="0" err="1"/>
              <a:t>nahi</a:t>
            </a:r>
            <a:r>
              <a:rPr lang="en-US" dirty="0"/>
              <a:t> </a:t>
            </a:r>
            <a:r>
              <a:rPr lang="en-US" dirty="0" err="1"/>
              <a:t>baduzu</a:t>
            </a:r>
            <a:r>
              <a:rPr lang="en-US" dirty="0"/>
              <a:t>, </a:t>
            </a:r>
            <a:r>
              <a:rPr lang="en-US" dirty="0" err="1"/>
              <a:t>argi</a:t>
            </a:r>
            <a:r>
              <a:rPr lang="en-US" dirty="0"/>
              <a:t> </a:t>
            </a:r>
            <a:r>
              <a:rPr lang="en-US" dirty="0" err="1"/>
              <a:t>azaldu</a:t>
            </a:r>
            <a:r>
              <a:rPr lang="en-US" dirty="0"/>
              <a:t> </a:t>
            </a:r>
            <a:r>
              <a:rPr lang="en-US" dirty="0" err="1"/>
              <a:t>behar</a:t>
            </a:r>
            <a:r>
              <a:rPr lang="en-US" dirty="0"/>
              <a:t> </a:t>
            </a:r>
            <a:r>
              <a:rPr lang="en-US" dirty="0" err="1"/>
              <a:t>duzu</a:t>
            </a:r>
            <a:r>
              <a:rPr lang="en-US" dirty="0"/>
              <a:t> </a:t>
            </a:r>
            <a:r>
              <a:rPr lang="en-US" dirty="0" err="1"/>
              <a:t>zein</a:t>
            </a:r>
            <a:r>
              <a:rPr lang="en-US" dirty="0"/>
              <a:t> </a:t>
            </a:r>
            <a:r>
              <a:rPr lang="en-US" dirty="0" err="1"/>
              <a:t>diren</a:t>
            </a:r>
            <a:r>
              <a:rPr lang="en-US" dirty="0"/>
              <a:t> </a:t>
            </a:r>
            <a:r>
              <a:rPr lang="en-US" dirty="0" err="1"/>
              <a:t>produktibitateari</a:t>
            </a:r>
            <a:r>
              <a:rPr lang="en-US" dirty="0"/>
              <a:t> </a:t>
            </a:r>
            <a:r>
              <a:rPr lang="en-US" dirty="0" err="1"/>
              <a:t>dagokionez</a:t>
            </a:r>
            <a:r>
              <a:rPr lang="en-US" dirty="0"/>
              <a:t> </a:t>
            </a:r>
            <a:r>
              <a:rPr lang="en-US" dirty="0" err="1"/>
              <a:t>onurak</a:t>
            </a:r>
            <a:r>
              <a:rPr lang="en-US" dirty="0"/>
              <a:t> eta </a:t>
            </a:r>
            <a:r>
              <a:rPr lang="en-US" dirty="0" err="1"/>
              <a:t>horiek</a:t>
            </a:r>
            <a:r>
              <a:rPr lang="en-US" dirty="0"/>
              <a:t> </a:t>
            </a:r>
            <a:r>
              <a:rPr lang="en-US" dirty="0" err="1"/>
              <a:t>hobetzen</a:t>
            </a:r>
            <a:r>
              <a:rPr lang="en-US" dirty="0"/>
              <a:t> </a:t>
            </a:r>
            <a:r>
              <a:rPr lang="en-US" dirty="0" err="1"/>
              <a:t>dituzten</a:t>
            </a:r>
            <a:r>
              <a:rPr lang="en-US" dirty="0"/>
              <a:t> </a:t>
            </a:r>
            <a:r>
              <a:rPr lang="en-US" dirty="0" err="1"/>
              <a:t>lan-baldintzak</a:t>
            </a:r>
            <a:r>
              <a:rPr lang="en-US" dirty="0"/>
              <a:t> </a:t>
            </a:r>
            <a:r>
              <a:rPr lang="en-US" dirty="0" err="1"/>
              <a:t>nabarmendu</a:t>
            </a:r>
            <a:r>
              <a:rPr lang="en-US" dirty="0" smtClean="0"/>
              <a:t>.</a:t>
            </a:r>
            <a:endParaRPr lang="en-US" dirty="0"/>
          </a:p>
          <a:p>
            <a:pPr>
              <a:lnSpc>
                <a:spcPct val="200000"/>
              </a:lnSpc>
            </a:pPr>
            <a:r>
              <a:rPr lang="en-US" dirty="0" err="1"/>
              <a:t>Zer</a:t>
            </a:r>
            <a:r>
              <a:rPr lang="en-US" dirty="0"/>
              <a:t> </a:t>
            </a:r>
            <a:r>
              <a:rPr lang="en-US" dirty="0" err="1"/>
              <a:t>iruditzen</a:t>
            </a:r>
            <a:r>
              <a:rPr lang="en-US" dirty="0"/>
              <a:t> </a:t>
            </a:r>
            <a:r>
              <a:rPr lang="en-US" dirty="0" err="1"/>
              <a:t>zaizu</a:t>
            </a:r>
            <a:r>
              <a:rPr lang="en-US" dirty="0"/>
              <a:t> </a:t>
            </a:r>
            <a:r>
              <a:rPr lang="en-US" dirty="0" err="1"/>
              <a:t>eztabaida</a:t>
            </a:r>
            <a:r>
              <a:rPr lang="en-US" dirty="0"/>
              <a:t> </a:t>
            </a:r>
            <a:r>
              <a:rPr lang="en-US" dirty="0" err="1"/>
              <a:t>hau</a:t>
            </a:r>
            <a:r>
              <a:rPr lang="en-US" dirty="0"/>
              <a:t>? Egin </a:t>
            </a:r>
            <a:r>
              <a:rPr lang="en-US" dirty="0" err="1"/>
              <a:t>ideien</a:t>
            </a:r>
            <a:r>
              <a:rPr lang="en-US" dirty="0"/>
              <a:t> </a:t>
            </a:r>
            <a:r>
              <a:rPr lang="en-US" dirty="0" err="1"/>
              <a:t>zerrenda</a:t>
            </a:r>
            <a:r>
              <a:rPr lang="en-US" dirty="0"/>
              <a:t> bat eta </a:t>
            </a:r>
            <a:r>
              <a:rPr lang="en-US" dirty="0" err="1"/>
              <a:t>eztabaidatu</a:t>
            </a:r>
            <a:r>
              <a:rPr lang="en-US" dirty="0"/>
              <a:t> </a:t>
            </a:r>
            <a:r>
              <a:rPr lang="en-US" dirty="0" err="1"/>
              <a:t>itzazu</a:t>
            </a:r>
            <a:r>
              <a:rPr lang="en-US" dirty="0"/>
              <a:t> </a:t>
            </a:r>
            <a:r>
              <a:rPr lang="en-US" dirty="0" err="1"/>
              <a:t>gelan</a:t>
            </a:r>
            <a:r>
              <a:rPr lang="en-US" dirty="0"/>
              <a:t>.</a:t>
            </a:r>
            <a:endParaRPr lang="en-US" dirty="0"/>
          </a:p>
        </p:txBody>
      </p:sp>
      <p:pic>
        <p:nvPicPr>
          <p:cNvPr id="2" name="Irudi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56" y="4980479"/>
            <a:ext cx="2952328" cy="140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70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Laukizuzena 5"/>
          <p:cNvSpPr/>
          <p:nvPr/>
        </p:nvSpPr>
        <p:spPr bwMode="auto">
          <a:xfrm>
            <a:off x="6385804" y="282520"/>
            <a:ext cx="2348996" cy="365795"/>
          </a:xfrm>
          <a:prstGeom prst="rect">
            <a:avLst/>
          </a:prstGeom>
          <a:solidFill>
            <a:schemeClr val="bg1"/>
          </a:solidFill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7" name="CustomShape 2"/>
          <p:cNvSpPr/>
          <p:nvPr/>
        </p:nvSpPr>
        <p:spPr bwMode="auto">
          <a:xfrm>
            <a:off x="457200" y="1401326"/>
            <a:ext cx="8229240" cy="45651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r>
              <a:rPr lang="en-US" b="1" dirty="0" err="1" smtClean="0"/>
              <a:t>Eragina</a:t>
            </a:r>
            <a:r>
              <a:rPr lang="en-US" b="1" dirty="0" smtClean="0"/>
              <a:t> </a:t>
            </a:r>
            <a:r>
              <a:rPr lang="en-US" b="1" dirty="0" err="1" smtClean="0"/>
              <a:t>lanean</a:t>
            </a:r>
            <a:endParaRPr lang="en-US" b="1" dirty="0"/>
          </a:p>
          <a:p>
            <a:endParaRPr lang="es-ES" b="1" dirty="0" smtClean="0">
              <a:latin typeface="+mj-lt"/>
            </a:endParaRPr>
          </a:p>
          <a:p>
            <a:r>
              <a:rPr lang="es-ES" dirty="0">
                <a:hlinkClick r:id="rId2"/>
              </a:rPr>
              <a:t>Cuando la tecnología y el empleo están reñidos: el efecto de los robots en los puestos de trabajo (computerhoy.com)</a:t>
            </a:r>
            <a:endParaRPr lang="es-ES" dirty="0" smtClean="0"/>
          </a:p>
        </p:txBody>
      </p:sp>
      <p:pic>
        <p:nvPicPr>
          <p:cNvPr id="2" name="Irudi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656" y="3212976"/>
            <a:ext cx="2952328" cy="140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13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Laukizuzena 5"/>
          <p:cNvSpPr/>
          <p:nvPr/>
        </p:nvSpPr>
        <p:spPr bwMode="auto">
          <a:xfrm>
            <a:off x="6385804" y="282520"/>
            <a:ext cx="2348996" cy="365795"/>
          </a:xfrm>
          <a:prstGeom prst="rect">
            <a:avLst/>
          </a:prstGeom>
          <a:solidFill>
            <a:schemeClr val="bg1"/>
          </a:solidFill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7" name="CustomShape 2"/>
          <p:cNvSpPr/>
          <p:nvPr/>
        </p:nvSpPr>
        <p:spPr bwMode="auto">
          <a:xfrm>
            <a:off x="457200" y="1401326"/>
            <a:ext cx="8229240" cy="45651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r>
              <a:rPr lang="en-US" b="1" dirty="0" err="1" smtClean="0"/>
              <a:t>Robotaren</a:t>
            </a:r>
            <a:r>
              <a:rPr lang="en-US" b="1" dirty="0" smtClean="0"/>
              <a:t> </a:t>
            </a:r>
            <a:r>
              <a:rPr lang="en-US" b="1" dirty="0" err="1" smtClean="0"/>
              <a:t>aukeraketa</a:t>
            </a:r>
            <a:endParaRPr lang="en-US" b="1" dirty="0" smtClean="0"/>
          </a:p>
          <a:p>
            <a:pPr algn="just">
              <a:lnSpc>
                <a:spcPct val="200000"/>
              </a:lnSpc>
            </a:pPr>
            <a:r>
              <a:rPr lang="en-US" sz="1600" dirty="0" err="1"/>
              <a:t>Robotizaziorako</a:t>
            </a:r>
            <a:r>
              <a:rPr lang="en-US" sz="1600" dirty="0"/>
              <a:t> </a:t>
            </a:r>
            <a:r>
              <a:rPr lang="en-US" sz="1600" dirty="0" err="1"/>
              <a:t>aplikazioa</a:t>
            </a:r>
            <a:r>
              <a:rPr lang="en-US" sz="1600" dirty="0"/>
              <a:t> </a:t>
            </a:r>
            <a:r>
              <a:rPr lang="en-US" sz="1600" dirty="0" err="1"/>
              <a:t>identifikatu</a:t>
            </a:r>
            <a:r>
              <a:rPr lang="en-US" sz="1600" dirty="0"/>
              <a:t> </a:t>
            </a:r>
            <a:r>
              <a:rPr lang="en-US" sz="1600" dirty="0" err="1"/>
              <a:t>ondoren</a:t>
            </a:r>
            <a:r>
              <a:rPr lang="en-US" sz="1600" dirty="0"/>
              <a:t>, </a:t>
            </a:r>
            <a:r>
              <a:rPr lang="en-US" sz="1600" dirty="0" err="1"/>
              <a:t>zein</a:t>
            </a:r>
            <a:r>
              <a:rPr lang="en-US" sz="1600" dirty="0"/>
              <a:t> robot </a:t>
            </a:r>
            <a:r>
              <a:rPr lang="en-US" sz="1600" dirty="0" err="1"/>
              <a:t>integratuko</a:t>
            </a:r>
            <a:r>
              <a:rPr lang="en-US" sz="1600" dirty="0"/>
              <a:t> den </a:t>
            </a:r>
            <a:r>
              <a:rPr lang="en-US" sz="1600" dirty="0" err="1"/>
              <a:t>aukeratu</a:t>
            </a:r>
            <a:r>
              <a:rPr lang="en-US" sz="1600" dirty="0"/>
              <a:t> </a:t>
            </a:r>
            <a:r>
              <a:rPr lang="en-US" sz="1600" dirty="0" err="1"/>
              <a:t>behar</a:t>
            </a:r>
            <a:r>
              <a:rPr lang="en-US" sz="1600" dirty="0"/>
              <a:t> da. Robot </a:t>
            </a:r>
            <a:r>
              <a:rPr lang="en-US" sz="1600" dirty="0" err="1"/>
              <a:t>jakin</a:t>
            </a:r>
            <a:r>
              <a:rPr lang="en-US" sz="1600" dirty="0"/>
              <a:t> bat </a:t>
            </a:r>
            <a:r>
              <a:rPr lang="en-US" sz="1600" dirty="0" err="1"/>
              <a:t>prozesu</a:t>
            </a:r>
            <a:r>
              <a:rPr lang="en-US" sz="1600" dirty="0"/>
              <a:t> </a:t>
            </a:r>
            <a:r>
              <a:rPr lang="en-US" sz="1600" dirty="0" err="1"/>
              <a:t>batera</a:t>
            </a:r>
            <a:r>
              <a:rPr lang="en-US" sz="1600" dirty="0"/>
              <a:t> </a:t>
            </a:r>
            <a:r>
              <a:rPr lang="en-US" sz="1600" dirty="0" err="1"/>
              <a:t>egokitzen</a:t>
            </a:r>
            <a:r>
              <a:rPr lang="en-US" sz="1600" dirty="0"/>
              <a:t> den ala </a:t>
            </a:r>
            <a:r>
              <a:rPr lang="en-US" sz="1600" dirty="0" err="1"/>
              <a:t>ez</a:t>
            </a:r>
            <a:r>
              <a:rPr lang="en-US" sz="1600" dirty="0"/>
              <a:t> </a:t>
            </a:r>
            <a:r>
              <a:rPr lang="en-US" sz="1600" dirty="0" err="1"/>
              <a:t>ebaluatzea</a:t>
            </a:r>
            <a:r>
              <a:rPr lang="en-US" sz="1600" dirty="0"/>
              <a:t> </a:t>
            </a:r>
            <a:r>
              <a:rPr lang="en-US" sz="1600" dirty="0" err="1"/>
              <a:t>honako</a:t>
            </a:r>
            <a:r>
              <a:rPr lang="en-US" sz="1600" dirty="0"/>
              <a:t> </a:t>
            </a:r>
            <a:r>
              <a:rPr lang="en-US" sz="1600" dirty="0" err="1"/>
              <a:t>ezaugarri</a:t>
            </a:r>
            <a:r>
              <a:rPr lang="en-US" sz="1600" dirty="0"/>
              <a:t> </a:t>
            </a:r>
            <a:r>
              <a:rPr lang="en-US" sz="1600" dirty="0" err="1"/>
              <a:t>hauen</a:t>
            </a:r>
            <a:r>
              <a:rPr lang="en-US" sz="1600" dirty="0"/>
              <a:t> </a:t>
            </a:r>
            <a:r>
              <a:rPr lang="en-US" sz="1600" dirty="0" err="1"/>
              <a:t>araberakoa</a:t>
            </a:r>
            <a:r>
              <a:rPr lang="en-US" sz="1600" dirty="0"/>
              <a:t> da </a:t>
            </a:r>
            <a:r>
              <a:rPr lang="en-US" sz="1600" dirty="0" err="1"/>
              <a:t>batez</a:t>
            </a:r>
            <a:r>
              <a:rPr lang="en-US" sz="1600" dirty="0"/>
              <a:t> ere: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b="1" dirty="0" err="1"/>
              <a:t>Karga</a:t>
            </a:r>
            <a:r>
              <a:rPr lang="en-US" sz="1600" dirty="0"/>
              <a:t>. </a:t>
            </a:r>
            <a:r>
              <a:rPr lang="en-US" sz="1600" dirty="0" err="1"/>
              <a:t>Robotak</a:t>
            </a:r>
            <a:r>
              <a:rPr lang="en-US" sz="1600" dirty="0"/>
              <a:t> </a:t>
            </a:r>
            <a:r>
              <a:rPr lang="en-US" sz="1600" dirty="0" err="1"/>
              <a:t>jasan</a:t>
            </a:r>
            <a:r>
              <a:rPr lang="en-US" sz="1600" dirty="0"/>
              <a:t> </a:t>
            </a:r>
            <a:r>
              <a:rPr lang="en-US" sz="1600" dirty="0" err="1"/>
              <a:t>dezakeen</a:t>
            </a:r>
            <a:r>
              <a:rPr lang="en-US" sz="1600" dirty="0"/>
              <a:t> </a:t>
            </a:r>
            <a:r>
              <a:rPr lang="en-US" sz="1600" dirty="0" err="1"/>
              <a:t>gehienezko</a:t>
            </a:r>
            <a:r>
              <a:rPr lang="en-US" sz="1600" dirty="0"/>
              <a:t> </a:t>
            </a:r>
            <a:r>
              <a:rPr lang="en-US" sz="1600" dirty="0" err="1"/>
              <a:t>pisua</a:t>
            </a:r>
            <a:r>
              <a:rPr lang="en-US" sz="1600" dirty="0"/>
              <a:t>, </a:t>
            </a:r>
            <a:r>
              <a:rPr lang="en-US" sz="1600" dirty="0" err="1"/>
              <a:t>elementu</a:t>
            </a:r>
            <a:r>
              <a:rPr lang="en-US" sz="1600" dirty="0"/>
              <a:t> </a:t>
            </a:r>
            <a:r>
              <a:rPr lang="en-US" sz="1600" dirty="0" err="1"/>
              <a:t>terminala</a:t>
            </a:r>
            <a:r>
              <a:rPr lang="en-US" sz="1600" dirty="0"/>
              <a:t> </a:t>
            </a:r>
            <a:r>
              <a:rPr lang="en-US" sz="1600" dirty="0" err="1"/>
              <a:t>kontuan</a:t>
            </a:r>
            <a:r>
              <a:rPr lang="en-US" sz="1600" dirty="0"/>
              <a:t> </a:t>
            </a:r>
            <a:r>
              <a:rPr lang="en-US" sz="1600" dirty="0" err="1"/>
              <a:t>hartuta</a:t>
            </a:r>
            <a:r>
              <a:rPr lang="en-US" sz="1600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1600" dirty="0" err="1"/>
              <a:t>Horrek</a:t>
            </a:r>
            <a:r>
              <a:rPr lang="en-US" sz="1600" dirty="0"/>
              <a:t> </a:t>
            </a:r>
            <a:r>
              <a:rPr lang="en-US" sz="1600" dirty="0" err="1"/>
              <a:t>esan</a:t>
            </a:r>
            <a:r>
              <a:rPr lang="en-US" sz="1600" dirty="0"/>
              <a:t> </a:t>
            </a:r>
            <a:r>
              <a:rPr lang="en-US" sz="1600" dirty="0" err="1"/>
              <a:t>nahi</a:t>
            </a:r>
            <a:r>
              <a:rPr lang="en-US" sz="1600" dirty="0"/>
              <a:t> du </a:t>
            </a:r>
            <a:r>
              <a:rPr lang="en-US" sz="1600" dirty="0" err="1"/>
              <a:t>elementu</a:t>
            </a:r>
            <a:r>
              <a:rPr lang="en-US" sz="1600" dirty="0"/>
              <a:t> </a:t>
            </a:r>
            <a:r>
              <a:rPr lang="en-US" sz="1600" dirty="0" err="1"/>
              <a:t>terminala</a:t>
            </a:r>
            <a:r>
              <a:rPr lang="en-US" sz="1600" dirty="0"/>
              <a:t> </a:t>
            </a:r>
            <a:r>
              <a:rPr lang="en-US" sz="1600" dirty="0" err="1"/>
              <a:t>oso</a:t>
            </a:r>
            <a:r>
              <a:rPr lang="en-US" sz="1600" dirty="0"/>
              <a:t> </a:t>
            </a:r>
            <a:r>
              <a:rPr lang="en-US" sz="1600" dirty="0" err="1"/>
              <a:t>astuna</a:t>
            </a:r>
            <a:r>
              <a:rPr lang="en-US" sz="1600" dirty="0"/>
              <a:t> </a:t>
            </a:r>
            <a:r>
              <a:rPr lang="en-US" sz="1600" dirty="0" err="1"/>
              <a:t>izan</a:t>
            </a:r>
            <a:r>
              <a:rPr lang="en-US" sz="1600" dirty="0"/>
              <a:t> </a:t>
            </a:r>
            <a:r>
              <a:rPr lang="en-US" sz="1600" dirty="0" err="1"/>
              <a:t>daitekeela</a:t>
            </a:r>
            <a:r>
              <a:rPr lang="en-US" sz="1600" dirty="0"/>
              <a:t> eta </a:t>
            </a:r>
            <a:r>
              <a:rPr lang="en-US" sz="1600" dirty="0" err="1"/>
              <a:t>bere</a:t>
            </a:r>
            <a:r>
              <a:rPr lang="en-US" sz="1600" dirty="0"/>
              <a:t> </a:t>
            </a:r>
            <a:r>
              <a:rPr lang="en-US" sz="1600" dirty="0" err="1"/>
              <a:t>karga</a:t>
            </a:r>
            <a:r>
              <a:rPr lang="en-US" sz="1600" dirty="0"/>
              <a:t> </a:t>
            </a:r>
            <a:r>
              <a:rPr lang="en-US" sz="1600" dirty="0" err="1"/>
              <a:t>nabarmen</a:t>
            </a:r>
            <a:r>
              <a:rPr lang="en-US" sz="1600" dirty="0"/>
              <a:t> </a:t>
            </a:r>
            <a:r>
              <a:rPr lang="en-US" sz="1600" dirty="0" err="1"/>
              <a:t>mugatu</a:t>
            </a:r>
            <a:r>
              <a:rPr lang="en-US" sz="1600" dirty="0"/>
              <a:t> </a:t>
            </a:r>
            <a:r>
              <a:rPr lang="en-US" sz="1600" dirty="0" err="1"/>
              <a:t>daitekeela</a:t>
            </a:r>
            <a:r>
              <a:rPr lang="en-US" sz="1600" dirty="0"/>
              <a:t>. Oro </a:t>
            </a:r>
            <a:r>
              <a:rPr lang="en-US" sz="1600" dirty="0" err="1"/>
              <a:t>har</a:t>
            </a:r>
            <a:r>
              <a:rPr lang="en-US" sz="1600" dirty="0"/>
              <a:t>, robot </a:t>
            </a:r>
            <a:r>
              <a:rPr lang="en-US" sz="1600" dirty="0" err="1"/>
              <a:t>kolaboratiboen</a:t>
            </a:r>
            <a:r>
              <a:rPr lang="en-US" sz="1600" dirty="0"/>
              <a:t> </a:t>
            </a:r>
            <a:r>
              <a:rPr lang="en-US" sz="1600" dirty="0" err="1"/>
              <a:t>kargak</a:t>
            </a:r>
            <a:r>
              <a:rPr lang="en-US" sz="1600" dirty="0"/>
              <a:t> </a:t>
            </a:r>
            <a:r>
              <a:rPr lang="en-US" sz="1600" dirty="0" err="1"/>
              <a:t>txikiak</a:t>
            </a:r>
            <a:r>
              <a:rPr lang="en-US" sz="1600" dirty="0"/>
              <a:t> </a:t>
            </a:r>
            <a:r>
              <a:rPr lang="en-US" sz="1600" dirty="0" err="1"/>
              <a:t>dira</a:t>
            </a:r>
            <a:r>
              <a:rPr lang="en-US" sz="1600" dirty="0"/>
              <a:t> eta robot </a:t>
            </a:r>
            <a:r>
              <a:rPr lang="en-US" sz="1600" dirty="0" err="1"/>
              <a:t>tradizional</a:t>
            </a:r>
            <a:r>
              <a:rPr lang="en-US" sz="1600" dirty="0"/>
              <a:t> </a:t>
            </a:r>
            <a:r>
              <a:rPr lang="en-US" sz="1600" dirty="0" err="1"/>
              <a:t>batek</a:t>
            </a:r>
            <a:r>
              <a:rPr lang="en-US" sz="1600" dirty="0"/>
              <a:t> </a:t>
            </a:r>
            <a:r>
              <a:rPr lang="en-US" sz="1600" dirty="0" err="1"/>
              <a:t>jasan</a:t>
            </a:r>
            <a:r>
              <a:rPr lang="en-US" sz="1600" dirty="0"/>
              <a:t> </a:t>
            </a:r>
            <a:r>
              <a:rPr lang="en-US" sz="1600" dirty="0" err="1"/>
              <a:t>ditzakeenak</a:t>
            </a:r>
            <a:r>
              <a:rPr lang="en-US" sz="1600" dirty="0"/>
              <a:t> </a:t>
            </a:r>
            <a:r>
              <a:rPr lang="en-US" sz="1600" dirty="0" err="1"/>
              <a:t>baino</a:t>
            </a:r>
            <a:r>
              <a:rPr lang="en-US" sz="1600" dirty="0"/>
              <a:t> </a:t>
            </a:r>
            <a:r>
              <a:rPr lang="en-US" sz="1600" dirty="0" err="1"/>
              <a:t>askoz</a:t>
            </a:r>
            <a:r>
              <a:rPr lang="en-US" sz="1600" dirty="0"/>
              <a:t> </a:t>
            </a:r>
            <a:r>
              <a:rPr lang="en-US" sz="1600" dirty="0" err="1"/>
              <a:t>txikiagoak</a:t>
            </a:r>
            <a:r>
              <a:rPr lang="en-US" sz="1600" dirty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6485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Laukizuzena 5"/>
          <p:cNvSpPr/>
          <p:nvPr/>
        </p:nvSpPr>
        <p:spPr bwMode="auto">
          <a:xfrm>
            <a:off x="6385804" y="282520"/>
            <a:ext cx="2348996" cy="365795"/>
          </a:xfrm>
          <a:prstGeom prst="rect">
            <a:avLst/>
          </a:prstGeom>
          <a:solidFill>
            <a:schemeClr val="bg1"/>
          </a:solidFill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7" name="CustomShape 2"/>
          <p:cNvSpPr/>
          <p:nvPr/>
        </p:nvSpPr>
        <p:spPr bwMode="auto">
          <a:xfrm>
            <a:off x="522598" y="1412776"/>
            <a:ext cx="8229240" cy="45651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r>
              <a:rPr lang="en-US" b="1" dirty="0" err="1"/>
              <a:t>Robotaren</a:t>
            </a:r>
            <a:r>
              <a:rPr lang="en-US" b="1" dirty="0"/>
              <a:t> </a:t>
            </a:r>
            <a:r>
              <a:rPr lang="en-US" b="1" dirty="0" err="1"/>
              <a:t>aukeraketa</a:t>
            </a:r>
            <a:endParaRPr lang="en-US" b="1" dirty="0"/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1" dirty="0" err="1"/>
              <a:t>Bere</a:t>
            </a:r>
            <a:r>
              <a:rPr lang="en-US" b="1" dirty="0"/>
              <a:t> </a:t>
            </a:r>
            <a:r>
              <a:rPr lang="en-US" b="1" dirty="0" err="1"/>
              <a:t>irismena</a:t>
            </a:r>
            <a:r>
              <a:rPr lang="en-US" b="1" dirty="0"/>
              <a:t>. </a:t>
            </a:r>
            <a:r>
              <a:rPr lang="en-US" dirty="0" err="1"/>
              <a:t>Irismena</a:t>
            </a:r>
            <a:r>
              <a:rPr lang="en-US" dirty="0"/>
              <a:t> </a:t>
            </a:r>
            <a:r>
              <a:rPr lang="en-US" dirty="0" err="1"/>
              <a:t>robotaren</a:t>
            </a:r>
            <a:r>
              <a:rPr lang="en-US" dirty="0"/>
              <a:t> </a:t>
            </a:r>
            <a:r>
              <a:rPr lang="en-US" dirty="0" err="1"/>
              <a:t>elementu</a:t>
            </a:r>
            <a:r>
              <a:rPr lang="en-US" dirty="0"/>
              <a:t> </a:t>
            </a:r>
            <a:r>
              <a:rPr lang="en-US" dirty="0" err="1"/>
              <a:t>terminalak</a:t>
            </a:r>
            <a:r>
              <a:rPr lang="en-US" dirty="0"/>
              <a:t> </a:t>
            </a:r>
            <a:r>
              <a:rPr lang="en-US" dirty="0" err="1"/>
              <a:t>irits</a:t>
            </a:r>
            <a:r>
              <a:rPr lang="en-US" dirty="0"/>
              <a:t> </a:t>
            </a:r>
            <a:r>
              <a:rPr lang="en-US" dirty="0" err="1"/>
              <a:t>daitekeen</a:t>
            </a:r>
            <a:r>
              <a:rPr lang="en-US" dirty="0"/>
              <a:t> </a:t>
            </a:r>
            <a:r>
              <a:rPr lang="en-US" dirty="0" err="1"/>
              <a:t>gehienezko</a:t>
            </a:r>
            <a:r>
              <a:rPr lang="en-US" dirty="0"/>
              <a:t> </a:t>
            </a:r>
            <a:r>
              <a:rPr lang="en-US" dirty="0" err="1"/>
              <a:t>distantzia</a:t>
            </a:r>
            <a:r>
              <a:rPr lang="en-US" dirty="0"/>
              <a:t> da.</a:t>
            </a:r>
          </a:p>
          <a:p>
            <a:pPr algn="just">
              <a:lnSpc>
                <a:spcPct val="200000"/>
              </a:lnSpc>
            </a:pPr>
            <a:r>
              <a:rPr lang="en-US" dirty="0" err="1" smtClean="0"/>
              <a:t>Kargatzearen</a:t>
            </a:r>
            <a:r>
              <a:rPr lang="en-US" dirty="0" smtClean="0"/>
              <a:t> </a:t>
            </a:r>
            <a:r>
              <a:rPr lang="en-US" dirty="0" err="1"/>
              <a:t>kasuan</a:t>
            </a:r>
            <a:r>
              <a:rPr lang="en-US" dirty="0"/>
              <a:t> </a:t>
            </a:r>
            <a:r>
              <a:rPr lang="en-US" dirty="0" err="1"/>
              <a:t>bezala</a:t>
            </a:r>
            <a:r>
              <a:rPr lang="en-US" dirty="0"/>
              <a:t>, robot </a:t>
            </a:r>
            <a:r>
              <a:rPr lang="en-US" dirty="0" err="1"/>
              <a:t>kolaboratiboak</a:t>
            </a:r>
            <a:r>
              <a:rPr lang="en-US" dirty="0"/>
              <a:t> </a:t>
            </a:r>
            <a:r>
              <a:rPr lang="en-US" dirty="0" err="1"/>
              <a:t>nahiko</a:t>
            </a:r>
            <a:r>
              <a:rPr lang="en-US" dirty="0"/>
              <a:t> </a:t>
            </a:r>
            <a:r>
              <a:rPr lang="en-US" dirty="0" err="1"/>
              <a:t>txikiak</a:t>
            </a:r>
            <a:r>
              <a:rPr lang="en-US" dirty="0"/>
              <a:t> </a:t>
            </a:r>
            <a:r>
              <a:rPr lang="en-US" dirty="0" err="1"/>
              <a:t>dira</a:t>
            </a:r>
            <a:r>
              <a:rPr lang="en-US" dirty="0" smtClean="0"/>
              <a:t>.</a:t>
            </a:r>
            <a:endParaRPr lang="en-US" b="1" dirty="0"/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1" dirty="0" err="1"/>
              <a:t>Bere</a:t>
            </a:r>
            <a:r>
              <a:rPr lang="en-US" b="1" dirty="0"/>
              <a:t> </a:t>
            </a:r>
            <a:r>
              <a:rPr lang="en-US" b="1" dirty="0" err="1"/>
              <a:t>abiadura</a:t>
            </a:r>
            <a:r>
              <a:rPr lang="en-US" b="1" dirty="0"/>
              <a:t>. </a:t>
            </a:r>
            <a:r>
              <a:rPr lang="en-US" dirty="0"/>
              <a:t>Oro </a:t>
            </a:r>
            <a:r>
              <a:rPr lang="en-US" dirty="0" err="1"/>
              <a:t>har</a:t>
            </a:r>
            <a:r>
              <a:rPr lang="en-US" dirty="0"/>
              <a:t>, robot </a:t>
            </a:r>
            <a:r>
              <a:rPr lang="en-US" dirty="0" err="1"/>
              <a:t>kolaboratiboak</a:t>
            </a:r>
            <a:r>
              <a:rPr lang="en-US" dirty="0"/>
              <a:t> </a:t>
            </a:r>
            <a:r>
              <a:rPr lang="en-US" dirty="0" err="1"/>
              <a:t>gailu</a:t>
            </a:r>
            <a:r>
              <a:rPr lang="en-US" dirty="0"/>
              <a:t> </a:t>
            </a:r>
            <a:r>
              <a:rPr lang="en-US" dirty="0" err="1"/>
              <a:t>motelak</a:t>
            </a:r>
            <a:r>
              <a:rPr lang="en-US" dirty="0"/>
              <a:t> </a:t>
            </a:r>
            <a:r>
              <a:rPr lang="en-US" dirty="0" err="1"/>
              <a:t>dira</a:t>
            </a:r>
            <a:r>
              <a:rPr lang="en-US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dirty="0" err="1" smtClean="0"/>
              <a:t>Nolanahi</a:t>
            </a:r>
            <a:r>
              <a:rPr lang="en-US" dirty="0" smtClean="0"/>
              <a:t> </a:t>
            </a:r>
            <a:r>
              <a:rPr lang="en-US" dirty="0"/>
              <a:t>ere, </a:t>
            </a:r>
            <a:r>
              <a:rPr lang="en-US" dirty="0" err="1"/>
              <a:t>garrantzitsuena</a:t>
            </a:r>
            <a:r>
              <a:rPr lang="en-US" dirty="0"/>
              <a:t> </a:t>
            </a:r>
            <a:r>
              <a:rPr lang="en-US" dirty="0" err="1"/>
              <a:t>ez</a:t>
            </a:r>
            <a:r>
              <a:rPr lang="en-US" dirty="0"/>
              <a:t> da </a:t>
            </a:r>
            <a:r>
              <a:rPr lang="en-US" dirty="0" err="1"/>
              <a:t>abiadura</a:t>
            </a:r>
            <a:r>
              <a:rPr lang="en-US" dirty="0"/>
              <a:t>, </a:t>
            </a:r>
            <a:r>
              <a:rPr lang="en-US" dirty="0" err="1"/>
              <a:t>baizik</a:t>
            </a:r>
            <a:r>
              <a:rPr lang="en-US" dirty="0"/>
              <a:t> eta </a:t>
            </a:r>
            <a:r>
              <a:rPr lang="en-US" dirty="0" err="1"/>
              <a:t>abiadura</a:t>
            </a:r>
            <a:r>
              <a:rPr lang="en-US" dirty="0"/>
              <a:t> </a:t>
            </a:r>
            <a:r>
              <a:rPr lang="en-US" dirty="0" err="1"/>
              <a:t>hori</a:t>
            </a:r>
            <a:r>
              <a:rPr lang="en-US" dirty="0"/>
              <a:t> </a:t>
            </a:r>
            <a:r>
              <a:rPr lang="en-US" dirty="0" err="1"/>
              <a:t>prozesu-denborak</a:t>
            </a:r>
            <a:r>
              <a:rPr lang="en-US" dirty="0"/>
              <a:t> </a:t>
            </a:r>
            <a:r>
              <a:rPr lang="en-US" dirty="0" err="1"/>
              <a:t>errespetatzeko</a:t>
            </a:r>
            <a:r>
              <a:rPr lang="en-US" dirty="0"/>
              <a:t> </a:t>
            </a:r>
            <a:r>
              <a:rPr lang="en-US" dirty="0" err="1"/>
              <a:t>nahikoa</a:t>
            </a:r>
            <a:r>
              <a:rPr lang="en-US" dirty="0"/>
              <a:t> den ala </a:t>
            </a:r>
            <a:r>
              <a:rPr lang="en-US" dirty="0" err="1"/>
              <a:t>ez.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60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Laukizuzena 5"/>
          <p:cNvSpPr/>
          <p:nvPr/>
        </p:nvSpPr>
        <p:spPr bwMode="auto">
          <a:xfrm>
            <a:off x="6385804" y="282520"/>
            <a:ext cx="2348996" cy="365795"/>
          </a:xfrm>
          <a:prstGeom prst="rect">
            <a:avLst/>
          </a:prstGeom>
          <a:solidFill>
            <a:schemeClr val="bg1"/>
          </a:solidFill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7" name="CustomShape 2"/>
          <p:cNvSpPr/>
          <p:nvPr/>
        </p:nvSpPr>
        <p:spPr bwMode="auto">
          <a:xfrm>
            <a:off x="457200" y="1401326"/>
            <a:ext cx="8229240" cy="45651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r>
              <a:rPr lang="en-US" b="1" dirty="0" err="1"/>
              <a:t>Robotaren</a:t>
            </a:r>
            <a:r>
              <a:rPr lang="en-US" b="1" dirty="0"/>
              <a:t> </a:t>
            </a:r>
            <a:r>
              <a:rPr lang="en-US" b="1" dirty="0" err="1"/>
              <a:t>aukeraketa</a:t>
            </a:r>
            <a:endParaRPr lang="en-US" b="1" dirty="0"/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1" dirty="0" err="1"/>
              <a:t>Programatzeko</a:t>
            </a:r>
            <a:r>
              <a:rPr lang="en-US" b="1" dirty="0"/>
              <a:t> </a:t>
            </a:r>
            <a:r>
              <a:rPr lang="en-US" b="1" dirty="0" err="1"/>
              <a:t>erraztasuna</a:t>
            </a:r>
            <a:r>
              <a:rPr lang="en-US" b="1" dirty="0"/>
              <a:t>. </a:t>
            </a:r>
            <a:r>
              <a:rPr lang="en-US" dirty="0" err="1"/>
              <a:t>Berez</a:t>
            </a:r>
            <a:r>
              <a:rPr lang="en-US" dirty="0"/>
              <a:t> </a:t>
            </a:r>
            <a:r>
              <a:rPr lang="en-US" dirty="0" err="1"/>
              <a:t>zehaztapen</a:t>
            </a:r>
            <a:r>
              <a:rPr lang="en-US" dirty="0"/>
              <a:t> bat </a:t>
            </a:r>
            <a:r>
              <a:rPr lang="en-US" dirty="0" err="1"/>
              <a:t>ez</a:t>
            </a:r>
            <a:r>
              <a:rPr lang="en-US" dirty="0"/>
              <a:t> </a:t>
            </a:r>
            <a:r>
              <a:rPr lang="en-US" dirty="0" err="1"/>
              <a:t>bada</a:t>
            </a:r>
            <a:r>
              <a:rPr lang="en-US" dirty="0"/>
              <a:t> ere, </a:t>
            </a:r>
            <a:r>
              <a:rPr lang="en-US" dirty="0" err="1"/>
              <a:t>zalantzarik</a:t>
            </a:r>
            <a:r>
              <a:rPr lang="en-US" dirty="0"/>
              <a:t> </a:t>
            </a:r>
            <a:r>
              <a:rPr lang="en-US" dirty="0" err="1"/>
              <a:t>gabe</a:t>
            </a:r>
            <a:r>
              <a:rPr lang="en-US" dirty="0"/>
              <a:t>, robot </a:t>
            </a:r>
            <a:r>
              <a:rPr lang="en-US" dirty="0" err="1"/>
              <a:t>kolaboratibo</a:t>
            </a:r>
            <a:r>
              <a:rPr lang="en-US" dirty="0"/>
              <a:t> bat </a:t>
            </a:r>
            <a:r>
              <a:rPr lang="en-US" dirty="0" err="1"/>
              <a:t>erosi</a:t>
            </a:r>
            <a:r>
              <a:rPr lang="en-US" dirty="0"/>
              <a:t> </a:t>
            </a:r>
            <a:r>
              <a:rPr lang="en-US" dirty="0" err="1"/>
              <a:t>aurretik</a:t>
            </a:r>
            <a:r>
              <a:rPr lang="en-US" dirty="0"/>
              <a:t> </a:t>
            </a:r>
            <a:r>
              <a:rPr lang="en-US" dirty="0" err="1"/>
              <a:t>jakin</a:t>
            </a:r>
            <a:r>
              <a:rPr lang="en-US" dirty="0"/>
              <a:t> </a:t>
            </a:r>
            <a:r>
              <a:rPr lang="en-US" dirty="0" err="1"/>
              <a:t>beharreko</a:t>
            </a:r>
            <a:r>
              <a:rPr lang="en-US" dirty="0"/>
              <a:t> </a:t>
            </a:r>
            <a:r>
              <a:rPr lang="en-US" dirty="0" err="1"/>
              <a:t>ezaugarria</a:t>
            </a:r>
            <a:r>
              <a:rPr lang="en-US" dirty="0"/>
              <a:t> da.</a:t>
            </a:r>
          </a:p>
          <a:p>
            <a:pPr algn="just">
              <a:lnSpc>
                <a:spcPct val="200000"/>
              </a:lnSpc>
            </a:pPr>
            <a:r>
              <a:rPr lang="en-US" dirty="0" err="1"/>
              <a:t>Derrigorrezkoa</a:t>
            </a:r>
            <a:r>
              <a:rPr lang="en-US" dirty="0"/>
              <a:t> </a:t>
            </a:r>
            <a:r>
              <a:rPr lang="en-US" dirty="0" err="1"/>
              <a:t>izan</a:t>
            </a:r>
            <a:r>
              <a:rPr lang="en-US" dirty="0"/>
              <a:t> </a:t>
            </a:r>
            <a:r>
              <a:rPr lang="en-US" dirty="0" err="1"/>
              <a:t>gabe</a:t>
            </a:r>
            <a:r>
              <a:rPr lang="en-US" dirty="0"/>
              <a:t>, </a:t>
            </a:r>
            <a:r>
              <a:rPr lang="en-US" dirty="0" err="1"/>
              <a:t>oso</a:t>
            </a:r>
            <a:r>
              <a:rPr lang="en-US" dirty="0"/>
              <a:t> </a:t>
            </a:r>
            <a:r>
              <a:rPr lang="en-US" dirty="0" err="1"/>
              <a:t>komenigarria</a:t>
            </a:r>
            <a:r>
              <a:rPr lang="en-US" dirty="0"/>
              <a:t> da </a:t>
            </a:r>
            <a:r>
              <a:rPr lang="en-US" dirty="0" err="1"/>
              <a:t>ekoizpen-lerroan</a:t>
            </a:r>
            <a:r>
              <a:rPr lang="en-US" dirty="0"/>
              <a:t> </a:t>
            </a:r>
            <a:r>
              <a:rPr lang="en-US" dirty="0" err="1"/>
              <a:t>sartu</a:t>
            </a:r>
            <a:r>
              <a:rPr lang="en-US" dirty="0"/>
              <a:t> </a:t>
            </a:r>
            <a:r>
              <a:rPr lang="en-US" dirty="0" err="1"/>
              <a:t>nahi</a:t>
            </a:r>
            <a:r>
              <a:rPr lang="en-US" dirty="0"/>
              <a:t> </a:t>
            </a:r>
            <a:r>
              <a:rPr lang="en-US" dirty="0" err="1"/>
              <a:t>duzun</a:t>
            </a:r>
            <a:r>
              <a:rPr lang="en-US" dirty="0"/>
              <a:t> </a:t>
            </a:r>
            <a:r>
              <a:rPr lang="en-US" dirty="0" err="1"/>
              <a:t>robotaren</a:t>
            </a:r>
            <a:r>
              <a:rPr lang="en-US" dirty="0"/>
              <a:t> </a:t>
            </a:r>
            <a:r>
              <a:rPr lang="en-US" dirty="0" err="1"/>
              <a:t>programazio</a:t>
            </a:r>
            <a:r>
              <a:rPr lang="en-US" dirty="0"/>
              <a:t> </a:t>
            </a:r>
            <a:r>
              <a:rPr lang="en-US" dirty="0" err="1"/>
              <a:t>mota</a:t>
            </a:r>
            <a:r>
              <a:rPr lang="en-US" dirty="0"/>
              <a:t> </a:t>
            </a:r>
            <a:r>
              <a:rPr lang="en-US" dirty="0" err="1"/>
              <a:t>jakitea</a:t>
            </a:r>
            <a:r>
              <a:rPr lang="en-US" dirty="0"/>
              <a:t>.</a:t>
            </a:r>
            <a:endParaRPr lang="en-US" dirty="0"/>
          </a:p>
        </p:txBody>
      </p:sp>
      <p:pic>
        <p:nvPicPr>
          <p:cNvPr id="2" name="Irudi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902" y="4673033"/>
            <a:ext cx="2567836" cy="163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08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Laukizuzena 5"/>
          <p:cNvSpPr/>
          <p:nvPr/>
        </p:nvSpPr>
        <p:spPr bwMode="auto">
          <a:xfrm>
            <a:off x="6385804" y="282520"/>
            <a:ext cx="2348996" cy="365795"/>
          </a:xfrm>
          <a:prstGeom prst="rect">
            <a:avLst/>
          </a:prstGeom>
          <a:solidFill>
            <a:schemeClr val="bg1"/>
          </a:solidFill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7" name="CustomShape 2"/>
          <p:cNvSpPr/>
          <p:nvPr/>
        </p:nvSpPr>
        <p:spPr bwMode="auto">
          <a:xfrm>
            <a:off x="457200" y="1401326"/>
            <a:ext cx="8229240" cy="45651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r>
              <a:rPr lang="en-US" b="1" dirty="0" err="1"/>
              <a:t>Robotaren</a:t>
            </a:r>
            <a:r>
              <a:rPr lang="en-US" b="1" dirty="0"/>
              <a:t> </a:t>
            </a:r>
            <a:r>
              <a:rPr lang="en-US" b="1" dirty="0" err="1"/>
              <a:t>aukeraketa</a:t>
            </a:r>
            <a:endParaRPr lang="en-US" b="1" dirty="0"/>
          </a:p>
          <a:p>
            <a:pPr algn="just">
              <a:lnSpc>
                <a:spcPct val="200000"/>
              </a:lnSpc>
            </a:pPr>
            <a:r>
              <a:rPr lang="en-US" dirty="0" err="1"/>
              <a:t>Azter</a:t>
            </a:r>
            <a:r>
              <a:rPr lang="en-US" dirty="0"/>
              <a:t> </a:t>
            </a:r>
            <a:r>
              <a:rPr lang="en-US" dirty="0" err="1"/>
              <a:t>daitezkeen</a:t>
            </a:r>
            <a:r>
              <a:rPr lang="en-US" dirty="0"/>
              <a:t> </a:t>
            </a:r>
            <a:r>
              <a:rPr lang="en-US" dirty="0" err="1"/>
              <a:t>beste</a:t>
            </a:r>
            <a:r>
              <a:rPr lang="en-US" dirty="0"/>
              <a:t> </a:t>
            </a:r>
            <a:r>
              <a:rPr lang="en-US" dirty="0" err="1"/>
              <a:t>ezaugarri</a:t>
            </a:r>
            <a:r>
              <a:rPr lang="en-US" dirty="0"/>
              <a:t> </a:t>
            </a:r>
            <a:r>
              <a:rPr lang="en-US" dirty="0" err="1"/>
              <a:t>batzuk</a:t>
            </a:r>
            <a:r>
              <a:rPr lang="en-US" dirty="0"/>
              <a:t> </a:t>
            </a:r>
            <a:r>
              <a:rPr lang="en-US" dirty="0" err="1"/>
              <a:t>hauek</a:t>
            </a:r>
            <a:r>
              <a:rPr lang="en-US" dirty="0"/>
              <a:t> </a:t>
            </a:r>
            <a:r>
              <a:rPr lang="en-US" dirty="0" err="1"/>
              <a:t>dira</a:t>
            </a:r>
            <a:r>
              <a:rPr lang="en-US" dirty="0"/>
              <a:t>: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1" dirty="0" err="1"/>
              <a:t>Errepikagarritasuna</a:t>
            </a:r>
            <a:r>
              <a:rPr lang="en-US" dirty="0"/>
              <a:t>. </a:t>
            </a:r>
            <a:r>
              <a:rPr lang="en-US" dirty="0" err="1"/>
              <a:t>Lankidetza-robotetan</a:t>
            </a:r>
            <a:r>
              <a:rPr lang="en-US" dirty="0"/>
              <a:t> </a:t>
            </a:r>
            <a:r>
              <a:rPr lang="en-US" dirty="0" err="1"/>
              <a:t>ohiko</a:t>
            </a:r>
            <a:r>
              <a:rPr lang="en-US" dirty="0"/>
              <a:t> </a:t>
            </a:r>
            <a:r>
              <a:rPr lang="en-US" dirty="0" err="1"/>
              <a:t>errepikagarritasuna</a:t>
            </a:r>
            <a:r>
              <a:rPr lang="en-US" dirty="0"/>
              <a:t> </a:t>
            </a:r>
            <a:r>
              <a:rPr lang="en-US" dirty="0" err="1"/>
              <a:t>nahikoa</a:t>
            </a:r>
            <a:r>
              <a:rPr lang="en-US" dirty="0"/>
              <a:t> da </a:t>
            </a:r>
            <a:r>
              <a:rPr lang="en-US" dirty="0" err="1"/>
              <a:t>aplikazio</a:t>
            </a:r>
            <a:r>
              <a:rPr lang="en-US" dirty="0"/>
              <a:t> </a:t>
            </a:r>
            <a:r>
              <a:rPr lang="en-US" dirty="0" err="1"/>
              <a:t>ohikoenetarako</a:t>
            </a:r>
            <a:r>
              <a:rPr lang="en-US" dirty="0"/>
              <a:t>, </a:t>
            </a:r>
            <a:r>
              <a:rPr lang="en-US" dirty="0" err="1"/>
              <a:t>baina</a:t>
            </a:r>
            <a:r>
              <a:rPr lang="en-US" dirty="0"/>
              <a:t> </a:t>
            </a:r>
            <a:r>
              <a:rPr lang="en-US" dirty="0" err="1"/>
              <a:t>zehaztasun</a:t>
            </a:r>
            <a:r>
              <a:rPr lang="en-US" dirty="0"/>
              <a:t> </a:t>
            </a:r>
            <a:r>
              <a:rPr lang="en-US" dirty="0" err="1"/>
              <a:t>handia</a:t>
            </a:r>
            <a:r>
              <a:rPr lang="en-US" dirty="0"/>
              <a:t> </a:t>
            </a:r>
            <a:r>
              <a:rPr lang="en-US" dirty="0" err="1"/>
              <a:t>behar</a:t>
            </a:r>
            <a:r>
              <a:rPr lang="en-US" dirty="0"/>
              <a:t> </a:t>
            </a:r>
            <a:r>
              <a:rPr lang="en-US" dirty="0" err="1"/>
              <a:t>bada</a:t>
            </a:r>
            <a:r>
              <a:rPr lang="en-US" dirty="0"/>
              <a:t> </a:t>
            </a:r>
            <a:r>
              <a:rPr lang="en-US" dirty="0" err="1"/>
              <a:t>edozein</a:t>
            </a:r>
            <a:r>
              <a:rPr lang="en-US" dirty="0"/>
              <a:t> </a:t>
            </a:r>
            <a:r>
              <a:rPr lang="en-US" dirty="0" err="1"/>
              <a:t>zereginetan</a:t>
            </a:r>
            <a:r>
              <a:rPr lang="en-US" dirty="0"/>
              <a:t>, </a:t>
            </a:r>
            <a:r>
              <a:rPr lang="en-US" dirty="0" err="1"/>
              <a:t>hori</a:t>
            </a:r>
            <a:r>
              <a:rPr lang="en-US" dirty="0"/>
              <a:t> </a:t>
            </a:r>
            <a:r>
              <a:rPr lang="en-US" dirty="0" err="1"/>
              <a:t>muga</a:t>
            </a:r>
            <a:r>
              <a:rPr lang="en-US" dirty="0"/>
              <a:t> bat </a:t>
            </a:r>
            <a:r>
              <a:rPr lang="en-US" dirty="0" err="1"/>
              <a:t>izan</a:t>
            </a:r>
            <a:r>
              <a:rPr lang="en-US" dirty="0"/>
              <a:t> </a:t>
            </a:r>
            <a:r>
              <a:rPr lang="en-US" dirty="0" err="1"/>
              <a:t>daiteke</a:t>
            </a:r>
            <a:r>
              <a:rPr lang="en-US" dirty="0"/>
              <a:t>.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1" dirty="0" err="1"/>
              <a:t>Pisua</a:t>
            </a:r>
            <a:r>
              <a:rPr lang="en-US" dirty="0"/>
              <a:t>. </a:t>
            </a:r>
            <a:r>
              <a:rPr lang="en-US" dirty="0" err="1"/>
              <a:t>Robotaren</a:t>
            </a:r>
            <a:r>
              <a:rPr lang="en-US" dirty="0"/>
              <a:t> </a:t>
            </a:r>
            <a:r>
              <a:rPr lang="en-US" dirty="0" err="1"/>
              <a:t>pisua</a:t>
            </a:r>
            <a:r>
              <a:rPr lang="en-US" dirty="0"/>
              <a:t> </a:t>
            </a:r>
            <a:r>
              <a:rPr lang="en-US" dirty="0" err="1"/>
              <a:t>kritikoa</a:t>
            </a:r>
            <a:r>
              <a:rPr lang="en-US" dirty="0"/>
              <a:t> </a:t>
            </a:r>
            <a:r>
              <a:rPr lang="en-US" dirty="0" err="1"/>
              <a:t>izan</a:t>
            </a:r>
            <a:r>
              <a:rPr lang="en-US" dirty="0"/>
              <a:t> </a:t>
            </a:r>
            <a:r>
              <a:rPr lang="en-US" dirty="0" err="1"/>
              <a:t>daiteke</a:t>
            </a:r>
            <a:r>
              <a:rPr lang="en-US" dirty="0"/>
              <a:t> </a:t>
            </a:r>
            <a:r>
              <a:rPr lang="en-US" dirty="0" err="1"/>
              <a:t>mahaian</a:t>
            </a:r>
            <a:r>
              <a:rPr lang="en-US" dirty="0"/>
              <a:t> </a:t>
            </a:r>
            <a:r>
              <a:rPr lang="en-US" dirty="0" err="1"/>
              <a:t>jartzen</a:t>
            </a:r>
            <a:r>
              <a:rPr lang="en-US" dirty="0"/>
              <a:t> </a:t>
            </a:r>
            <a:r>
              <a:rPr lang="en-US" dirty="0" err="1"/>
              <a:t>denean</a:t>
            </a:r>
            <a:r>
              <a:rPr lang="en-US" dirty="0"/>
              <a:t> </a:t>
            </a:r>
            <a:r>
              <a:rPr lang="en-US" dirty="0" err="1"/>
              <a:t>edo</a:t>
            </a:r>
            <a:r>
              <a:rPr lang="en-US" dirty="0"/>
              <a:t> </a:t>
            </a:r>
            <a:r>
              <a:rPr lang="en-US" dirty="0" err="1"/>
              <a:t>beste</a:t>
            </a:r>
            <a:r>
              <a:rPr lang="en-US" dirty="0"/>
              <a:t> </a:t>
            </a:r>
            <a:r>
              <a:rPr lang="en-US" dirty="0" err="1"/>
              <a:t>gainazal</a:t>
            </a:r>
            <a:r>
              <a:rPr lang="en-US" dirty="0"/>
              <a:t> </a:t>
            </a:r>
            <a:r>
              <a:rPr lang="en-US" dirty="0" err="1"/>
              <a:t>batera</a:t>
            </a:r>
            <a:r>
              <a:rPr lang="en-US" dirty="0"/>
              <a:t> </a:t>
            </a:r>
            <a:r>
              <a:rPr lang="en-US" dirty="0" err="1"/>
              <a:t>edo</a:t>
            </a:r>
            <a:r>
              <a:rPr lang="en-US" dirty="0"/>
              <a:t> </a:t>
            </a:r>
            <a:r>
              <a:rPr lang="en-US" dirty="0" err="1"/>
              <a:t>beste</a:t>
            </a:r>
            <a:r>
              <a:rPr lang="en-US" dirty="0"/>
              <a:t> </a:t>
            </a:r>
            <a:r>
              <a:rPr lang="en-US" dirty="0" err="1"/>
              <a:t>makina</a:t>
            </a:r>
            <a:r>
              <a:rPr lang="en-US" dirty="0"/>
              <a:t> </a:t>
            </a:r>
            <a:r>
              <a:rPr lang="en-US" dirty="0" err="1"/>
              <a:t>batera</a:t>
            </a:r>
            <a:r>
              <a:rPr lang="en-US" dirty="0"/>
              <a:t> </a:t>
            </a:r>
            <a:r>
              <a:rPr lang="en-US" dirty="0" err="1"/>
              <a:t>itsasten</a:t>
            </a:r>
            <a:r>
              <a:rPr lang="en-US" dirty="0"/>
              <a:t> </a:t>
            </a:r>
            <a:r>
              <a:rPr lang="en-US" dirty="0" err="1"/>
              <a:t>denean</a:t>
            </a:r>
            <a:r>
              <a:rPr lang="en-US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dirty="0" err="1"/>
              <a:t>Garrantzitsua</a:t>
            </a:r>
            <a:r>
              <a:rPr lang="en-US" dirty="0"/>
              <a:t> da, </a:t>
            </a:r>
            <a:r>
              <a:rPr lang="en-US" dirty="0" err="1"/>
              <a:t>halaber</a:t>
            </a:r>
            <a:r>
              <a:rPr lang="en-US" dirty="0"/>
              <a:t>, </a:t>
            </a:r>
            <a:r>
              <a:rPr lang="en-US" dirty="0" err="1"/>
              <a:t>robota</a:t>
            </a:r>
            <a:r>
              <a:rPr lang="en-US" dirty="0"/>
              <a:t> </a:t>
            </a:r>
            <a:r>
              <a:rPr lang="en-US" dirty="0" err="1"/>
              <a:t>ekoizpen-lantegian</a:t>
            </a:r>
            <a:r>
              <a:rPr lang="en-US" dirty="0"/>
              <a:t> </a:t>
            </a:r>
            <a:r>
              <a:rPr lang="en-US" dirty="0" err="1"/>
              <a:t>mugitzen</a:t>
            </a:r>
            <a:r>
              <a:rPr lang="en-US" dirty="0"/>
              <a:t> </a:t>
            </a:r>
            <a:r>
              <a:rPr lang="en-US" dirty="0" err="1"/>
              <a:t>bada</a:t>
            </a:r>
            <a:r>
              <a:rPr lang="en-US" dirty="0"/>
              <a:t> (</a:t>
            </a:r>
            <a:r>
              <a:rPr lang="en-US" dirty="0" err="1"/>
              <a:t>egitura</a:t>
            </a:r>
            <a:r>
              <a:rPr lang="en-US" dirty="0"/>
              <a:t> </a:t>
            </a:r>
            <a:r>
              <a:rPr lang="en-US" dirty="0" err="1"/>
              <a:t>mugikor</a:t>
            </a:r>
            <a:r>
              <a:rPr lang="en-US" dirty="0"/>
              <a:t> </a:t>
            </a:r>
            <a:r>
              <a:rPr lang="en-US" dirty="0" err="1"/>
              <a:t>batean</a:t>
            </a:r>
            <a:r>
              <a:rPr lang="en-US" dirty="0"/>
              <a:t> </a:t>
            </a:r>
            <a:r>
              <a:rPr lang="en-US" dirty="0" err="1"/>
              <a:t>muntatuta</a:t>
            </a:r>
            <a:r>
              <a:rPr lang="en-US" dirty="0"/>
              <a:t> </a:t>
            </a:r>
            <a:r>
              <a:rPr lang="en-US" dirty="0" err="1"/>
              <a:t>egon</a:t>
            </a:r>
            <a:r>
              <a:rPr lang="en-US" dirty="0"/>
              <a:t> </a:t>
            </a:r>
            <a:r>
              <a:rPr lang="en-US" dirty="0" err="1"/>
              <a:t>arren</a:t>
            </a:r>
            <a:r>
              <a:rPr lang="en-US" dirty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1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Laukizuzena 5"/>
          <p:cNvSpPr/>
          <p:nvPr/>
        </p:nvSpPr>
        <p:spPr bwMode="auto">
          <a:xfrm>
            <a:off x="6385804" y="282520"/>
            <a:ext cx="2348996" cy="365795"/>
          </a:xfrm>
          <a:prstGeom prst="rect">
            <a:avLst/>
          </a:prstGeom>
          <a:solidFill>
            <a:schemeClr val="bg1"/>
          </a:solidFill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7" name="CustomShape 2"/>
          <p:cNvSpPr/>
          <p:nvPr/>
        </p:nvSpPr>
        <p:spPr bwMode="auto">
          <a:xfrm>
            <a:off x="457200" y="1401326"/>
            <a:ext cx="8229240" cy="45651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r>
              <a:rPr lang="en-US" b="1" dirty="0" err="1"/>
              <a:t>Robotaren</a:t>
            </a:r>
            <a:r>
              <a:rPr lang="en-US" b="1" dirty="0"/>
              <a:t> </a:t>
            </a:r>
            <a:r>
              <a:rPr lang="en-US" b="1" dirty="0" err="1"/>
              <a:t>aukeraketa</a:t>
            </a:r>
            <a:endParaRPr lang="en-US" b="1" dirty="0"/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IP babes </a:t>
            </a:r>
            <a:r>
              <a:rPr lang="en-US" b="1" dirty="0" err="1"/>
              <a:t>maila</a:t>
            </a:r>
            <a:r>
              <a:rPr lang="en-US" b="1" dirty="0"/>
              <a:t>. </a:t>
            </a:r>
            <a:r>
              <a:rPr lang="en-US" dirty="0" err="1"/>
              <a:t>Robotak</a:t>
            </a:r>
            <a:r>
              <a:rPr lang="en-US" dirty="0"/>
              <a:t> </a:t>
            </a:r>
            <a:r>
              <a:rPr lang="en-US" dirty="0" err="1"/>
              <a:t>urarekiko</a:t>
            </a:r>
            <a:r>
              <a:rPr lang="en-US" dirty="0"/>
              <a:t> eta </a:t>
            </a:r>
            <a:r>
              <a:rPr lang="en-US" dirty="0" err="1"/>
              <a:t>hautsarekiko</a:t>
            </a:r>
            <a:r>
              <a:rPr lang="en-US" dirty="0"/>
              <a:t> </a:t>
            </a:r>
            <a:r>
              <a:rPr lang="en-US" dirty="0" err="1"/>
              <a:t>erresistentea</a:t>
            </a:r>
            <a:r>
              <a:rPr lang="en-US" dirty="0"/>
              <a:t> </a:t>
            </a:r>
            <a:r>
              <a:rPr lang="en-US" dirty="0" err="1"/>
              <a:t>izan</a:t>
            </a:r>
            <a:r>
              <a:rPr lang="en-US" dirty="0"/>
              <a:t> </a:t>
            </a:r>
            <a:r>
              <a:rPr lang="en-US" dirty="0" err="1"/>
              <a:t>behar</a:t>
            </a:r>
            <a:r>
              <a:rPr lang="en-US" dirty="0"/>
              <a:t> du </a:t>
            </a:r>
            <a:r>
              <a:rPr lang="en-US" dirty="0" err="1"/>
              <a:t>ingurumen-baldintza</a:t>
            </a:r>
            <a:r>
              <a:rPr lang="en-US" dirty="0"/>
              <a:t> </a:t>
            </a:r>
            <a:r>
              <a:rPr lang="en-US" dirty="0" err="1"/>
              <a:t>gogorren</a:t>
            </a:r>
            <a:r>
              <a:rPr lang="en-US" dirty="0"/>
              <a:t> </a:t>
            </a:r>
            <a:r>
              <a:rPr lang="en-US" dirty="0" err="1"/>
              <a:t>menpe</a:t>
            </a:r>
            <a:r>
              <a:rPr lang="en-US" dirty="0"/>
              <a:t> </a:t>
            </a:r>
            <a:r>
              <a:rPr lang="en-US" dirty="0" err="1"/>
              <a:t>egongo</a:t>
            </a:r>
            <a:r>
              <a:rPr lang="en-US" dirty="0"/>
              <a:t> </a:t>
            </a:r>
            <a:r>
              <a:rPr lang="en-US" dirty="0" err="1"/>
              <a:t>bada</a:t>
            </a:r>
            <a:r>
              <a:rPr lang="en-US" dirty="0"/>
              <a:t>, IP babes </a:t>
            </a:r>
            <a:r>
              <a:rPr lang="en-US" dirty="0" err="1"/>
              <a:t>maila</a:t>
            </a:r>
            <a:r>
              <a:rPr lang="en-US" dirty="0"/>
              <a:t> </a:t>
            </a:r>
            <a:r>
              <a:rPr lang="en-US" dirty="0" err="1"/>
              <a:t>kontuan</a:t>
            </a:r>
            <a:r>
              <a:rPr lang="en-US" dirty="0"/>
              <a:t> </a:t>
            </a:r>
            <a:r>
              <a:rPr lang="en-US" dirty="0" err="1"/>
              <a:t>hartu</a:t>
            </a:r>
            <a:r>
              <a:rPr lang="en-US" dirty="0"/>
              <a:t> </a:t>
            </a:r>
            <a:r>
              <a:rPr lang="en-US" dirty="0" err="1"/>
              <a:t>behar</a:t>
            </a:r>
            <a:r>
              <a:rPr lang="en-US" dirty="0"/>
              <a:t> da (Ingress Protection, IEC 60529 </a:t>
            </a:r>
            <a:r>
              <a:rPr lang="en-US" dirty="0" err="1"/>
              <a:t>araua</a:t>
            </a:r>
            <a:r>
              <a:rPr lang="en-US" dirty="0"/>
              <a:t>). </a:t>
            </a:r>
            <a:r>
              <a:rPr lang="en-US" dirty="0" err="1"/>
              <a:t>Kasu</a:t>
            </a:r>
            <a:r>
              <a:rPr lang="en-US" dirty="0"/>
              <a:t> </a:t>
            </a:r>
            <a:r>
              <a:rPr lang="en-US" dirty="0" err="1"/>
              <a:t>batzuetan</a:t>
            </a:r>
            <a:r>
              <a:rPr lang="en-US" dirty="0"/>
              <a:t> babes-</a:t>
            </a:r>
            <a:r>
              <a:rPr lang="en-US" dirty="0" err="1"/>
              <a:t>estalki</a:t>
            </a:r>
            <a:r>
              <a:rPr lang="en-US" dirty="0"/>
              <a:t> </a:t>
            </a:r>
            <a:r>
              <a:rPr lang="en-US" dirty="0" err="1"/>
              <a:t>gehigarri</a:t>
            </a:r>
            <a:r>
              <a:rPr lang="en-US" dirty="0"/>
              <a:t> bat ere </a:t>
            </a:r>
            <a:r>
              <a:rPr lang="en-US" dirty="0" err="1"/>
              <a:t>gehi</a:t>
            </a:r>
            <a:r>
              <a:rPr lang="en-US" dirty="0"/>
              <a:t> </a:t>
            </a:r>
            <a:r>
              <a:rPr lang="en-US" dirty="0" err="1"/>
              <a:t>daiteke</a:t>
            </a:r>
            <a:r>
              <a:rPr lang="en-US" dirty="0" smtClean="0"/>
              <a:t>.</a:t>
            </a:r>
            <a:endParaRPr lang="en-US" b="1" dirty="0"/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1" dirty="0" err="1"/>
              <a:t>Oinarria</a:t>
            </a:r>
            <a:r>
              <a:rPr lang="en-US" b="1" dirty="0"/>
              <a:t>. </a:t>
            </a:r>
            <a:r>
              <a:rPr lang="en-US" dirty="0" err="1"/>
              <a:t>Oinarria</a:t>
            </a:r>
            <a:r>
              <a:rPr lang="en-US" dirty="0"/>
              <a:t> </a:t>
            </a:r>
            <a:r>
              <a:rPr lang="en-US" dirty="0" err="1"/>
              <a:t>robotak</a:t>
            </a:r>
            <a:r>
              <a:rPr lang="en-US" dirty="0"/>
              <a:t> </a:t>
            </a:r>
            <a:r>
              <a:rPr lang="en-US" dirty="0" err="1"/>
              <a:t>funtzionamenduan</a:t>
            </a:r>
            <a:r>
              <a:rPr lang="en-US" dirty="0"/>
              <a:t> </a:t>
            </a:r>
            <a:r>
              <a:rPr lang="en-US" dirty="0" err="1"/>
              <a:t>hartzen</a:t>
            </a:r>
            <a:r>
              <a:rPr lang="en-US" dirty="0"/>
              <a:t> </a:t>
            </a:r>
            <a:r>
              <a:rPr lang="en-US" dirty="0" err="1"/>
              <a:t>duen</a:t>
            </a:r>
            <a:r>
              <a:rPr lang="en-US" dirty="0"/>
              <a:t> </a:t>
            </a:r>
            <a:r>
              <a:rPr lang="en-US" dirty="0" err="1"/>
              <a:t>espazioa</a:t>
            </a:r>
            <a:r>
              <a:rPr lang="en-US" dirty="0"/>
              <a:t> da</a:t>
            </a:r>
            <a:r>
              <a:rPr lang="en-US" dirty="0" smtClean="0"/>
              <a:t>.</a:t>
            </a:r>
            <a:endParaRPr lang="en-US" dirty="0"/>
          </a:p>
          <a:p>
            <a:pPr algn="just">
              <a:lnSpc>
                <a:spcPct val="200000"/>
              </a:lnSpc>
            </a:pPr>
            <a:r>
              <a:rPr lang="en-US" dirty="0"/>
              <a:t>Robot bat </a:t>
            </a:r>
            <a:r>
              <a:rPr lang="en-US" dirty="0" err="1"/>
              <a:t>prozesu</a:t>
            </a:r>
            <a:r>
              <a:rPr lang="en-US" dirty="0"/>
              <a:t> </a:t>
            </a:r>
            <a:r>
              <a:rPr lang="en-US" dirty="0" err="1"/>
              <a:t>jarraitu</a:t>
            </a:r>
            <a:r>
              <a:rPr lang="en-US" dirty="0"/>
              <a:t> </a:t>
            </a:r>
            <a:r>
              <a:rPr lang="en-US" dirty="0" err="1"/>
              <a:t>batean</a:t>
            </a:r>
            <a:r>
              <a:rPr lang="en-US" dirty="0"/>
              <a:t> </a:t>
            </a:r>
            <a:r>
              <a:rPr lang="en-US" dirty="0" err="1"/>
              <a:t>sartu</a:t>
            </a:r>
            <a:r>
              <a:rPr lang="en-US" dirty="0"/>
              <a:t> </a:t>
            </a:r>
            <a:r>
              <a:rPr lang="en-US" dirty="0" err="1"/>
              <a:t>behar</a:t>
            </a:r>
            <a:r>
              <a:rPr lang="en-US" dirty="0"/>
              <a:t> </a:t>
            </a:r>
            <a:r>
              <a:rPr lang="en-US" dirty="0" err="1"/>
              <a:t>denean</a:t>
            </a:r>
            <a:r>
              <a:rPr lang="en-US" dirty="0"/>
              <a:t>, </a:t>
            </a:r>
            <a:r>
              <a:rPr lang="en-US" dirty="0" err="1"/>
              <a:t>eskuragarri</a:t>
            </a:r>
            <a:r>
              <a:rPr lang="en-US" dirty="0"/>
              <a:t> </a:t>
            </a:r>
            <a:r>
              <a:rPr lang="en-US" dirty="0" err="1"/>
              <a:t>dagoen</a:t>
            </a:r>
            <a:r>
              <a:rPr lang="en-US" dirty="0"/>
              <a:t> </a:t>
            </a:r>
            <a:r>
              <a:rPr lang="en-US" dirty="0" err="1"/>
              <a:t>espazioa</a:t>
            </a:r>
            <a:r>
              <a:rPr lang="en-US" dirty="0"/>
              <a:t> </a:t>
            </a:r>
            <a:r>
              <a:rPr lang="en-US" dirty="0" err="1"/>
              <a:t>muga</a:t>
            </a:r>
            <a:r>
              <a:rPr lang="en-US" dirty="0"/>
              <a:t> bat </a:t>
            </a:r>
            <a:r>
              <a:rPr lang="en-US" dirty="0" err="1"/>
              <a:t>izan</a:t>
            </a:r>
            <a:r>
              <a:rPr lang="en-US" dirty="0"/>
              <a:t> </a:t>
            </a:r>
            <a:r>
              <a:rPr lang="en-US" dirty="0" err="1"/>
              <a:t>daiteke</a:t>
            </a:r>
            <a:r>
              <a:rPr lang="en-US" dirty="0"/>
              <a:t> </a:t>
            </a:r>
            <a:r>
              <a:rPr lang="en-US" dirty="0" err="1"/>
              <a:t>txikia</a:t>
            </a:r>
            <a:r>
              <a:rPr lang="en-US" dirty="0"/>
              <a:t> </a:t>
            </a:r>
            <a:r>
              <a:rPr lang="en-US" dirty="0" err="1"/>
              <a:t>bada</a:t>
            </a:r>
            <a:r>
              <a:rPr lang="en-US" dirty="0"/>
              <a:t> eta </a:t>
            </a:r>
            <a:r>
              <a:rPr lang="en-US" dirty="0" err="1"/>
              <a:t>ezin</a:t>
            </a:r>
            <a:r>
              <a:rPr lang="en-US" dirty="0"/>
              <a:t> </a:t>
            </a:r>
            <a:r>
              <a:rPr lang="en-US" dirty="0" err="1"/>
              <a:t>bada</a:t>
            </a:r>
            <a:r>
              <a:rPr lang="en-US" dirty="0"/>
              <a:t> </a:t>
            </a:r>
            <a:r>
              <a:rPr lang="en-US" dirty="0" err="1"/>
              <a:t>handitu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69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Laukizuzena 5"/>
          <p:cNvSpPr/>
          <p:nvPr/>
        </p:nvSpPr>
        <p:spPr bwMode="auto">
          <a:xfrm>
            <a:off x="6385804" y="282520"/>
            <a:ext cx="2348996" cy="365795"/>
          </a:xfrm>
          <a:prstGeom prst="rect">
            <a:avLst/>
          </a:prstGeom>
          <a:solidFill>
            <a:schemeClr val="bg1"/>
          </a:solidFill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7" name="CustomShape 2"/>
          <p:cNvSpPr/>
          <p:nvPr/>
        </p:nvSpPr>
        <p:spPr bwMode="auto">
          <a:xfrm>
            <a:off x="457200" y="1401326"/>
            <a:ext cx="8229240" cy="45651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r>
              <a:rPr lang="en-US" b="1" dirty="0" err="1"/>
              <a:t>Robotaren</a:t>
            </a:r>
            <a:r>
              <a:rPr lang="en-US" b="1" dirty="0"/>
              <a:t> </a:t>
            </a:r>
            <a:r>
              <a:rPr lang="en-US" b="1" dirty="0" err="1"/>
              <a:t>aukeraketa</a:t>
            </a:r>
            <a:endParaRPr lang="en-US" b="1" dirty="0"/>
          </a:p>
          <a:p>
            <a:pPr>
              <a:lnSpc>
                <a:spcPct val="200000"/>
              </a:lnSpc>
            </a:pPr>
            <a:r>
              <a:rPr lang="en-US" dirty="0" err="1"/>
              <a:t>Azkenik</a:t>
            </a:r>
            <a:r>
              <a:rPr lang="en-US" dirty="0"/>
              <a:t>, </a:t>
            </a:r>
            <a:r>
              <a:rPr lang="en-US" dirty="0" err="1"/>
              <a:t>elementu</a:t>
            </a:r>
            <a:r>
              <a:rPr lang="en-US" dirty="0"/>
              <a:t> </a:t>
            </a:r>
            <a:r>
              <a:rPr lang="en-US" dirty="0" err="1"/>
              <a:t>terminalaren</a:t>
            </a:r>
            <a:r>
              <a:rPr lang="en-US" dirty="0"/>
              <a:t> </a:t>
            </a:r>
            <a:r>
              <a:rPr lang="en-US" dirty="0" err="1"/>
              <a:t>ezaugarriak</a:t>
            </a:r>
            <a:r>
              <a:rPr lang="en-US" dirty="0"/>
              <a:t> ere </a:t>
            </a:r>
            <a:r>
              <a:rPr lang="en-US" dirty="0" err="1"/>
              <a:t>interesgarriak</a:t>
            </a:r>
            <a:r>
              <a:rPr lang="en-US" dirty="0"/>
              <a:t> </a:t>
            </a:r>
            <a:r>
              <a:rPr lang="en-US" dirty="0" err="1"/>
              <a:t>izan</a:t>
            </a:r>
            <a:r>
              <a:rPr lang="en-US" dirty="0"/>
              <a:t> </a:t>
            </a:r>
            <a:r>
              <a:rPr lang="en-US" dirty="0" err="1"/>
              <a:t>daitezke</a:t>
            </a:r>
            <a:r>
              <a:rPr lang="en-US" dirty="0"/>
              <a:t>: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1" dirty="0" err="1"/>
              <a:t>Karga</a:t>
            </a:r>
            <a:r>
              <a:rPr lang="en-US" dirty="0"/>
              <a:t>. </a:t>
            </a:r>
            <a:r>
              <a:rPr lang="en-US" dirty="0" err="1"/>
              <a:t>Pintzaren</a:t>
            </a:r>
            <a:r>
              <a:rPr lang="en-US" dirty="0"/>
              <a:t> </a:t>
            </a:r>
            <a:r>
              <a:rPr lang="en-US" dirty="0" err="1"/>
              <a:t>karga</a:t>
            </a:r>
            <a:r>
              <a:rPr lang="en-US" dirty="0"/>
              <a:t> </a:t>
            </a:r>
            <a:r>
              <a:rPr lang="en-US" dirty="0" err="1"/>
              <a:t>robotaren</a:t>
            </a:r>
            <a:r>
              <a:rPr lang="en-US" dirty="0"/>
              <a:t> </a:t>
            </a:r>
            <a:r>
              <a:rPr lang="en-US" dirty="0" err="1"/>
              <a:t>kargarekiko</a:t>
            </a:r>
            <a:r>
              <a:rPr lang="en-US" dirty="0"/>
              <a:t> </a:t>
            </a:r>
            <a:r>
              <a:rPr lang="en-US" dirty="0" err="1"/>
              <a:t>independentea</a:t>
            </a:r>
            <a:r>
              <a:rPr lang="en-US" dirty="0"/>
              <a:t> den </a:t>
            </a:r>
            <a:r>
              <a:rPr lang="en-US" dirty="0" err="1"/>
              <a:t>parametro</a:t>
            </a:r>
            <a:r>
              <a:rPr lang="en-US" dirty="0"/>
              <a:t> bat da.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1" dirty="0" err="1"/>
              <a:t>Ireki</a:t>
            </a:r>
            <a:r>
              <a:rPr lang="en-US" b="1" dirty="0"/>
              <a:t> </a:t>
            </a:r>
            <a:r>
              <a:rPr lang="en-US" b="1" dirty="0" err="1"/>
              <a:t>pintza</a:t>
            </a:r>
            <a:r>
              <a:rPr lang="en-US" dirty="0"/>
              <a:t>. </a:t>
            </a:r>
            <a:r>
              <a:rPr lang="en-US" dirty="0" err="1"/>
              <a:t>Gehienez</a:t>
            </a:r>
            <a:r>
              <a:rPr lang="en-US" dirty="0"/>
              <a:t> </a:t>
            </a:r>
            <a:r>
              <a:rPr lang="en-US" dirty="0" err="1"/>
              <a:t>ireki</a:t>
            </a:r>
            <a:r>
              <a:rPr lang="en-US" dirty="0"/>
              <a:t> </a:t>
            </a:r>
            <a:r>
              <a:rPr lang="en-US" dirty="0" err="1"/>
              <a:t>ondoren</a:t>
            </a:r>
            <a:r>
              <a:rPr lang="en-US" dirty="0"/>
              <a:t>, </a:t>
            </a:r>
            <a:r>
              <a:rPr lang="en-US" dirty="0" err="1"/>
              <a:t>pintzaren</a:t>
            </a:r>
            <a:r>
              <a:rPr lang="en-US" dirty="0"/>
              <a:t> </a:t>
            </a:r>
            <a:r>
              <a:rPr lang="en-US" dirty="0" err="1"/>
              <a:t>hatzek</a:t>
            </a:r>
            <a:r>
              <a:rPr lang="en-US" dirty="0"/>
              <a:t> </a:t>
            </a:r>
            <a:r>
              <a:rPr lang="en-US" dirty="0" err="1"/>
              <a:t>hel</a:t>
            </a:r>
            <a:r>
              <a:rPr lang="en-US" dirty="0"/>
              <a:t> </a:t>
            </a:r>
            <a:r>
              <a:rPr lang="en-US" dirty="0" err="1"/>
              <a:t>daitezkeen</a:t>
            </a:r>
            <a:r>
              <a:rPr lang="en-US" dirty="0"/>
              <a:t> </a:t>
            </a:r>
            <a:r>
              <a:rPr lang="en-US" dirty="0" err="1"/>
              <a:t>piezen</a:t>
            </a:r>
            <a:r>
              <a:rPr lang="en-US" dirty="0"/>
              <a:t> </a:t>
            </a:r>
            <a:r>
              <a:rPr lang="en-US" dirty="0" err="1"/>
              <a:t>tamaina</a:t>
            </a:r>
            <a:r>
              <a:rPr lang="en-US" dirty="0"/>
              <a:t> </a:t>
            </a:r>
            <a:r>
              <a:rPr lang="en-US" dirty="0" err="1"/>
              <a:t>mugatzen</a:t>
            </a:r>
            <a:r>
              <a:rPr lang="en-US" dirty="0"/>
              <a:t> </a:t>
            </a:r>
            <a:r>
              <a:rPr lang="en-US" dirty="0" err="1"/>
              <a:t>dute</a:t>
            </a:r>
            <a:r>
              <a:rPr lang="en-US" dirty="0"/>
              <a:t>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1" dirty="0" err="1"/>
              <a:t>Integrazio</a:t>
            </a:r>
            <a:r>
              <a:rPr lang="en-US" b="1" dirty="0"/>
              <a:t> </a:t>
            </a:r>
            <a:r>
              <a:rPr lang="en-US" b="1" dirty="0" err="1"/>
              <a:t>erraztasuna</a:t>
            </a:r>
            <a:r>
              <a:rPr lang="en-US" dirty="0"/>
              <a:t>. </a:t>
            </a:r>
            <a:r>
              <a:rPr lang="en-US" dirty="0" err="1"/>
              <a:t>Zenbat</a:t>
            </a:r>
            <a:r>
              <a:rPr lang="en-US" dirty="0"/>
              <a:t> eta </a:t>
            </a:r>
            <a:r>
              <a:rPr lang="en-US" dirty="0" err="1"/>
              <a:t>errazagoa</a:t>
            </a:r>
            <a:r>
              <a:rPr lang="en-US" dirty="0"/>
              <a:t> </a:t>
            </a:r>
            <a:r>
              <a:rPr lang="en-US" dirty="0" err="1"/>
              <a:t>izan</a:t>
            </a:r>
            <a:r>
              <a:rPr lang="en-US" dirty="0"/>
              <a:t> </a:t>
            </a:r>
            <a:r>
              <a:rPr lang="en-US" dirty="0" err="1"/>
              <a:t>elementu</a:t>
            </a:r>
            <a:r>
              <a:rPr lang="en-US" dirty="0"/>
              <a:t> </a:t>
            </a:r>
            <a:r>
              <a:rPr lang="en-US" dirty="0" err="1"/>
              <a:t>terminala</a:t>
            </a:r>
            <a:r>
              <a:rPr lang="en-US" dirty="0"/>
              <a:t> robot </a:t>
            </a:r>
            <a:r>
              <a:rPr lang="en-US" dirty="0" err="1"/>
              <a:t>batean</a:t>
            </a:r>
            <a:r>
              <a:rPr lang="en-US" dirty="0"/>
              <a:t> </a:t>
            </a:r>
            <a:r>
              <a:rPr lang="en-US" dirty="0" err="1"/>
              <a:t>instalatzea</a:t>
            </a:r>
            <a:r>
              <a:rPr lang="en-US" dirty="0"/>
              <a:t> eta </a:t>
            </a:r>
            <a:r>
              <a:rPr lang="en-US" dirty="0" err="1"/>
              <a:t>programatzea</a:t>
            </a:r>
            <a:r>
              <a:rPr lang="en-US" dirty="0"/>
              <a:t>, </a:t>
            </a:r>
            <a:r>
              <a:rPr lang="en-US" dirty="0" err="1"/>
              <a:t>orduan</a:t>
            </a:r>
            <a:r>
              <a:rPr lang="en-US" dirty="0"/>
              <a:t> eta </a:t>
            </a:r>
            <a:r>
              <a:rPr lang="en-US" dirty="0" err="1"/>
              <a:t>hobeto</a:t>
            </a:r>
            <a:r>
              <a:rPr lang="en-U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94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Laukizuzena 5"/>
          <p:cNvSpPr/>
          <p:nvPr/>
        </p:nvSpPr>
        <p:spPr bwMode="auto">
          <a:xfrm>
            <a:off x="6385804" y="282520"/>
            <a:ext cx="2348996" cy="365795"/>
          </a:xfrm>
          <a:prstGeom prst="rect">
            <a:avLst/>
          </a:prstGeom>
          <a:solidFill>
            <a:schemeClr val="bg1"/>
          </a:solidFill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7" name="CustomShape 2"/>
          <p:cNvSpPr/>
          <p:nvPr/>
        </p:nvSpPr>
        <p:spPr bwMode="auto">
          <a:xfrm>
            <a:off x="457200" y="1401326"/>
            <a:ext cx="8229240" cy="45651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r>
              <a:rPr lang="en-US" b="1" dirty="0" err="1"/>
              <a:t>Robotaren</a:t>
            </a:r>
            <a:r>
              <a:rPr lang="en-US" b="1" dirty="0"/>
              <a:t> </a:t>
            </a:r>
            <a:r>
              <a:rPr lang="en-US" b="1" dirty="0" err="1"/>
              <a:t>aukeraketa</a:t>
            </a:r>
            <a:endParaRPr lang="en-US" b="1" dirty="0"/>
          </a:p>
          <a:p>
            <a:pPr algn="just">
              <a:lnSpc>
                <a:spcPct val="200000"/>
              </a:lnSpc>
            </a:pPr>
            <a:r>
              <a:rPr lang="en-US" dirty="0" err="1"/>
              <a:t>MITek</a:t>
            </a:r>
            <a:r>
              <a:rPr lang="en-US" dirty="0"/>
              <a:t>, Massachusetts Institute of Technology-k, </a:t>
            </a:r>
            <a:r>
              <a:rPr lang="en-US" dirty="0" err="1"/>
              <a:t>egindako</a:t>
            </a:r>
            <a:r>
              <a:rPr lang="en-US" dirty="0"/>
              <a:t> </a:t>
            </a:r>
            <a:r>
              <a:rPr lang="en-US" dirty="0" err="1"/>
              <a:t>ikerketa</a:t>
            </a:r>
            <a:r>
              <a:rPr lang="en-US" dirty="0"/>
              <a:t> </a:t>
            </a:r>
            <a:r>
              <a:rPr lang="en-US" dirty="0" err="1"/>
              <a:t>baten</a:t>
            </a:r>
            <a:r>
              <a:rPr lang="en-US" dirty="0"/>
              <a:t> </a:t>
            </a:r>
            <a:r>
              <a:rPr lang="en-US" dirty="0" err="1"/>
              <a:t>arabera</a:t>
            </a:r>
            <a:r>
              <a:rPr lang="en-US" dirty="0"/>
              <a:t>, </a:t>
            </a:r>
            <a:r>
              <a:rPr lang="en-US" dirty="0" err="1"/>
              <a:t>Kobot</a:t>
            </a:r>
            <a:r>
              <a:rPr lang="en-US" dirty="0"/>
              <a:t> bat </a:t>
            </a:r>
            <a:r>
              <a:rPr lang="en-US" dirty="0" err="1"/>
              <a:t>zer</a:t>
            </a:r>
            <a:r>
              <a:rPr lang="en-US" dirty="0"/>
              <a:t> den eta </a:t>
            </a:r>
            <a:r>
              <a:rPr lang="en-US" dirty="0" err="1"/>
              <a:t>zein</a:t>
            </a:r>
            <a:r>
              <a:rPr lang="en-US" dirty="0"/>
              <a:t> </a:t>
            </a:r>
            <a:r>
              <a:rPr lang="en-US" dirty="0" err="1"/>
              <a:t>diren</a:t>
            </a:r>
            <a:r>
              <a:rPr lang="en-US" dirty="0"/>
              <a:t> </a:t>
            </a:r>
            <a:r>
              <a:rPr lang="en-US" dirty="0" err="1"/>
              <a:t>bere</a:t>
            </a:r>
            <a:r>
              <a:rPr lang="en-US" dirty="0"/>
              <a:t> </a:t>
            </a:r>
            <a:r>
              <a:rPr lang="en-US" dirty="0" err="1"/>
              <a:t>aukerak</a:t>
            </a:r>
            <a:r>
              <a:rPr lang="en-US" dirty="0"/>
              <a:t> </a:t>
            </a:r>
            <a:r>
              <a:rPr lang="en-US" dirty="0" err="1"/>
              <a:t>aztertzen</a:t>
            </a:r>
            <a:r>
              <a:rPr lang="en-US" dirty="0"/>
              <a:t> </a:t>
            </a:r>
            <a:r>
              <a:rPr lang="en-US" dirty="0" err="1"/>
              <a:t>dituena</a:t>
            </a:r>
            <a:r>
              <a:rPr lang="en-US" dirty="0"/>
              <a:t>, </a:t>
            </a:r>
            <a:r>
              <a:rPr lang="en-US" dirty="0" err="1"/>
              <a:t>bai</a:t>
            </a:r>
            <a:r>
              <a:rPr lang="en-US" dirty="0"/>
              <a:t> </a:t>
            </a:r>
            <a:r>
              <a:rPr lang="en-US" dirty="0" err="1"/>
              <a:t>pertsonek</a:t>
            </a:r>
            <a:r>
              <a:rPr lang="en-US" dirty="0"/>
              <a:t> </a:t>
            </a:r>
            <a:r>
              <a:rPr lang="en-US" dirty="0" err="1"/>
              <a:t>bai</a:t>
            </a:r>
            <a:r>
              <a:rPr lang="en-US" dirty="0"/>
              <a:t> </a:t>
            </a:r>
            <a:r>
              <a:rPr lang="en-US" dirty="0" err="1"/>
              <a:t>robotek</a:t>
            </a:r>
            <a:r>
              <a:rPr lang="en-US" dirty="0"/>
              <a:t> % 85eraino </a:t>
            </a:r>
            <a:r>
              <a:rPr lang="en-US" dirty="0" err="1"/>
              <a:t>handitzen</a:t>
            </a:r>
            <a:r>
              <a:rPr lang="en-US" dirty="0"/>
              <a:t> </a:t>
            </a:r>
            <a:r>
              <a:rPr lang="en-US" dirty="0" err="1"/>
              <a:t>dute</a:t>
            </a:r>
            <a:r>
              <a:rPr lang="en-US" dirty="0"/>
              <a:t> </a:t>
            </a:r>
            <a:r>
              <a:rPr lang="en-US" dirty="0" err="1"/>
              <a:t>produktibitatea</a:t>
            </a:r>
            <a:r>
              <a:rPr lang="en-US" dirty="0"/>
              <a:t> </a:t>
            </a:r>
            <a:r>
              <a:rPr lang="en-US" dirty="0" err="1"/>
              <a:t>elkarrekin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</a:t>
            </a:r>
            <a:r>
              <a:rPr lang="en-US" dirty="0" err="1"/>
              <a:t>egiten</a:t>
            </a:r>
            <a:r>
              <a:rPr lang="en-US" dirty="0"/>
              <a:t> </a:t>
            </a:r>
            <a:r>
              <a:rPr lang="en-US" dirty="0" err="1"/>
              <a:t>dutenean</a:t>
            </a:r>
            <a:r>
              <a:rPr lang="en-US" dirty="0"/>
              <a:t>, </a:t>
            </a:r>
            <a:r>
              <a:rPr lang="en-US" dirty="0" err="1"/>
              <a:t>modu</a:t>
            </a:r>
            <a:r>
              <a:rPr lang="en-US" dirty="0"/>
              <a:t> </a:t>
            </a:r>
            <a:r>
              <a:rPr lang="en-US" dirty="0" err="1"/>
              <a:t>independentean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</a:t>
            </a:r>
            <a:r>
              <a:rPr lang="en-US" dirty="0" err="1"/>
              <a:t>egiten</a:t>
            </a:r>
            <a:r>
              <a:rPr lang="en-US" dirty="0"/>
              <a:t> </a:t>
            </a:r>
            <a:r>
              <a:rPr lang="en-US" dirty="0" err="1"/>
              <a:t>dutenean</a:t>
            </a:r>
            <a:r>
              <a:rPr lang="en-US" dirty="0"/>
              <a:t> </a:t>
            </a:r>
            <a:r>
              <a:rPr lang="en-US" dirty="0" err="1"/>
              <a:t>baino</a:t>
            </a:r>
            <a:r>
              <a:rPr lang="en-US" dirty="0" smtClean="0"/>
              <a:t>.</a:t>
            </a:r>
          </a:p>
          <a:p>
            <a:pPr algn="just">
              <a:lnSpc>
                <a:spcPct val="200000"/>
              </a:lnSpc>
            </a:pPr>
            <a:endParaRPr lang="eu-ES" b="1" dirty="0">
              <a:latin typeface="+mj-lt"/>
            </a:endParaRPr>
          </a:p>
          <a:p>
            <a:r>
              <a:rPr lang="es-ES" dirty="0">
                <a:hlinkClick r:id="rId2"/>
              </a:rPr>
              <a:t>Agur, robot; </a:t>
            </a:r>
            <a:r>
              <a:rPr lang="es-ES" dirty="0" err="1">
                <a:hlinkClick r:id="rId2"/>
              </a:rPr>
              <a:t>kaixo</a:t>
            </a:r>
            <a:r>
              <a:rPr lang="es-ES" dirty="0">
                <a:hlinkClick r:id="rId2"/>
              </a:rPr>
              <a:t>, </a:t>
            </a:r>
            <a:r>
              <a:rPr lang="es-ES" dirty="0" err="1">
                <a:hlinkClick r:id="rId2"/>
              </a:rPr>
              <a:t>kobot</a:t>
            </a:r>
            <a:r>
              <a:rPr lang="es-ES" dirty="0">
                <a:hlinkClick r:id="rId2"/>
              </a:rPr>
              <a:t> (</a:t>
            </a:r>
            <a:r>
              <a:rPr lang="es-ES" dirty="0" err="1">
                <a:hlinkClick r:id="rId2"/>
              </a:rPr>
              <a:t>berria.eus</a:t>
            </a:r>
            <a:r>
              <a:rPr lang="es-ES" dirty="0">
                <a:hlinkClick r:id="rId2"/>
              </a:rPr>
              <a:t>)</a:t>
            </a:r>
            <a:endParaRPr lang="es-ES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728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Laukizuzena 5"/>
          <p:cNvSpPr/>
          <p:nvPr/>
        </p:nvSpPr>
        <p:spPr bwMode="auto">
          <a:xfrm>
            <a:off x="6385804" y="282520"/>
            <a:ext cx="2348996" cy="365795"/>
          </a:xfrm>
          <a:prstGeom prst="rect">
            <a:avLst/>
          </a:prstGeom>
          <a:solidFill>
            <a:schemeClr val="bg1"/>
          </a:solidFill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7" name="CustomShape 2"/>
          <p:cNvSpPr/>
          <p:nvPr/>
        </p:nvSpPr>
        <p:spPr bwMode="auto">
          <a:xfrm>
            <a:off x="457200" y="1401326"/>
            <a:ext cx="8229240" cy="45651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>
              <a:lnSpc>
                <a:spcPct val="90000"/>
              </a:lnSpc>
              <a:spcBef>
                <a:spcPts val="697"/>
              </a:spcBef>
              <a:defRPr/>
            </a:pPr>
            <a:r>
              <a:rPr lang="es-ES" sz="2400" b="1" spc="-1" dirty="0" err="1" smtClean="0">
                <a:solidFill>
                  <a:srgbClr val="000000"/>
                </a:solidFill>
                <a:latin typeface="Calibri"/>
              </a:rPr>
              <a:t>Kobotak</a:t>
            </a:r>
            <a:endParaRPr lang="eu-ES" sz="2400" b="1" spc="-1" dirty="0">
              <a:solidFill>
                <a:srgbClr val="000000"/>
              </a:solidFill>
              <a:latin typeface="Calibri"/>
            </a:endParaRPr>
          </a:p>
          <a:p>
            <a:pPr marL="342900" indent="-342900">
              <a:lnSpc>
                <a:spcPct val="200000"/>
              </a:lnSpc>
              <a:spcBef>
                <a:spcPts val="697"/>
              </a:spcBef>
              <a:buFont typeface="Arial" panose="020B0604020202020204" pitchFamily="34" charset="0"/>
              <a:buChar char="•"/>
              <a:defRPr/>
            </a:pPr>
            <a:r>
              <a:rPr lang="es-ES" dirty="0" smtClean="0">
                <a:hlinkClick r:id="rId2"/>
              </a:rPr>
              <a:t>https</a:t>
            </a:r>
            <a:r>
              <a:rPr lang="es-ES" dirty="0">
                <a:hlinkClick r:id="rId2"/>
              </a:rPr>
              <a:t>://</a:t>
            </a:r>
            <a:r>
              <a:rPr lang="es-ES" dirty="0" smtClean="0">
                <a:hlinkClick r:id="rId2"/>
              </a:rPr>
              <a:t>www.youtube.com/watch?v=KUg6tDGpZfc</a:t>
            </a:r>
            <a:endParaRPr lang="es-ES" dirty="0" smtClean="0"/>
          </a:p>
          <a:p>
            <a:pPr marL="342900" indent="-342900">
              <a:lnSpc>
                <a:spcPct val="200000"/>
              </a:lnSpc>
              <a:spcBef>
                <a:spcPts val="697"/>
              </a:spcBef>
              <a:buFont typeface="Arial" panose="020B0604020202020204" pitchFamily="34" charset="0"/>
              <a:buChar char="•"/>
              <a:defRPr/>
            </a:pPr>
            <a:r>
              <a:rPr lang="es-ES" u="sng" dirty="0">
                <a:hlinkClick r:id="rId3"/>
              </a:rPr>
              <a:t>https://www.youtube.com/watch?v=XH6MLNL6z-M&amp;ab_channel=SembrandoCiencia</a:t>
            </a:r>
            <a:endParaRPr lang="es-ES" dirty="0"/>
          </a:p>
          <a:p>
            <a:pPr marL="342900" indent="-342900">
              <a:lnSpc>
                <a:spcPct val="200000"/>
              </a:lnSpc>
              <a:spcBef>
                <a:spcPts val="697"/>
              </a:spcBef>
              <a:buFont typeface="Arial" panose="020B0604020202020204" pitchFamily="34" charset="0"/>
              <a:buChar char="•"/>
              <a:defRPr/>
            </a:pPr>
            <a:endParaRPr lang="es-ES" sz="2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425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Laukizuzena 5"/>
          <p:cNvSpPr/>
          <p:nvPr/>
        </p:nvSpPr>
        <p:spPr bwMode="auto">
          <a:xfrm>
            <a:off x="6385804" y="282520"/>
            <a:ext cx="2348996" cy="365795"/>
          </a:xfrm>
          <a:prstGeom prst="rect">
            <a:avLst/>
          </a:prstGeom>
          <a:solidFill>
            <a:schemeClr val="bg1"/>
          </a:solidFill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7" name="CustomShape 2"/>
          <p:cNvSpPr/>
          <p:nvPr/>
        </p:nvSpPr>
        <p:spPr bwMode="auto">
          <a:xfrm>
            <a:off x="457200" y="1401326"/>
            <a:ext cx="8229240" cy="45651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>
              <a:lnSpc>
                <a:spcPct val="200000"/>
              </a:lnSpc>
              <a:spcBef>
                <a:spcPts val="697"/>
              </a:spcBef>
              <a:defRPr/>
            </a:pPr>
            <a:r>
              <a:rPr lang="es-ES" b="1" dirty="0">
                <a:cs typeface="Calibri" panose="020F0502020204030204" pitchFamily="34" charset="0"/>
              </a:rPr>
              <a:t>Robot </a:t>
            </a:r>
            <a:r>
              <a:rPr lang="es-ES" b="1" dirty="0" err="1">
                <a:cs typeface="Calibri" panose="020F0502020204030204" pitchFamily="34" charset="0"/>
              </a:rPr>
              <a:t>kolaboratiboak</a:t>
            </a:r>
            <a:r>
              <a:rPr lang="es-ES" b="1" dirty="0">
                <a:cs typeface="Calibri" panose="020F0502020204030204" pitchFamily="34" charset="0"/>
              </a:rPr>
              <a:t> Industria </a:t>
            </a:r>
            <a:r>
              <a:rPr lang="es-ES" b="1" dirty="0" smtClean="0">
                <a:cs typeface="Calibri" panose="020F0502020204030204" pitchFamily="34" charset="0"/>
              </a:rPr>
              <a:t>4.0an</a:t>
            </a:r>
          </a:p>
          <a:p>
            <a:pPr marL="285750" indent="-285750">
              <a:lnSpc>
                <a:spcPct val="200000"/>
              </a:lnSpc>
              <a:spcBef>
                <a:spcPts val="697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90eko </a:t>
            </a:r>
            <a:r>
              <a:rPr lang="en-US" dirty="0" err="1"/>
              <a:t>hamarkadan</a:t>
            </a:r>
            <a:r>
              <a:rPr lang="en-US" dirty="0"/>
              <a:t> </a:t>
            </a:r>
            <a:r>
              <a:rPr lang="en-US" dirty="0" err="1"/>
              <a:t>erregistratu</a:t>
            </a:r>
            <a:r>
              <a:rPr lang="en-US" dirty="0"/>
              <a:t> </a:t>
            </a:r>
            <a:r>
              <a:rPr lang="en-US" dirty="0" err="1"/>
              <a:t>ziren</a:t>
            </a:r>
            <a:r>
              <a:rPr lang="en-US" dirty="0"/>
              <a:t> </a:t>
            </a:r>
            <a:r>
              <a:rPr lang="en-US" dirty="0" err="1"/>
              <a:t>lehen</a:t>
            </a:r>
            <a:r>
              <a:rPr lang="en-US" dirty="0"/>
              <a:t> </a:t>
            </a:r>
            <a:r>
              <a:rPr lang="en-US" dirty="0" err="1"/>
              <a:t>modeloak</a:t>
            </a:r>
            <a:r>
              <a:rPr lang="en-US" dirty="0"/>
              <a:t>, General Motors-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ikerketa-proiektuetan</a:t>
            </a:r>
            <a:r>
              <a:rPr lang="en-US" dirty="0"/>
              <a:t> </a:t>
            </a:r>
            <a:r>
              <a:rPr lang="en-US" dirty="0" err="1"/>
              <a:t>oinarrituta</a:t>
            </a:r>
            <a:r>
              <a:rPr lang="en-US" dirty="0"/>
              <a:t>.</a:t>
            </a:r>
          </a:p>
          <a:p>
            <a:pPr marL="285750" indent="-285750">
              <a:lnSpc>
                <a:spcPct val="200000"/>
              </a:lnSpc>
              <a:spcBef>
                <a:spcPts val="697"/>
              </a:spcBef>
              <a:buFont typeface="Arial" panose="020B0604020202020204" pitchFamily="34" charset="0"/>
              <a:buChar char="•"/>
              <a:defRPr/>
            </a:pPr>
            <a:r>
              <a:rPr lang="en-US" dirty="0" err="1"/>
              <a:t>Gizakiek</a:t>
            </a:r>
            <a:r>
              <a:rPr lang="en-US" dirty="0"/>
              <a:t> </a:t>
            </a:r>
            <a:r>
              <a:rPr lang="en-US" dirty="0" err="1"/>
              <a:t>makinari</a:t>
            </a:r>
            <a:r>
              <a:rPr lang="en-US" dirty="0"/>
              <a:t> </a:t>
            </a:r>
            <a:r>
              <a:rPr lang="en-US" dirty="0" err="1"/>
              <a:t>mugitzeko</a:t>
            </a:r>
            <a:r>
              <a:rPr lang="en-US" dirty="0"/>
              <a:t> </a:t>
            </a:r>
            <a:r>
              <a:rPr lang="en-US" dirty="0" err="1"/>
              <a:t>ahalmena</a:t>
            </a:r>
            <a:r>
              <a:rPr lang="en-US" dirty="0"/>
              <a:t> </a:t>
            </a:r>
            <a:r>
              <a:rPr lang="en-US" dirty="0" err="1"/>
              <a:t>eman</a:t>
            </a:r>
            <a:r>
              <a:rPr lang="en-US" dirty="0"/>
              <a:t> </a:t>
            </a:r>
            <a:r>
              <a:rPr lang="en-US" dirty="0" err="1"/>
              <a:t>zioten</a:t>
            </a:r>
            <a:r>
              <a:rPr lang="en-US" dirty="0"/>
              <a:t>, eta robot </a:t>
            </a:r>
            <a:r>
              <a:rPr lang="en-US" dirty="0" err="1"/>
              <a:t>kolaboratiboek</a:t>
            </a:r>
            <a:r>
              <a:rPr lang="en-US" dirty="0"/>
              <a:t> </a:t>
            </a:r>
            <a:r>
              <a:rPr lang="en-US" dirty="0" err="1"/>
              <a:t>objektuei</a:t>
            </a:r>
            <a:r>
              <a:rPr lang="en-US" dirty="0"/>
              <a:t> </a:t>
            </a:r>
            <a:r>
              <a:rPr lang="en-US" dirty="0" err="1"/>
              <a:t>kontrola</a:t>
            </a:r>
            <a:r>
              <a:rPr lang="en-US" dirty="0"/>
              <a:t> eta </a:t>
            </a:r>
            <a:r>
              <a:rPr lang="en-US" dirty="0" err="1"/>
              <a:t>norabidea</a:t>
            </a:r>
            <a:r>
              <a:rPr lang="en-US" dirty="0"/>
              <a:t> </a:t>
            </a:r>
            <a:r>
              <a:rPr lang="en-US" dirty="0" err="1"/>
              <a:t>eman</a:t>
            </a:r>
            <a:r>
              <a:rPr lang="en-US" dirty="0"/>
              <a:t> </a:t>
            </a:r>
            <a:r>
              <a:rPr lang="en-US" dirty="0" err="1"/>
              <a:t>zieten</a:t>
            </a:r>
            <a:r>
              <a:rPr lang="en-US" dirty="0"/>
              <a:t>.</a:t>
            </a:r>
          </a:p>
          <a:p>
            <a:pPr marL="285750" indent="-285750">
              <a:lnSpc>
                <a:spcPct val="200000"/>
              </a:lnSpc>
              <a:spcBef>
                <a:spcPts val="697"/>
              </a:spcBef>
              <a:buFont typeface="Arial" panose="020B0604020202020204" pitchFamily="34" charset="0"/>
              <a:buChar char="•"/>
              <a:defRPr/>
            </a:pPr>
            <a:r>
              <a:rPr lang="en-US" dirty="0" err="1"/>
              <a:t>Horrela</a:t>
            </a:r>
            <a:r>
              <a:rPr lang="en-US" dirty="0"/>
              <a:t>, </a:t>
            </a:r>
            <a:r>
              <a:rPr lang="en-US" dirty="0" err="1"/>
              <a:t>gizakiek</a:t>
            </a:r>
            <a:r>
              <a:rPr lang="en-US" dirty="0"/>
              <a:t> </a:t>
            </a:r>
            <a:r>
              <a:rPr lang="en-US" dirty="0" err="1"/>
              <a:t>robotaren</a:t>
            </a:r>
            <a:r>
              <a:rPr lang="en-US" dirty="0"/>
              <a:t> </a:t>
            </a:r>
            <a:r>
              <a:rPr lang="en-US" dirty="0" err="1"/>
              <a:t>ahalmena</a:t>
            </a:r>
            <a:r>
              <a:rPr lang="en-US" dirty="0"/>
              <a:t> </a:t>
            </a:r>
            <a:r>
              <a:rPr lang="en-US" dirty="0" err="1"/>
              <a:t>kontrola</a:t>
            </a:r>
            <a:r>
              <a:rPr lang="en-US" dirty="0"/>
              <a:t> </a:t>
            </a:r>
            <a:r>
              <a:rPr lang="en-US" dirty="0" err="1"/>
              <a:t>zezaketen</a:t>
            </a:r>
            <a:r>
              <a:rPr lang="en-US" dirty="0"/>
              <a:t>, </a:t>
            </a:r>
            <a:r>
              <a:rPr lang="en-US" dirty="0" err="1"/>
              <a:t>makinaren</a:t>
            </a:r>
            <a:r>
              <a:rPr lang="en-US" dirty="0"/>
              <a:t> </a:t>
            </a:r>
            <a:r>
              <a:rPr lang="en-US" dirty="0" err="1"/>
              <a:t>gaitasunekin</a:t>
            </a:r>
            <a:r>
              <a:rPr lang="en-US" dirty="0"/>
              <a:t> </a:t>
            </a:r>
            <a:r>
              <a:rPr lang="en-US" dirty="0" err="1"/>
              <a:t>batera</a:t>
            </a:r>
            <a:r>
              <a:rPr lang="en-US" dirty="0"/>
              <a:t>.</a:t>
            </a:r>
            <a:endParaRPr lang="es-ES" sz="2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108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Laukizuzena 5"/>
          <p:cNvSpPr/>
          <p:nvPr/>
        </p:nvSpPr>
        <p:spPr bwMode="auto">
          <a:xfrm>
            <a:off x="6385804" y="282520"/>
            <a:ext cx="2348996" cy="365795"/>
          </a:xfrm>
          <a:prstGeom prst="rect">
            <a:avLst/>
          </a:prstGeom>
          <a:solidFill>
            <a:schemeClr val="bg1"/>
          </a:solidFill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7" name="CustomShape 2"/>
          <p:cNvSpPr/>
          <p:nvPr/>
        </p:nvSpPr>
        <p:spPr bwMode="auto">
          <a:xfrm>
            <a:off x="457200" y="1401326"/>
            <a:ext cx="8229240" cy="45651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>
              <a:lnSpc>
                <a:spcPct val="200000"/>
              </a:lnSpc>
              <a:spcBef>
                <a:spcPts val="697"/>
              </a:spcBef>
              <a:defRPr/>
            </a:pPr>
            <a:r>
              <a:rPr lang="es-ES" b="1" dirty="0">
                <a:cs typeface="Calibri" panose="020F0502020204030204" pitchFamily="34" charset="0"/>
              </a:rPr>
              <a:t>Robot </a:t>
            </a:r>
            <a:r>
              <a:rPr lang="es-ES" b="1" dirty="0" err="1">
                <a:cs typeface="Calibri" panose="020F0502020204030204" pitchFamily="34" charset="0"/>
              </a:rPr>
              <a:t>kolaboratiboak</a:t>
            </a:r>
            <a:r>
              <a:rPr lang="es-ES" b="1" dirty="0">
                <a:cs typeface="Calibri" panose="020F0502020204030204" pitchFamily="34" charset="0"/>
              </a:rPr>
              <a:t> Industria 4.0an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Gaur </a:t>
            </a:r>
            <a:r>
              <a:rPr lang="en-US" dirty="0" err="1"/>
              <a:t>egun</a:t>
            </a:r>
            <a:r>
              <a:rPr lang="en-US" dirty="0"/>
              <a:t>, eta </a:t>
            </a:r>
            <a:r>
              <a:rPr lang="en-US" dirty="0" err="1"/>
              <a:t>Gauzen</a:t>
            </a:r>
            <a:r>
              <a:rPr lang="en-US" dirty="0"/>
              <a:t> Internet </a:t>
            </a:r>
            <a:r>
              <a:rPr lang="en-US" dirty="0" err="1"/>
              <a:t>Industriala</a:t>
            </a:r>
            <a:r>
              <a:rPr lang="en-US" dirty="0"/>
              <a:t>, </a:t>
            </a:r>
            <a:r>
              <a:rPr lang="en-US" dirty="0" err="1"/>
              <a:t>adimen</a:t>
            </a:r>
            <a:r>
              <a:rPr lang="en-US" dirty="0"/>
              <a:t> </a:t>
            </a:r>
            <a:r>
              <a:rPr lang="en-US" dirty="0" err="1"/>
              <a:t>artifiziala</a:t>
            </a:r>
            <a:r>
              <a:rPr lang="en-US" dirty="0"/>
              <a:t>, </a:t>
            </a:r>
            <a:r>
              <a:rPr lang="en-US" dirty="0" err="1"/>
              <a:t>datuen</a:t>
            </a:r>
            <a:r>
              <a:rPr lang="en-US" dirty="0"/>
              <a:t> </a:t>
            </a:r>
            <a:r>
              <a:rPr lang="en-US" dirty="0" err="1"/>
              <a:t>prozesamendua</a:t>
            </a:r>
            <a:r>
              <a:rPr lang="en-US" dirty="0"/>
              <a:t> eta </a:t>
            </a:r>
            <a:r>
              <a:rPr lang="en-US" dirty="0" err="1"/>
              <a:t>hiperkonektibitatea</a:t>
            </a:r>
            <a:r>
              <a:rPr lang="en-US" dirty="0"/>
              <a:t> </a:t>
            </a:r>
            <a:r>
              <a:rPr lang="en-US" dirty="0" err="1"/>
              <a:t>bezalako</a:t>
            </a:r>
            <a:r>
              <a:rPr lang="en-US" dirty="0"/>
              <a:t> </a:t>
            </a:r>
            <a:r>
              <a:rPr lang="en-US" dirty="0" err="1"/>
              <a:t>teknologien</a:t>
            </a:r>
            <a:r>
              <a:rPr lang="en-US" dirty="0"/>
              <a:t> </a:t>
            </a:r>
            <a:r>
              <a:rPr lang="en-US" dirty="0" err="1" smtClean="0"/>
              <a:t>sorrerarekin</a:t>
            </a:r>
            <a:r>
              <a:rPr lang="en-US" dirty="0" smtClean="0"/>
              <a:t>.</a:t>
            </a:r>
            <a:endParaRPr lang="en-US" dirty="0"/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Cobot-ak</a:t>
            </a:r>
            <a:r>
              <a:rPr lang="en-US" dirty="0"/>
              <a:t> </a:t>
            </a:r>
            <a:r>
              <a:rPr lang="en-US" dirty="0" err="1"/>
              <a:t>gizakien</a:t>
            </a:r>
            <a:r>
              <a:rPr lang="en-US" dirty="0"/>
              <a:t> </a:t>
            </a:r>
            <a:r>
              <a:rPr lang="en-US" dirty="0" err="1"/>
              <a:t>programazioaren</a:t>
            </a:r>
            <a:r>
              <a:rPr lang="en-US" dirty="0"/>
              <a:t> </a:t>
            </a:r>
            <a:r>
              <a:rPr lang="en-US" dirty="0" err="1"/>
              <a:t>arabera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</a:t>
            </a:r>
            <a:r>
              <a:rPr lang="en-US" dirty="0" err="1"/>
              <a:t>egiteko</a:t>
            </a:r>
            <a:r>
              <a:rPr lang="en-US" dirty="0"/>
              <a:t> </a:t>
            </a:r>
            <a:r>
              <a:rPr lang="en-US" dirty="0" err="1"/>
              <a:t>kontrolatzen</a:t>
            </a:r>
            <a:r>
              <a:rPr lang="en-US" dirty="0"/>
              <a:t> </a:t>
            </a:r>
            <a:r>
              <a:rPr lang="en-US" dirty="0" err="1"/>
              <a:t>dira</a:t>
            </a:r>
            <a:r>
              <a:rPr lang="en-US" dirty="0"/>
              <a:t>, </a:t>
            </a:r>
            <a:r>
              <a:rPr lang="en-US" dirty="0" err="1"/>
              <a:t>arrisku</a:t>
            </a:r>
            <a:r>
              <a:rPr lang="en-US" dirty="0"/>
              <a:t> </a:t>
            </a:r>
            <a:r>
              <a:rPr lang="en-US" dirty="0" err="1"/>
              <a:t>handiagoak</a:t>
            </a:r>
            <a:r>
              <a:rPr lang="en-US" dirty="0"/>
              <a:t> </a:t>
            </a:r>
            <a:r>
              <a:rPr lang="en-US" dirty="0" err="1"/>
              <a:t>sortu</a:t>
            </a:r>
            <a:r>
              <a:rPr lang="en-US" dirty="0"/>
              <a:t> </a:t>
            </a:r>
            <a:r>
              <a:rPr lang="en-US" dirty="0" err="1"/>
              <a:t>gabe</a:t>
            </a:r>
            <a:r>
              <a:rPr lang="en-US" dirty="0"/>
              <a:t>.</a:t>
            </a:r>
            <a:endParaRPr lang="es-ES" sz="2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698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Laukizuzena 5"/>
          <p:cNvSpPr/>
          <p:nvPr/>
        </p:nvSpPr>
        <p:spPr bwMode="auto">
          <a:xfrm>
            <a:off x="6385804" y="282520"/>
            <a:ext cx="2348996" cy="365795"/>
          </a:xfrm>
          <a:prstGeom prst="rect">
            <a:avLst/>
          </a:prstGeom>
          <a:solidFill>
            <a:schemeClr val="bg1"/>
          </a:solidFill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7" name="CustomShape 2"/>
          <p:cNvSpPr/>
          <p:nvPr/>
        </p:nvSpPr>
        <p:spPr bwMode="auto">
          <a:xfrm>
            <a:off x="457200" y="1401326"/>
            <a:ext cx="8229240" cy="45651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>
              <a:lnSpc>
                <a:spcPct val="200000"/>
              </a:lnSpc>
              <a:spcBef>
                <a:spcPts val="697"/>
              </a:spcBef>
              <a:defRPr/>
            </a:pPr>
            <a:r>
              <a:rPr lang="es-ES" b="1" dirty="0">
                <a:cs typeface="Calibri" panose="020F0502020204030204" pitchFamily="34" charset="0"/>
              </a:rPr>
              <a:t>Robot </a:t>
            </a:r>
            <a:r>
              <a:rPr lang="es-ES" b="1" dirty="0" err="1">
                <a:cs typeface="Calibri" panose="020F0502020204030204" pitchFamily="34" charset="0"/>
              </a:rPr>
              <a:t>kolaboratiboak</a:t>
            </a:r>
            <a:r>
              <a:rPr lang="es-ES" b="1" dirty="0">
                <a:cs typeface="Calibri" panose="020F0502020204030204" pitchFamily="34" charset="0"/>
              </a:rPr>
              <a:t> Industria 4.0an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Gizakiok</a:t>
            </a:r>
            <a:r>
              <a:rPr lang="en-US" dirty="0"/>
              <a:t>, </a:t>
            </a:r>
            <a:r>
              <a:rPr lang="en-US" dirty="0" err="1"/>
              <a:t>pieza</a:t>
            </a:r>
            <a:r>
              <a:rPr lang="en-US" dirty="0"/>
              <a:t> </a:t>
            </a:r>
            <a:r>
              <a:rPr lang="en-US" dirty="0" err="1"/>
              <a:t>autonomoak</a:t>
            </a:r>
            <a:r>
              <a:rPr lang="en-US" dirty="0"/>
              <a:t> </a:t>
            </a:r>
            <a:r>
              <a:rPr lang="en-US" dirty="0" err="1"/>
              <a:t>dituzten</a:t>
            </a:r>
            <a:r>
              <a:rPr lang="en-US" dirty="0"/>
              <a:t> </a:t>
            </a:r>
            <a:r>
              <a:rPr lang="en-US" dirty="0" err="1"/>
              <a:t>robotek</a:t>
            </a:r>
            <a:r>
              <a:rPr lang="en-US" dirty="0"/>
              <a:t> </a:t>
            </a:r>
            <a:r>
              <a:rPr lang="en-US" dirty="0" err="1"/>
              <a:t>ordezkatu</a:t>
            </a:r>
            <a:r>
              <a:rPr lang="en-US" dirty="0"/>
              <a:t> </a:t>
            </a:r>
            <a:r>
              <a:rPr lang="en-US" dirty="0" err="1"/>
              <a:t>beharrean</a:t>
            </a:r>
            <a:r>
              <a:rPr lang="en-US" dirty="0"/>
              <a:t>, </a:t>
            </a:r>
            <a:r>
              <a:rPr lang="en-US" dirty="0" err="1"/>
              <a:t>kobotak</a:t>
            </a:r>
            <a:r>
              <a:rPr lang="en-US" dirty="0"/>
              <a:t> </a:t>
            </a:r>
            <a:r>
              <a:rPr lang="en-US" dirty="0" err="1"/>
              <a:t>aurkezten</a:t>
            </a:r>
            <a:r>
              <a:rPr lang="en-US" dirty="0"/>
              <a:t> </a:t>
            </a:r>
            <a:r>
              <a:rPr lang="en-US" dirty="0" err="1"/>
              <a:t>ditugu</a:t>
            </a:r>
            <a:r>
              <a:rPr lang="en-US" dirty="0" smtClean="0"/>
              <a:t>.</a:t>
            </a:r>
            <a:endParaRPr lang="en-US" dirty="0"/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Robot </a:t>
            </a:r>
            <a:r>
              <a:rPr lang="en-US" dirty="0" err="1"/>
              <a:t>kolaboratiboek</a:t>
            </a:r>
            <a:r>
              <a:rPr lang="en-US" dirty="0"/>
              <a:t> </a:t>
            </a:r>
            <a:r>
              <a:rPr lang="en-US" dirty="0" err="1"/>
              <a:t>zehaztasuna</a:t>
            </a:r>
            <a:r>
              <a:rPr lang="en-US" dirty="0"/>
              <a:t>, </a:t>
            </a:r>
            <a:r>
              <a:rPr lang="en-US" dirty="0" err="1"/>
              <a:t>informazioa</a:t>
            </a:r>
            <a:r>
              <a:rPr lang="en-US" dirty="0"/>
              <a:t> </a:t>
            </a:r>
            <a:r>
              <a:rPr lang="en-US" dirty="0" err="1"/>
              <a:t>prozesatzea</a:t>
            </a:r>
            <a:r>
              <a:rPr lang="en-US" dirty="0"/>
              <a:t> </a:t>
            </a:r>
            <a:r>
              <a:rPr lang="en-US" dirty="0" err="1"/>
              <a:t>edo</a:t>
            </a:r>
            <a:r>
              <a:rPr lang="en-US" dirty="0"/>
              <a:t> </a:t>
            </a:r>
            <a:r>
              <a:rPr lang="en-US" dirty="0" err="1"/>
              <a:t>superindarra</a:t>
            </a:r>
            <a:r>
              <a:rPr lang="en-US" dirty="0"/>
              <a:t> </a:t>
            </a:r>
            <a:r>
              <a:rPr lang="en-US" dirty="0" err="1"/>
              <a:t>bezalako</a:t>
            </a:r>
            <a:r>
              <a:rPr lang="en-US" dirty="0"/>
              <a:t> </a:t>
            </a:r>
            <a:r>
              <a:rPr lang="en-US" dirty="0" err="1"/>
              <a:t>gaitasunak</a:t>
            </a:r>
            <a:r>
              <a:rPr lang="en-US" dirty="0"/>
              <a:t> </a:t>
            </a:r>
            <a:r>
              <a:rPr lang="en-US" dirty="0" err="1"/>
              <a:t>hobetzen</a:t>
            </a:r>
            <a:r>
              <a:rPr lang="en-US" dirty="0"/>
              <a:t> </a:t>
            </a:r>
            <a:r>
              <a:rPr lang="en-US" dirty="0" err="1"/>
              <a:t>dituzte</a:t>
            </a:r>
            <a:r>
              <a:rPr lang="en-US" dirty="0" smtClean="0"/>
              <a:t>.</a:t>
            </a:r>
            <a:endParaRPr lang="en-US" dirty="0"/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Hori </a:t>
            </a:r>
            <a:r>
              <a:rPr lang="en-US" dirty="0" err="1"/>
              <a:t>kudeatzea</a:t>
            </a:r>
            <a:r>
              <a:rPr lang="en-US" dirty="0"/>
              <a:t> </a:t>
            </a:r>
            <a:r>
              <a:rPr lang="en-US" dirty="0" err="1"/>
              <a:t>Industria</a:t>
            </a:r>
            <a:r>
              <a:rPr lang="en-US" dirty="0"/>
              <a:t> 4.0-ren </a:t>
            </a:r>
            <a:r>
              <a:rPr lang="en-US" dirty="0" err="1"/>
              <a:t>helburuetako</a:t>
            </a:r>
            <a:r>
              <a:rPr lang="en-US" dirty="0"/>
              <a:t> bat da</a:t>
            </a:r>
            <a:r>
              <a:rPr lang="en-US" dirty="0" smtClean="0"/>
              <a:t>.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u="sng" dirty="0" smtClean="0">
                <a:hlinkClick r:id="rId2"/>
              </a:rPr>
              <a:t>https</a:t>
            </a:r>
            <a:r>
              <a:rPr lang="es-ES" u="sng" dirty="0">
                <a:hlinkClick r:id="rId2"/>
              </a:rPr>
              <a:t>://www.youtube.com/watch?v=5yncaU5jg6s&amp;ab_channel=PodcastIndustria4.0</a:t>
            </a:r>
            <a:endParaRPr lang="es-ES" dirty="0"/>
          </a:p>
          <a:p>
            <a:pPr>
              <a:lnSpc>
                <a:spcPct val="200000"/>
              </a:lnSpc>
              <a:spcBef>
                <a:spcPts val="697"/>
              </a:spcBef>
              <a:defRPr/>
            </a:pPr>
            <a:endParaRPr lang="es-ES" dirty="0"/>
          </a:p>
          <a:p>
            <a:pPr marL="342900" indent="-342900">
              <a:lnSpc>
                <a:spcPct val="200000"/>
              </a:lnSpc>
              <a:spcBef>
                <a:spcPts val="697"/>
              </a:spcBef>
              <a:buFont typeface="Arial" panose="020B0604020202020204" pitchFamily="34" charset="0"/>
              <a:buChar char="•"/>
              <a:defRPr/>
            </a:pPr>
            <a:endParaRPr lang="es-ES" sz="2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019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Laukizuzena 5"/>
          <p:cNvSpPr/>
          <p:nvPr/>
        </p:nvSpPr>
        <p:spPr bwMode="auto">
          <a:xfrm>
            <a:off x="6385804" y="282520"/>
            <a:ext cx="2348996" cy="365795"/>
          </a:xfrm>
          <a:prstGeom prst="rect">
            <a:avLst/>
          </a:prstGeom>
          <a:solidFill>
            <a:schemeClr val="bg1"/>
          </a:solidFill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7" name="CustomShape 2"/>
          <p:cNvSpPr/>
          <p:nvPr/>
        </p:nvSpPr>
        <p:spPr bwMode="auto">
          <a:xfrm>
            <a:off x="457200" y="1401326"/>
            <a:ext cx="8229240" cy="45651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46800" rIns="90000" bIns="46800">
            <a:noAutofit/>
          </a:bodyPr>
          <a:lstStyle/>
          <a:p>
            <a:r>
              <a:rPr lang="en-US" b="1" dirty="0"/>
              <a:t>Robot </a:t>
            </a:r>
            <a:r>
              <a:rPr lang="en-US" b="1" dirty="0" err="1"/>
              <a:t>kolaboratiboekin</a:t>
            </a:r>
            <a:r>
              <a:rPr lang="en-US" b="1" dirty="0"/>
              <a:t> </a:t>
            </a:r>
            <a:r>
              <a:rPr lang="en-US" b="1" dirty="0" err="1"/>
              <a:t>lortutako</a:t>
            </a:r>
            <a:r>
              <a:rPr lang="en-US" b="1" dirty="0"/>
              <a:t> </a:t>
            </a:r>
            <a:r>
              <a:rPr lang="en-US" b="1" dirty="0" err="1"/>
              <a:t>aurrerapena</a:t>
            </a:r>
            <a:r>
              <a:rPr lang="en-US" b="1" dirty="0"/>
              <a:t>:</a:t>
            </a:r>
            <a:endParaRPr lang="es-ES" sz="2400" b="0" strike="noStrike" spc="-1" dirty="0">
              <a:latin typeface="Arial"/>
            </a:endParaRPr>
          </a:p>
        </p:txBody>
      </p:sp>
      <p:pic>
        <p:nvPicPr>
          <p:cNvPr id="4" name="Imagen 12054691"/>
          <p:cNvPicPr/>
          <p:nvPr/>
        </p:nvPicPr>
        <p:blipFill>
          <a:blip r:embed="rId2"/>
          <a:stretch>
            <a:fillRect/>
          </a:stretch>
        </p:blipFill>
        <p:spPr>
          <a:xfrm>
            <a:off x="1691680" y="2348880"/>
            <a:ext cx="5684149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0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ab0e02d-7b70-4413-b572-d44f1292ffc6">
      <Terms xmlns="http://schemas.microsoft.com/office/infopath/2007/PartnerControls"/>
    </lcf76f155ced4ddcb4097134ff3c332f>
    <TaxCatchAll xmlns="328b14d6-6e2c-4870-bd3d-20a4f0e49c9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26C5034DEF31469D687DC74110F0C4" ma:contentTypeVersion="18" ma:contentTypeDescription="Create a new document." ma:contentTypeScope="" ma:versionID="cd9d315d8270f7be5b920ed5fd5d0f0d">
  <xsd:schema xmlns:xsd="http://www.w3.org/2001/XMLSchema" xmlns:xs="http://www.w3.org/2001/XMLSchema" xmlns:p="http://schemas.microsoft.com/office/2006/metadata/properties" xmlns:ns2="fab0e02d-7b70-4413-b572-d44f1292ffc6" xmlns:ns3="328b14d6-6e2c-4870-bd3d-20a4f0e49c9e" targetNamespace="http://schemas.microsoft.com/office/2006/metadata/properties" ma:root="true" ma:fieldsID="6b63e0ddb06169fe8783dd30dbd1b739" ns2:_="" ns3:_="">
    <xsd:import namespace="fab0e02d-7b70-4413-b572-d44f1292ffc6"/>
    <xsd:import namespace="328b14d6-6e2c-4870-bd3d-20a4f0e49c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b0e02d-7b70-4413-b572-d44f1292ff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8748ed3-a044-4069-afca-14a5a74919a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8b14d6-6e2c-4870-bd3d-20a4f0e49c9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484c96b-0302-40db-b824-a3a76ee72efe}" ma:internalName="TaxCatchAll" ma:showField="CatchAllData" ma:web="328b14d6-6e2c-4870-bd3d-20a4f0e49c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EA5954-C53B-46F9-818B-4E54D88500F3}">
  <ds:schemaRefs>
    <ds:schemaRef ds:uri="328b14d6-6e2c-4870-bd3d-20a4f0e49c9e"/>
    <ds:schemaRef ds:uri="http://purl.org/dc/terms/"/>
    <ds:schemaRef ds:uri="http://schemas.openxmlformats.org/package/2006/metadata/core-properties"/>
    <ds:schemaRef ds:uri="fab0e02d-7b70-4413-b572-d44f1292ffc6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9ACE1F0-1925-4BE5-B4E2-3280992CA1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4A3159-E7D5-44F6-9EB3-555A7D4032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b0e02d-7b70-4413-b572-d44f1292ffc6"/>
    <ds:schemaRef ds:uri="328b14d6-6e2c-4870-bd3d-20a4f0e49c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954</TotalTime>
  <Words>2223</Words>
  <Application>Microsoft Office PowerPoint</Application>
  <DocSecurity>0</DocSecurity>
  <PresentationFormat>Presentación en pantalla (4:3)</PresentationFormat>
  <Paragraphs>207</Paragraphs>
  <Slides>48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48</vt:i4>
      </vt:variant>
    </vt:vector>
  </HeadingPairs>
  <TitlesOfParts>
    <vt:vector size="55" baseType="lpstr">
      <vt:lpstr>Arial</vt:lpstr>
      <vt:lpstr>Calibri</vt:lpstr>
      <vt:lpstr>DejaVu Sans</vt:lpstr>
      <vt:lpstr>Symbol</vt:lpstr>
      <vt:lpstr>Wingdings</vt:lpstr>
      <vt:lpstr>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subject/>
  <dc:creator>ikuspe</dc:creator>
  <cp:keywords/>
  <dc:description/>
  <cp:lastModifiedBy>Errasti Gonzalez, Liher</cp:lastModifiedBy>
  <cp:revision>168</cp:revision>
  <dcterms:created xsi:type="dcterms:W3CDTF">2011-09-21T14:30:31Z</dcterms:created>
  <dcterms:modified xsi:type="dcterms:W3CDTF">2026-03-09T11:45:18Z</dcterms:modified>
  <cp:category/>
  <dc:identifier/>
  <cp:contentStatus/>
  <dc:language>es-ES</dc:language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11</vt:i4>
  </property>
  <property fmtid="{D5CDD505-2E9C-101B-9397-08002B2CF9AE}" pid="8" name="PresentationFormat">
    <vt:lpwstr>Presentación en pantalla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16</vt:i4>
  </property>
  <property fmtid="{D5CDD505-2E9C-101B-9397-08002B2CF9AE}" pid="12" name="ContentTypeId">
    <vt:lpwstr>0x010100B026C5034DEF31469D687DC74110F0C4</vt:lpwstr>
  </property>
</Properties>
</file>