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51" r:id="rId5"/>
  </p:sldMasterIdLst>
  <p:notesMasterIdLst>
    <p:notesMasterId r:id="rId18"/>
  </p:notesMasterIdLst>
  <p:sldIdLst>
    <p:sldId id="256" r:id="rId6"/>
    <p:sldId id="257" r:id="rId7"/>
    <p:sldId id="258" r:id="rId8"/>
    <p:sldId id="273" r:id="rId9"/>
    <p:sldId id="274" r:id="rId10"/>
    <p:sldId id="275" r:id="rId11"/>
    <p:sldId id="276" r:id="rId12"/>
    <p:sldId id="277" r:id="rId13"/>
    <p:sldId id="278" r:id="rId14"/>
    <p:sldId id="279" r:id="rId15"/>
    <p:sldId id="280" r:id="rId16"/>
    <p:sldId id="272"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Arial Black" panose="020B0A04020102020204" pitchFamily="34"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jeKhSM2adxZwQUWq8q4Z27OerG8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245"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customschemas.google.com/relationships/presentationmetadata" Target="meta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6.fnt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4.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chemeClr val="dk1"/>
                </a:solidFill>
                <a:latin typeface="Calibri"/>
                <a:ea typeface="Calibri"/>
                <a:cs typeface="Calibri"/>
                <a:sym typeface="Calibri"/>
              </a:rPr>
              <a:t>‹zk.›</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Google Shape;3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 name="Google Shape;3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3620055db34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 name="Google Shape;53;g3620055db34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92538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3620055db34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 name="Google Shape;53;g3620055db34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58103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3620055db34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 name="Google Shape;53;g3620055db34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99312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g3426751a0b2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 name="Google Shape;40;g3426751a0b2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3620055db34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 name="Google Shape;53;g3620055db34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3620055db34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 name="Google Shape;53;g3620055db34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3398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3620055db34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 name="Google Shape;53;g3620055db34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38032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3620055db34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 name="Google Shape;53;g3620055db34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96698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3620055db34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 name="Google Shape;53;g3620055db34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69191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3620055db34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 name="Google Shape;53;g3620055db34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77411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3620055db34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 name="Google Shape;53;g3620055db34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6006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1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p:cSld name="COVER">
    <p:spTree>
      <p:nvGrpSpPr>
        <p:cNvPr id="1" name="Shape 1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ulua eta edukia" type="obj">
  <p:cSld name="OBJECT">
    <p:spTree>
      <p:nvGrpSpPr>
        <p:cNvPr id="1" name="Shape 23"/>
        <p:cNvGrpSpPr/>
        <p:nvPr/>
      </p:nvGrpSpPr>
      <p:grpSpPr>
        <a:xfrm>
          <a:off x="0" y="0"/>
          <a:ext cx="0" cy="0"/>
          <a:chOff x="0" y="0"/>
          <a:chExt cx="0" cy="0"/>
        </a:xfrm>
      </p:grpSpPr>
      <p:sp>
        <p:nvSpPr>
          <p:cNvPr id="24" name="Google Shape;24;p9"/>
          <p:cNvSpPr txBox="1">
            <a:spLocks noGrp="1"/>
          </p:cNvSpPr>
          <p:nvPr>
            <p:ph type="title"/>
          </p:nvPr>
        </p:nvSpPr>
        <p:spPr>
          <a:xfrm>
            <a:off x="3534335" y="248584"/>
            <a:ext cx="5814712" cy="75211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2060"/>
              </a:buClr>
              <a:buSzPts val="2400"/>
              <a:buFont typeface="Arial Black"/>
              <a:buNone/>
              <a:defRPr sz="2400" b="1">
                <a:solidFill>
                  <a:srgbClr val="00206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26"/>
        <p:cNvGrpSpPr/>
        <p:nvPr/>
      </p:nvGrpSpPr>
      <p:grpSpPr>
        <a:xfrm>
          <a:off x="0" y="0"/>
          <a:ext cx="0" cy="0"/>
          <a:chOff x="0" y="0"/>
          <a:chExt cx="0" cy="0"/>
        </a:xfrm>
      </p:grpSpPr>
      <p:sp>
        <p:nvSpPr>
          <p:cNvPr id="27" name="Google Shape;27;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8" name="Google Shape;28;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9" name="Google Shape;29;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ES"/>
              <a:t>‹zk.›</a:t>
            </a:fld>
            <a:endParaRPr/>
          </a:p>
        </p:txBody>
      </p:sp>
      <p:sp>
        <p:nvSpPr>
          <p:cNvPr id="30" name="Google Shape;30;p11"/>
          <p:cNvSpPr txBox="1">
            <a:spLocks noGrp="1"/>
          </p:cNvSpPr>
          <p:nvPr>
            <p:ph type="title"/>
          </p:nvPr>
        </p:nvSpPr>
        <p:spPr>
          <a:xfrm>
            <a:off x="1183640" y="15979"/>
            <a:ext cx="8102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22D59"/>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3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6" descr="A picture containing text, clipart&#10;&#10;Description automatically generated"/>
          <p:cNvPicPr preferRelativeResize="0"/>
          <p:nvPr/>
        </p:nvPicPr>
        <p:blipFill rotWithShape="1">
          <a:blip r:embed="rId4">
            <a:alphaModFix/>
          </a:blip>
          <a:srcRect/>
          <a:stretch/>
        </p:blipFill>
        <p:spPr>
          <a:xfrm>
            <a:off x="0" y="0"/>
            <a:ext cx="12192000" cy="6858000"/>
          </a:xfrm>
          <a:prstGeom prst="rect">
            <a:avLst/>
          </a:prstGeom>
          <a:noFill/>
          <a:ln>
            <a:noFill/>
          </a:ln>
        </p:spPr>
      </p:pic>
      <p:pic>
        <p:nvPicPr>
          <p:cNvPr id="11" name="Google Shape;11;p6" descr="Imagen que contiene Logotipo&#10;&#10;Descripción generada automáticamente"/>
          <p:cNvPicPr preferRelativeResize="0"/>
          <p:nvPr/>
        </p:nvPicPr>
        <p:blipFill rotWithShape="1">
          <a:blip r:embed="rId5">
            <a:alphaModFix/>
          </a:blip>
          <a:srcRect/>
          <a:stretch/>
        </p:blipFill>
        <p:spPr>
          <a:xfrm>
            <a:off x="605741" y="317550"/>
            <a:ext cx="4082006" cy="1530752"/>
          </a:xfrm>
          <a:prstGeom prst="rect">
            <a:avLst/>
          </a:prstGeom>
          <a:noFill/>
          <a:ln>
            <a:noFill/>
          </a:ln>
        </p:spPr>
      </p:pic>
      <p:grpSp>
        <p:nvGrpSpPr>
          <p:cNvPr id="12" name="Google Shape;12;p6"/>
          <p:cNvGrpSpPr/>
          <p:nvPr/>
        </p:nvGrpSpPr>
        <p:grpSpPr>
          <a:xfrm>
            <a:off x="179295" y="6057247"/>
            <a:ext cx="1955918" cy="548655"/>
            <a:chOff x="754017" y="3871464"/>
            <a:chExt cx="3958319" cy="1110348"/>
          </a:xfrm>
        </p:grpSpPr>
        <p:sp>
          <p:nvSpPr>
            <p:cNvPr id="13" name="Google Shape;13;p6"/>
            <p:cNvSpPr/>
            <p:nvPr/>
          </p:nvSpPr>
          <p:spPr>
            <a:xfrm>
              <a:off x="827314" y="3987080"/>
              <a:ext cx="3846107" cy="89842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 name="Google Shape;14;p6" descr="Graphical user interface, text&#10;&#10;Description automatically generated"/>
            <p:cNvPicPr preferRelativeResize="0"/>
            <p:nvPr/>
          </p:nvPicPr>
          <p:blipFill rotWithShape="1">
            <a:blip r:embed="rId6">
              <a:alphaModFix/>
            </a:blip>
            <a:srcRect/>
            <a:stretch/>
          </p:blipFill>
          <p:spPr>
            <a:xfrm>
              <a:off x="754017" y="3871464"/>
              <a:ext cx="3958319" cy="1110348"/>
            </a:xfrm>
            <a:prstGeom prst="rect">
              <a:avLst/>
            </a:prstGeom>
            <a:noFill/>
            <a:ln>
              <a:noFill/>
            </a:ln>
          </p:spPr>
        </p:pic>
      </p:grpSp>
      <p:sp>
        <p:nvSpPr>
          <p:cNvPr id="15" name="Google Shape;15;p6"/>
          <p:cNvSpPr txBox="1"/>
          <p:nvPr/>
        </p:nvSpPr>
        <p:spPr>
          <a:xfrm>
            <a:off x="2015639" y="5944690"/>
            <a:ext cx="4170007" cy="773767"/>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900"/>
              <a:buFont typeface="Arial"/>
              <a:buNone/>
            </a:pPr>
            <a:r>
              <a:rPr lang="es-ES" sz="900" b="0" i="0" u="none" strike="noStrike" cap="none">
                <a:solidFill>
                  <a:srgbClr val="2A3768"/>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b="0" i="0" u="none" strike="noStrike" cap="none">
              <a:solidFill>
                <a:srgbClr val="2A3768"/>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
        <p:cNvGrpSpPr/>
        <p:nvPr/>
      </p:nvGrpSpPr>
      <p:grpSpPr>
        <a:xfrm>
          <a:off x="0" y="0"/>
          <a:ext cx="0" cy="0"/>
          <a:chOff x="0" y="0"/>
          <a:chExt cx="0" cy="0"/>
        </a:xfrm>
      </p:grpSpPr>
      <p:sp>
        <p:nvSpPr>
          <p:cNvPr id="19" name="Google Shape;19;p8"/>
          <p:cNvSpPr txBox="1">
            <a:spLocks noGrp="1"/>
          </p:cNvSpPr>
          <p:nvPr>
            <p:ph type="title"/>
          </p:nvPr>
        </p:nvSpPr>
        <p:spPr>
          <a:xfrm>
            <a:off x="1183640" y="15979"/>
            <a:ext cx="8102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22D59"/>
              </a:buClr>
              <a:buSzPts val="3000"/>
              <a:buFont typeface="Arial Black"/>
              <a:buNone/>
              <a:defRPr sz="3000" b="0" i="0" u="none" strike="noStrike" cap="none">
                <a:solidFill>
                  <a:srgbClr val="222D59"/>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0" name="Google Shape;20;p8" descr="Icono&#10;&#10;Descripción generada automáticamente"/>
          <p:cNvPicPr preferRelativeResize="0"/>
          <p:nvPr/>
        </p:nvPicPr>
        <p:blipFill rotWithShape="1">
          <a:blip r:embed="rId5">
            <a:alphaModFix/>
          </a:blip>
          <a:srcRect/>
          <a:stretch/>
        </p:blipFill>
        <p:spPr>
          <a:xfrm rot="-5400000">
            <a:off x="13302" y="2677"/>
            <a:ext cx="1080835" cy="1107440"/>
          </a:xfrm>
          <a:prstGeom prst="rect">
            <a:avLst/>
          </a:prstGeom>
          <a:noFill/>
          <a:ln>
            <a:noFill/>
          </a:ln>
        </p:spPr>
      </p:pic>
      <p:pic>
        <p:nvPicPr>
          <p:cNvPr id="21" name="Google Shape;21;p8" descr="Imagen que contiene Logotipo&#10;&#10;Descripción generada automáticamente"/>
          <p:cNvPicPr preferRelativeResize="0"/>
          <p:nvPr/>
        </p:nvPicPr>
        <p:blipFill rotWithShape="1">
          <a:blip r:embed="rId6">
            <a:alphaModFix/>
          </a:blip>
          <a:srcRect/>
          <a:stretch/>
        </p:blipFill>
        <p:spPr>
          <a:xfrm>
            <a:off x="9539549" y="146812"/>
            <a:ext cx="2332218" cy="874582"/>
          </a:xfrm>
          <a:prstGeom prst="rect">
            <a:avLst/>
          </a:prstGeom>
          <a:noFill/>
          <a:ln>
            <a:noFill/>
          </a:ln>
        </p:spPr>
      </p:pic>
      <p:pic>
        <p:nvPicPr>
          <p:cNvPr id="22" name="Google Shape;22;p8"/>
          <p:cNvPicPr preferRelativeResize="0"/>
          <p:nvPr/>
        </p:nvPicPr>
        <p:blipFill rotWithShape="1">
          <a:blip r:embed="rId7">
            <a:alphaModFix/>
          </a:blip>
          <a:srcRect/>
          <a:stretch/>
        </p:blipFill>
        <p:spPr>
          <a:xfrm>
            <a:off x="0" y="6395185"/>
            <a:ext cx="12192000" cy="46281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www.maltuna.eu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Google Shape;36;p1"/>
          <p:cNvSpPr txBox="1">
            <a:spLocks noGrp="1"/>
          </p:cNvSpPr>
          <p:nvPr>
            <p:ph type="ctrTitle"/>
          </p:nvPr>
        </p:nvSpPr>
        <p:spPr>
          <a:xfrm>
            <a:off x="885780" y="2899085"/>
            <a:ext cx="7584621" cy="570600"/>
          </a:xfrm>
          <a:prstGeom prst="rect">
            <a:avLst/>
          </a:prstGeom>
          <a:noFill/>
          <a:ln>
            <a:noFill/>
          </a:ln>
        </p:spPr>
        <p:txBody>
          <a:bodyPr spcFirstLastPara="1" wrap="square" lIns="91425" tIns="45700" rIns="91425" bIns="45700" anchor="t" anchorCtr="0">
            <a:noAutofit/>
          </a:bodyPr>
          <a:lstStyle/>
          <a:p>
            <a:pPr lvl="0">
              <a:lnSpc>
                <a:spcPct val="90000"/>
              </a:lnSpc>
              <a:buClr>
                <a:srgbClr val="222D59"/>
              </a:buClr>
              <a:buSzPts val="3600"/>
            </a:pPr>
            <a:r>
              <a:rPr lang="eu-ES" sz="3400" dirty="0" smtClean="0">
                <a:solidFill>
                  <a:srgbClr val="222D59"/>
                </a:solidFill>
                <a:latin typeface="Arial Black"/>
                <a:ea typeface="Arial Black"/>
                <a:cs typeface="Arial Black"/>
              </a:rPr>
              <a:t>Urratsez urratseko motorrak</a:t>
            </a:r>
            <a:r>
              <a:rPr lang="eu-ES" sz="3400" dirty="0">
                <a:solidFill>
                  <a:srgbClr val="222D59"/>
                </a:solidFill>
                <a:latin typeface="Arial Black"/>
                <a:ea typeface="Arial Black"/>
                <a:cs typeface="Arial Black"/>
              </a:rPr>
              <a:t>: </a:t>
            </a:r>
            <a:br>
              <a:rPr lang="eu-ES" sz="3400" dirty="0">
                <a:solidFill>
                  <a:srgbClr val="222D59"/>
                </a:solidFill>
                <a:latin typeface="Arial Black"/>
                <a:ea typeface="Arial Black"/>
                <a:cs typeface="Arial Black"/>
              </a:rPr>
            </a:br>
            <a:r>
              <a:rPr lang="eu-ES" sz="3400" dirty="0">
                <a:solidFill>
                  <a:srgbClr val="222D59"/>
                </a:solidFill>
                <a:latin typeface="Arial Black"/>
                <a:ea typeface="Arial Black"/>
                <a:cs typeface="Arial Black"/>
              </a:rPr>
              <a:t>Oinarriak eta aplikazioak industria robotikan</a:t>
            </a:r>
            <a:endParaRPr sz="3400" dirty="0">
              <a:solidFill>
                <a:srgbClr val="222D59"/>
              </a:solidFill>
              <a:latin typeface="Arial Black"/>
              <a:ea typeface="Arial Black"/>
              <a:cs typeface="Arial Black"/>
              <a:sym typeface="Arial Black"/>
            </a:endParaRPr>
          </a:p>
        </p:txBody>
      </p:sp>
      <p:pic>
        <p:nvPicPr>
          <p:cNvPr id="2" name="Irudia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8343" y="410862"/>
            <a:ext cx="3163628" cy="183983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pic>
        <p:nvPicPr>
          <p:cNvPr id="9" name="Irudia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8835" y="6179882"/>
            <a:ext cx="1166037" cy="678118"/>
          </a:xfrm>
          <a:prstGeom prst="rect">
            <a:avLst/>
          </a:prstGeom>
        </p:spPr>
      </p:pic>
      <p:sp>
        <p:nvSpPr>
          <p:cNvPr id="6" name="Google Shape;67;p11"/>
          <p:cNvSpPr txBox="1">
            <a:spLocks/>
          </p:cNvSpPr>
          <p:nvPr/>
        </p:nvSpPr>
        <p:spPr>
          <a:xfrm>
            <a:off x="2135560" y="1191986"/>
            <a:ext cx="8064900" cy="69396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14350" indent="-514350">
              <a:buClr>
                <a:srgbClr val="002060"/>
              </a:buClr>
              <a:buSzPct val="100000"/>
              <a:buFont typeface="+mj-lt"/>
              <a:buAutoNum type="arabicPeriod" startAt="8"/>
            </a:pPr>
            <a:r>
              <a:rPr lang="eu-ES" sz="2400" b="1" dirty="0">
                <a:solidFill>
                  <a:srgbClr val="002060"/>
                </a:solidFill>
                <a:latin typeface="Arial Black"/>
                <a:ea typeface="Arial Black"/>
                <a:cs typeface="Arial Black"/>
              </a:rPr>
              <a:t>Laburtuz…</a:t>
            </a:r>
            <a:endParaRPr lang="pt-BR" sz="2400" b="1" dirty="0">
              <a:solidFill>
                <a:srgbClr val="002060"/>
              </a:solidFill>
              <a:latin typeface="Arial Black"/>
              <a:ea typeface="Arial Black"/>
              <a:cs typeface="Arial Black"/>
            </a:endParaRPr>
          </a:p>
          <a:p>
            <a:pPr marL="514350" indent="-514350">
              <a:buSzPct val="100000"/>
              <a:buFont typeface="+mj-lt"/>
              <a:buAutoNum type="arabicPeriod" startAt="8"/>
            </a:pPr>
            <a:endParaRPr lang="pt-BR" sz="3200" dirty="0">
              <a:latin typeface="+mj-lt"/>
            </a:endParaRPr>
          </a:p>
        </p:txBody>
      </p:sp>
      <p:sp>
        <p:nvSpPr>
          <p:cNvPr id="7" name="Google Shape;67;p11"/>
          <p:cNvSpPr txBox="1">
            <a:spLocks/>
          </p:cNvSpPr>
          <p:nvPr/>
        </p:nvSpPr>
        <p:spPr>
          <a:xfrm>
            <a:off x="2135558" y="2079171"/>
            <a:ext cx="8064900" cy="183968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3A70"/>
              </a:buClr>
              <a:buSzPts val="1350"/>
              <a:buFont typeface="Calibri"/>
              <a:buNone/>
              <a:defRPr sz="1350" b="1" i="0" u="none" strike="noStrike" cap="none">
                <a:solidFill>
                  <a:srgbClr val="003A70"/>
                </a:solidFill>
                <a:latin typeface="Calibri"/>
                <a:ea typeface="Calibri"/>
                <a:cs typeface="Calibri"/>
                <a:sym typeface="Calibri"/>
              </a:defRPr>
            </a:lvl1pPr>
            <a:lvl2pPr marL="342900" marR="0" lvl="1"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pPr marL="285750" indent="-285750">
              <a:lnSpc>
                <a:spcPct val="150000"/>
              </a:lnSpc>
              <a:buSzPct val="100000"/>
              <a:buFont typeface="Arial" panose="020B0604020202020204" pitchFamily="34" charset="0"/>
              <a:buChar char="•"/>
            </a:pPr>
            <a:r>
              <a:rPr lang="eu-ES" sz="2000" b="0" dirty="0">
                <a:latin typeface="+mn-lt"/>
              </a:rPr>
              <a:t>Urratsez urratseko motorra funtsezkoa da automatizazioan, kontrol erraza eta zehatza duelako.</a:t>
            </a:r>
          </a:p>
          <a:p>
            <a:pPr marL="285750" indent="-285750">
              <a:lnSpc>
                <a:spcPct val="150000"/>
              </a:lnSpc>
              <a:buSzPct val="100000"/>
              <a:buFont typeface="Arial" panose="020B0604020202020204" pitchFamily="34" charset="0"/>
              <a:buChar char="•"/>
            </a:pPr>
            <a:r>
              <a:rPr lang="eu-ES" sz="2000" b="0" dirty="0">
                <a:latin typeface="+mn-lt"/>
              </a:rPr>
              <a:t>Mugak baditu ere, aproposa da kostu txikiko/ertaineko aplikazio askotarako.</a:t>
            </a:r>
          </a:p>
          <a:p>
            <a:pPr marL="285750" indent="-285750">
              <a:lnSpc>
                <a:spcPct val="150000"/>
              </a:lnSpc>
              <a:buSzPct val="100000"/>
              <a:buFont typeface="Arial" panose="020B0604020202020204" pitchFamily="34" charset="0"/>
              <a:buChar char="•"/>
            </a:pPr>
            <a:r>
              <a:rPr lang="eu-ES" sz="2000" b="0" dirty="0">
                <a:latin typeface="+mn-lt"/>
              </a:rPr>
              <a:t>Funtzionamendua ulertzea funtsezkoa da sistema </a:t>
            </a:r>
            <a:r>
              <a:rPr lang="eu-ES" sz="2000" b="0" dirty="0" err="1">
                <a:latin typeface="+mn-lt"/>
              </a:rPr>
              <a:t>robotikoak</a:t>
            </a:r>
            <a:r>
              <a:rPr lang="eu-ES" sz="2000" b="0" dirty="0">
                <a:latin typeface="+mn-lt"/>
              </a:rPr>
              <a:t> garatzeko.</a:t>
            </a:r>
            <a:r>
              <a:rPr lang="eu-ES" sz="2000" dirty="0"/>
              <a:t/>
            </a:r>
            <a:br>
              <a:rPr lang="eu-ES" sz="2000" dirty="0"/>
            </a:br>
            <a:r>
              <a:rPr lang="eu-ES" sz="2000" dirty="0"/>
              <a:t/>
            </a:r>
            <a:br>
              <a:rPr lang="eu-ES" sz="2000" dirty="0"/>
            </a:br>
            <a:r>
              <a:rPr lang="eu-ES" sz="2000" dirty="0"/>
              <a:t/>
            </a:r>
            <a:br>
              <a:rPr lang="eu-ES" sz="2000" dirty="0"/>
            </a:br>
            <a:r>
              <a:rPr lang="eu-ES" sz="2000" dirty="0"/>
              <a:t/>
            </a:r>
            <a:br>
              <a:rPr lang="eu-ES" sz="2000" dirty="0"/>
            </a:br>
            <a:endParaRPr lang="pt-BR" sz="2000" b="0" dirty="0">
              <a:latin typeface="+mn-lt"/>
            </a:endParaRPr>
          </a:p>
          <a:p>
            <a:pPr>
              <a:lnSpc>
                <a:spcPct val="150000"/>
              </a:lnSpc>
              <a:buSzPct val="100000"/>
            </a:pPr>
            <a:endParaRPr lang="pt-BR" sz="2000" b="0" dirty="0">
              <a:latin typeface="+mn-lt"/>
            </a:endParaRPr>
          </a:p>
        </p:txBody>
      </p:sp>
    </p:spTree>
    <p:extLst>
      <p:ext uri="{BB962C8B-B14F-4D97-AF65-F5344CB8AC3E}">
        <p14:creationId xmlns:p14="http://schemas.microsoft.com/office/powerpoint/2010/main" val="444907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pic>
        <p:nvPicPr>
          <p:cNvPr id="9" name="Irudia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8835" y="6179882"/>
            <a:ext cx="1166037" cy="678118"/>
          </a:xfrm>
          <a:prstGeom prst="rect">
            <a:avLst/>
          </a:prstGeom>
        </p:spPr>
      </p:pic>
      <p:sp>
        <p:nvSpPr>
          <p:cNvPr id="5" name="Google Shape;67;p11"/>
          <p:cNvSpPr txBox="1">
            <a:spLocks/>
          </p:cNvSpPr>
          <p:nvPr/>
        </p:nvSpPr>
        <p:spPr>
          <a:xfrm>
            <a:off x="2119232" y="1395851"/>
            <a:ext cx="8064900" cy="69396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14350" indent="-514350">
              <a:buClr>
                <a:srgbClr val="002060"/>
              </a:buClr>
              <a:buSzPct val="100000"/>
              <a:buFont typeface="+mj-lt"/>
              <a:buAutoNum type="arabicPeriod" startAt="9"/>
            </a:pPr>
            <a:r>
              <a:rPr lang="eu-ES" sz="2400" b="1" dirty="0">
                <a:solidFill>
                  <a:srgbClr val="002060"/>
                </a:solidFill>
                <a:latin typeface="Arial Black"/>
                <a:ea typeface="Arial Black"/>
                <a:cs typeface="Arial Black"/>
              </a:rPr>
              <a:t>Praktikak</a:t>
            </a:r>
            <a:endParaRPr lang="pt-BR" sz="2400" b="1" dirty="0">
              <a:solidFill>
                <a:srgbClr val="002060"/>
              </a:solidFill>
              <a:latin typeface="Arial Black"/>
              <a:ea typeface="Arial Black"/>
              <a:cs typeface="Arial Black"/>
            </a:endParaRPr>
          </a:p>
        </p:txBody>
      </p:sp>
      <p:sp>
        <p:nvSpPr>
          <p:cNvPr id="8" name="Google Shape;67;p11"/>
          <p:cNvSpPr txBox="1">
            <a:spLocks/>
          </p:cNvSpPr>
          <p:nvPr/>
        </p:nvSpPr>
        <p:spPr>
          <a:xfrm>
            <a:off x="2119230" y="2283036"/>
            <a:ext cx="8064900" cy="183968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3A70"/>
              </a:buClr>
              <a:buSzPts val="1350"/>
              <a:buFont typeface="Calibri"/>
              <a:buNone/>
              <a:defRPr sz="1350" b="1" i="0" u="none" strike="noStrike" cap="none">
                <a:solidFill>
                  <a:srgbClr val="003A70"/>
                </a:solidFill>
                <a:latin typeface="Calibri"/>
                <a:ea typeface="Calibri"/>
                <a:cs typeface="Calibri"/>
                <a:sym typeface="Calibri"/>
              </a:defRPr>
            </a:lvl1pPr>
            <a:lvl2pPr marL="342900" marR="0" lvl="1"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pPr>
              <a:lnSpc>
                <a:spcPct val="150000"/>
              </a:lnSpc>
              <a:buSzPct val="100000"/>
            </a:pPr>
            <a:r>
              <a:rPr lang="eu-ES" sz="2000" b="0" dirty="0" err="1">
                <a:latin typeface="+mn-lt"/>
              </a:rPr>
              <a:t>Egindo</a:t>
            </a:r>
            <a:r>
              <a:rPr lang="eu-ES" sz="2000" b="0" dirty="0">
                <a:latin typeface="+mn-lt"/>
              </a:rPr>
              <a:t> ditugun praktikak:</a:t>
            </a:r>
          </a:p>
          <a:p>
            <a:pPr marL="285750" indent="-285750">
              <a:lnSpc>
                <a:spcPct val="150000"/>
              </a:lnSpc>
              <a:buSzPct val="100000"/>
              <a:buFont typeface="Arial" panose="020B0604020202020204" pitchFamily="34" charset="0"/>
              <a:buChar char="•"/>
            </a:pPr>
            <a:r>
              <a:rPr lang="eu-ES" sz="2000" b="0" dirty="0" err="1">
                <a:latin typeface="+mn-lt"/>
              </a:rPr>
              <a:t>Estainatu</a:t>
            </a:r>
            <a:r>
              <a:rPr lang="eu-ES" sz="2000" b="0" dirty="0">
                <a:latin typeface="+mn-lt"/>
              </a:rPr>
              <a:t> eta doitu </a:t>
            </a:r>
            <a:r>
              <a:rPr lang="en-US" sz="2000" b="0" dirty="0">
                <a:latin typeface="+mn-lt"/>
              </a:rPr>
              <a:t>LM2596 DC-DC </a:t>
            </a:r>
            <a:r>
              <a:rPr lang="en-US" sz="2000" b="0" dirty="0" err="1">
                <a:latin typeface="+mn-lt"/>
              </a:rPr>
              <a:t>moduluak</a:t>
            </a:r>
            <a:endParaRPr lang="en-US" sz="2000" b="0" dirty="0">
              <a:latin typeface="+mn-lt"/>
            </a:endParaRPr>
          </a:p>
          <a:p>
            <a:pPr marL="285750" indent="-285750">
              <a:lnSpc>
                <a:spcPct val="150000"/>
              </a:lnSpc>
              <a:buSzPct val="100000"/>
              <a:buFont typeface="Arial" panose="020B0604020202020204" pitchFamily="34" charset="0"/>
              <a:buChar char="•"/>
            </a:pPr>
            <a:r>
              <a:rPr lang="eu-ES" sz="2000" b="0" dirty="0">
                <a:latin typeface="+mn-lt"/>
              </a:rPr>
              <a:t>DRV8825/A4988 driverra doitu</a:t>
            </a:r>
          </a:p>
          <a:p>
            <a:pPr>
              <a:lnSpc>
                <a:spcPct val="150000"/>
              </a:lnSpc>
              <a:buSzPct val="100000"/>
            </a:pPr>
            <a:r>
              <a:rPr lang="en-US" sz="2000" b="0" dirty="0">
                <a:latin typeface="+mn-lt"/>
              </a:rPr>
              <a:t/>
            </a:r>
            <a:br>
              <a:rPr lang="en-US" sz="2000" b="0" dirty="0">
                <a:latin typeface="+mn-lt"/>
              </a:rPr>
            </a:br>
            <a:r>
              <a:rPr lang="eu-ES" sz="2000" dirty="0"/>
              <a:t/>
            </a:r>
            <a:br>
              <a:rPr lang="eu-ES" sz="2000" dirty="0"/>
            </a:br>
            <a:r>
              <a:rPr lang="eu-ES" sz="2000" dirty="0"/>
              <a:t/>
            </a:r>
            <a:br>
              <a:rPr lang="eu-ES" sz="2000" dirty="0"/>
            </a:br>
            <a:r>
              <a:rPr lang="eu-ES" sz="2000" dirty="0"/>
              <a:t/>
            </a:r>
            <a:br>
              <a:rPr lang="eu-ES" sz="2000" dirty="0"/>
            </a:br>
            <a:r>
              <a:rPr lang="eu-ES" sz="2000" dirty="0"/>
              <a:t/>
            </a:r>
            <a:br>
              <a:rPr lang="eu-ES" sz="2000" dirty="0"/>
            </a:br>
            <a:endParaRPr lang="pt-BR" sz="2000" b="0" dirty="0">
              <a:latin typeface="+mn-lt"/>
            </a:endParaRPr>
          </a:p>
          <a:p>
            <a:pPr>
              <a:lnSpc>
                <a:spcPct val="150000"/>
              </a:lnSpc>
              <a:buSzPct val="100000"/>
            </a:pPr>
            <a:endParaRPr lang="pt-BR" sz="2000" b="0" dirty="0">
              <a:latin typeface="+mn-lt"/>
            </a:endParaRPr>
          </a:p>
        </p:txBody>
      </p:sp>
    </p:spTree>
    <p:extLst>
      <p:ext uri="{BB962C8B-B14F-4D97-AF65-F5344CB8AC3E}">
        <p14:creationId xmlns:p14="http://schemas.microsoft.com/office/powerpoint/2010/main" val="94527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pic>
        <p:nvPicPr>
          <p:cNvPr id="9" name="Irudia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8835" y="6179882"/>
            <a:ext cx="1166037" cy="678118"/>
          </a:xfrm>
          <a:prstGeom prst="rect">
            <a:avLst/>
          </a:prstGeom>
        </p:spPr>
      </p:pic>
      <p:sp>
        <p:nvSpPr>
          <p:cNvPr id="10" name="Google Shape;219;g3567b1e46ab_0_3"/>
          <p:cNvSpPr txBox="1">
            <a:spLocks noGrp="1"/>
          </p:cNvSpPr>
          <p:nvPr>
            <p:ph type="body" idx="1"/>
          </p:nvPr>
        </p:nvSpPr>
        <p:spPr>
          <a:xfrm>
            <a:off x="2673331" y="1499054"/>
            <a:ext cx="6372698" cy="3709988"/>
          </a:xfrm>
          <a:prstGeom prst="rect">
            <a:avLst/>
          </a:prstGeom>
          <a:noFill/>
          <a:ln>
            <a:noFill/>
          </a:ln>
        </p:spPr>
        <p:txBody>
          <a:bodyPr spcFirstLastPara="1" wrap="square" lIns="91425" tIns="45700" rIns="91425" bIns="45700" anchor="t" anchorCtr="0">
            <a:normAutofit fontScale="55000" lnSpcReduction="20000"/>
          </a:bodyPr>
          <a:lstStyle/>
          <a:p>
            <a:pPr marL="228600" marR="0" lvl="0" indent="-127000" algn="l" rtl="0">
              <a:lnSpc>
                <a:spcPct val="90000"/>
              </a:lnSpc>
              <a:spcBef>
                <a:spcPts val="0"/>
              </a:spcBef>
              <a:spcAft>
                <a:spcPts val="0"/>
              </a:spcAft>
              <a:buClr>
                <a:schemeClr val="dk1"/>
              </a:buClr>
              <a:buSzPct val="61109"/>
              <a:buFont typeface="Arial"/>
              <a:buNone/>
            </a:pPr>
            <a:endParaRPr sz="1800" b="1" i="0" u="none" strike="noStrike" cap="none" dirty="0">
              <a:solidFill>
                <a:srgbClr val="52BDC3"/>
              </a:solidFill>
              <a:latin typeface="Arial"/>
              <a:ea typeface="Arial"/>
              <a:cs typeface="Arial"/>
              <a:sym typeface="Arial"/>
            </a:endParaRPr>
          </a:p>
          <a:p>
            <a:pPr marL="0" marR="0" lvl="0" indent="0" algn="r" rtl="0">
              <a:lnSpc>
                <a:spcPct val="150000"/>
              </a:lnSpc>
              <a:spcBef>
                <a:spcPts val="0"/>
              </a:spcBef>
              <a:spcAft>
                <a:spcPts val="0"/>
              </a:spcAft>
              <a:buClr>
                <a:srgbClr val="000000"/>
              </a:buClr>
              <a:buSzPct val="37381"/>
              <a:buFont typeface="Arial"/>
              <a:buNone/>
            </a:pPr>
            <a:r>
              <a:rPr lang="es-ES" sz="10100" b="1" i="0" u="none" strike="noStrike" cap="none" dirty="0">
                <a:solidFill>
                  <a:srgbClr val="2A3768"/>
                </a:solidFill>
                <a:latin typeface="Arial"/>
                <a:ea typeface="Arial"/>
                <a:cs typeface="Arial"/>
                <a:sym typeface="Arial"/>
              </a:rPr>
              <a:t>ESKERRIK ASKO!</a:t>
            </a:r>
            <a:endParaRPr sz="10100" b="1" i="0" u="none" strike="noStrike" cap="none" dirty="0">
              <a:solidFill>
                <a:srgbClr val="2A3768"/>
              </a:solidFill>
              <a:latin typeface="Arial"/>
              <a:ea typeface="Arial"/>
              <a:cs typeface="Arial"/>
              <a:sym typeface="Arial"/>
            </a:endParaRPr>
          </a:p>
          <a:p>
            <a:pPr marL="0" marR="0" lvl="0" indent="0" algn="ctr" rtl="0">
              <a:lnSpc>
                <a:spcPct val="150000"/>
              </a:lnSpc>
              <a:spcBef>
                <a:spcPts val="0"/>
              </a:spcBef>
              <a:spcAft>
                <a:spcPts val="0"/>
              </a:spcAft>
              <a:buClr>
                <a:srgbClr val="000000"/>
              </a:buClr>
              <a:buSzPct val="71638"/>
              <a:buFont typeface="Arial"/>
              <a:buNone/>
            </a:pPr>
            <a:r>
              <a:rPr lang="es-ES" sz="4702" b="0" i="0" u="sng" strike="noStrike" cap="none" dirty="0" smtClean="0">
                <a:solidFill>
                  <a:schemeClr val="hlink"/>
                </a:solidFill>
                <a:latin typeface="Arial Black"/>
                <a:ea typeface="Arial Black"/>
                <a:cs typeface="Arial Black"/>
                <a:sym typeface="Arial Black"/>
                <a:hlinkClick r:id="rId4"/>
              </a:rPr>
              <a:t>www.maltuna.eus</a:t>
            </a:r>
            <a:endParaRPr sz="4702" b="0" i="0" u="none" strike="noStrike" cap="none" dirty="0">
              <a:solidFill>
                <a:srgbClr val="222D59"/>
              </a:solidFill>
              <a:latin typeface="Arial Black"/>
              <a:ea typeface="Arial Black"/>
              <a:cs typeface="Arial Black"/>
              <a:sym typeface="Arial Black"/>
            </a:endParaRPr>
          </a:p>
          <a:p>
            <a:pPr marL="0" marR="0" lvl="0" indent="0" algn="ctr" rtl="0">
              <a:lnSpc>
                <a:spcPct val="100000"/>
              </a:lnSpc>
              <a:spcBef>
                <a:spcPts val="0"/>
              </a:spcBef>
              <a:spcAft>
                <a:spcPts val="0"/>
              </a:spcAft>
              <a:buClr>
                <a:srgbClr val="000000"/>
              </a:buClr>
              <a:buSzPct val="104349"/>
              <a:buFont typeface="Arial"/>
              <a:buNone/>
            </a:pPr>
            <a:endParaRPr sz="3228" b="0" i="0" u="none" strike="noStrike" cap="none" dirty="0">
              <a:solidFill>
                <a:srgbClr val="222D59"/>
              </a:solidFill>
              <a:latin typeface="Arial Black"/>
              <a:ea typeface="Arial Black"/>
              <a:cs typeface="Arial Black"/>
              <a:sym typeface="Arial Black"/>
            </a:endParaRPr>
          </a:p>
          <a:p>
            <a:pPr marL="0" marR="0" lvl="0" indent="0" algn="ctr" rtl="0">
              <a:lnSpc>
                <a:spcPct val="90000"/>
              </a:lnSpc>
              <a:spcBef>
                <a:spcPts val="0"/>
              </a:spcBef>
              <a:spcAft>
                <a:spcPts val="0"/>
              </a:spcAft>
              <a:buClr>
                <a:srgbClr val="000000"/>
              </a:buClr>
              <a:buSzPct val="120299"/>
              <a:buFont typeface="Arial"/>
              <a:buNone/>
            </a:pPr>
            <a:endParaRPr sz="2800" b="0" i="0" u="none" strike="noStrike" cap="none" dirty="0">
              <a:solidFill>
                <a:srgbClr val="222D59"/>
              </a:solidFill>
              <a:latin typeface="Arial Black"/>
              <a:ea typeface="Arial Black"/>
              <a:cs typeface="Arial Black"/>
              <a:sym typeface="Arial Black"/>
            </a:endParaRPr>
          </a:p>
          <a:p>
            <a:pPr marL="0" marR="0" lvl="0" indent="0" algn="ctr" rtl="0">
              <a:lnSpc>
                <a:spcPct val="90000"/>
              </a:lnSpc>
              <a:spcBef>
                <a:spcPts val="0"/>
              </a:spcBef>
              <a:spcAft>
                <a:spcPts val="0"/>
              </a:spcAft>
              <a:buClr>
                <a:srgbClr val="000000"/>
              </a:buClr>
              <a:buSzPct val="75003"/>
              <a:buFont typeface="Arial"/>
              <a:buNone/>
            </a:pPr>
            <a:r>
              <a:rPr lang="eu-ES" sz="4491" b="0" i="0" u="none" strike="noStrike" cap="none" dirty="0" smtClean="0">
                <a:solidFill>
                  <a:srgbClr val="222D59"/>
                </a:solidFill>
                <a:latin typeface="Arial Black"/>
                <a:ea typeface="Arial Black"/>
                <a:cs typeface="Arial Black"/>
                <a:sym typeface="Arial Black"/>
              </a:rPr>
              <a:t>Ane Albisua Goñi</a:t>
            </a:r>
            <a:endParaRPr sz="4491" b="0" i="0" u="none" strike="noStrike" cap="none" dirty="0">
              <a:solidFill>
                <a:srgbClr val="222D59"/>
              </a:solidFill>
              <a:latin typeface="Arial Black"/>
              <a:ea typeface="Arial Black"/>
              <a:cs typeface="Arial Black"/>
              <a:sym typeface="Arial Black"/>
            </a:endParaRPr>
          </a:p>
          <a:p>
            <a:pPr marL="0" marR="0" lvl="0" indent="0" algn="ctr" rtl="0">
              <a:lnSpc>
                <a:spcPct val="90000"/>
              </a:lnSpc>
              <a:spcBef>
                <a:spcPts val="0"/>
              </a:spcBef>
              <a:spcAft>
                <a:spcPts val="0"/>
              </a:spcAft>
              <a:buClr>
                <a:srgbClr val="000000"/>
              </a:buClr>
              <a:buSzPct val="92488"/>
              <a:buFont typeface="Arial"/>
              <a:buNone/>
            </a:pPr>
            <a:endParaRPr sz="3641" b="0" i="0" u="none" strike="noStrike" cap="none" dirty="0">
              <a:solidFill>
                <a:srgbClr val="222D59"/>
              </a:solidFill>
              <a:latin typeface="Arial Black"/>
              <a:ea typeface="Arial Black"/>
              <a:cs typeface="Arial Black"/>
              <a:sym typeface="Arial Black"/>
            </a:endParaRPr>
          </a:p>
          <a:p>
            <a:pPr marL="0" marR="0" lvl="0" indent="0" algn="ctr" rtl="0">
              <a:lnSpc>
                <a:spcPct val="100000"/>
              </a:lnSpc>
              <a:spcBef>
                <a:spcPts val="0"/>
              </a:spcBef>
              <a:spcAft>
                <a:spcPts val="0"/>
              </a:spcAft>
              <a:buClr>
                <a:schemeClr val="dk1"/>
              </a:buClr>
              <a:buSzPct val="78353"/>
              <a:buFont typeface="Arial"/>
              <a:buNone/>
            </a:pPr>
            <a:r>
              <a:rPr lang="es-ES" sz="4299" b="0" i="0" u="none" strike="noStrike" cap="none" dirty="0" err="1" smtClean="0">
                <a:solidFill>
                  <a:srgbClr val="1F5C99"/>
                </a:solidFill>
                <a:latin typeface="Arial"/>
                <a:ea typeface="Arial"/>
                <a:cs typeface="Arial"/>
                <a:sym typeface="Arial"/>
              </a:rPr>
              <a:t>aalbisua@maltuna.eu</a:t>
            </a:r>
            <a:r>
              <a:rPr lang="es-ES" sz="4156" b="0" i="0" u="none" strike="noStrike" cap="none" dirty="0" err="1" smtClean="0">
                <a:solidFill>
                  <a:srgbClr val="1F5C99"/>
                </a:solidFill>
                <a:latin typeface="Arial"/>
                <a:ea typeface="Arial"/>
                <a:cs typeface="Arial"/>
                <a:sym typeface="Arial"/>
              </a:rPr>
              <a:t>s</a:t>
            </a:r>
            <a:r>
              <a:rPr lang="es-ES" sz="1810" b="0" i="0" u="none" strike="noStrike" cap="none" dirty="0" smtClean="0">
                <a:solidFill>
                  <a:srgbClr val="1F5C99"/>
                </a:solidFill>
                <a:latin typeface="Arial"/>
                <a:ea typeface="Arial"/>
                <a:cs typeface="Arial"/>
                <a:sym typeface="Arial"/>
              </a:rPr>
              <a:t> </a:t>
            </a:r>
            <a:endParaRPr sz="1610" b="0" i="0" u="none" strike="noStrike" cap="none" dirty="0">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ct val="111906"/>
              <a:buFont typeface="Arial"/>
              <a:buNone/>
            </a:pPr>
            <a:endParaRPr sz="3010" b="0" i="0" u="none" strike="noStrike" cap="none" dirty="0">
              <a:solidFill>
                <a:srgbClr val="222D59"/>
              </a:solidFill>
              <a:latin typeface="Arial Black"/>
              <a:ea typeface="Arial Black"/>
              <a:cs typeface="Arial Black"/>
              <a:sym typeface="Arial Black"/>
            </a:endParaRPr>
          </a:p>
          <a:p>
            <a:pPr marL="0" marR="0" lvl="0" indent="0" algn="r" rtl="0">
              <a:lnSpc>
                <a:spcPct val="200000"/>
              </a:lnSpc>
              <a:spcBef>
                <a:spcPts val="0"/>
              </a:spcBef>
              <a:spcAft>
                <a:spcPts val="0"/>
              </a:spcAft>
              <a:buClr>
                <a:schemeClr val="dk1"/>
              </a:buClr>
              <a:buSzPct val="39285"/>
              <a:buFont typeface="Arial"/>
              <a:buNone/>
            </a:pPr>
            <a:endParaRPr sz="2800" b="0" i="0" u="none" strike="noStrike" cap="none" dirty="0">
              <a:solidFill>
                <a:srgbClr val="222D59"/>
              </a:solidFill>
              <a:latin typeface="Arial Black"/>
              <a:ea typeface="Arial Black"/>
              <a:cs typeface="Arial Black"/>
              <a:sym typeface="Arial Black"/>
            </a:endParaRPr>
          </a:p>
          <a:p>
            <a:pPr marL="0" marR="0" lvl="0" indent="0" algn="l" rtl="0">
              <a:lnSpc>
                <a:spcPct val="90000"/>
              </a:lnSpc>
              <a:spcBef>
                <a:spcPts val="0"/>
              </a:spcBef>
              <a:spcAft>
                <a:spcPts val="0"/>
              </a:spcAft>
              <a:buClr>
                <a:srgbClr val="222D59"/>
              </a:buClr>
              <a:buSzPct val="128571"/>
              <a:buFont typeface="Arial Black"/>
              <a:buNone/>
            </a:pPr>
            <a:endParaRPr sz="2800" b="0" i="0" u="none" strike="noStrike" cap="none" dirty="0">
              <a:solidFill>
                <a:srgbClr val="222D59"/>
              </a:solidFill>
              <a:latin typeface="Arial Black"/>
              <a:ea typeface="Arial Black"/>
              <a:cs typeface="Arial Black"/>
              <a:sym typeface="Arial Black"/>
            </a:endParaRPr>
          </a:p>
          <a:p>
            <a:pPr marL="457200" marR="0" lvl="0" indent="0" algn="l" rtl="0">
              <a:lnSpc>
                <a:spcPct val="200000"/>
              </a:lnSpc>
              <a:spcBef>
                <a:spcPts val="0"/>
              </a:spcBef>
              <a:spcAft>
                <a:spcPts val="0"/>
              </a:spcAft>
              <a:buClr>
                <a:srgbClr val="000000"/>
              </a:buClr>
              <a:buSzPct val="187134"/>
              <a:buFont typeface="Arial"/>
              <a:buNone/>
            </a:pPr>
            <a:endParaRPr sz="1800" b="1" i="0" u="none" strike="noStrike" cap="none" dirty="0">
              <a:solidFill>
                <a:srgbClr val="2A3768"/>
              </a:solidFill>
              <a:latin typeface="Arial"/>
              <a:ea typeface="Arial"/>
              <a:cs typeface="Arial"/>
              <a:sym typeface="Arial"/>
            </a:endParaRPr>
          </a:p>
          <a:p>
            <a:pPr marL="0" marR="0" lvl="0" indent="0" algn="l" rtl="0">
              <a:lnSpc>
                <a:spcPct val="200000"/>
              </a:lnSpc>
              <a:spcBef>
                <a:spcPts val="0"/>
              </a:spcBef>
              <a:spcAft>
                <a:spcPts val="0"/>
              </a:spcAft>
              <a:buClr>
                <a:srgbClr val="000000"/>
              </a:buClr>
              <a:buSzPct val="198141"/>
              <a:buFont typeface="Arial"/>
              <a:buNone/>
            </a:pPr>
            <a:endParaRPr sz="1700" b="0" i="0" u="none" strike="noStrike" cap="none" dirty="0">
              <a:solidFill>
                <a:srgbClr val="2A3768"/>
              </a:solidFill>
              <a:latin typeface="Arial"/>
              <a:ea typeface="Arial"/>
              <a:cs typeface="Arial"/>
              <a:sym typeface="Arial"/>
            </a:endParaRPr>
          </a:p>
          <a:p>
            <a:pPr marL="228600" marR="0" lvl="0" indent="-127000" algn="l" rtl="0">
              <a:lnSpc>
                <a:spcPct val="90000"/>
              </a:lnSpc>
              <a:spcBef>
                <a:spcPts val="0"/>
              </a:spcBef>
              <a:spcAft>
                <a:spcPts val="0"/>
              </a:spcAft>
              <a:buClr>
                <a:schemeClr val="dk1"/>
              </a:buClr>
              <a:buSzPct val="100000"/>
              <a:buFont typeface="Arial"/>
              <a:buNone/>
            </a:pP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775346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g3426751a0b2_0_2"/>
          <p:cNvSpPr txBox="1">
            <a:spLocks noGrp="1"/>
          </p:cNvSpPr>
          <p:nvPr>
            <p:ph type="title"/>
          </p:nvPr>
        </p:nvSpPr>
        <p:spPr>
          <a:xfrm>
            <a:off x="1308295" y="150110"/>
            <a:ext cx="6423000" cy="75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400"/>
              <a:buFont typeface="Arial Black"/>
              <a:buNone/>
            </a:pPr>
            <a:r>
              <a:rPr lang="es-ES" dirty="0" smtClean="0"/>
              <a:t>AURKIBIDEA</a:t>
            </a:r>
            <a:endParaRPr dirty="0"/>
          </a:p>
        </p:txBody>
      </p:sp>
      <p:pic>
        <p:nvPicPr>
          <p:cNvPr id="3" name="Irudia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3549" y="5788479"/>
            <a:ext cx="1825852" cy="1061839"/>
          </a:xfrm>
          <a:prstGeom prst="rect">
            <a:avLst/>
          </a:prstGeom>
        </p:spPr>
      </p:pic>
      <p:sp>
        <p:nvSpPr>
          <p:cNvPr id="13" name="Google Shape;67;p11"/>
          <p:cNvSpPr txBox="1">
            <a:spLocks/>
          </p:cNvSpPr>
          <p:nvPr/>
        </p:nvSpPr>
        <p:spPr>
          <a:xfrm>
            <a:off x="2423111" y="902210"/>
            <a:ext cx="8064900" cy="69396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14350" indent="-514350">
              <a:lnSpc>
                <a:spcPct val="150000"/>
              </a:lnSpc>
              <a:buClr>
                <a:srgbClr val="002060"/>
              </a:buClr>
              <a:buSzPct val="100000"/>
              <a:buFont typeface="+mj-lt"/>
              <a:buAutoNum type="arabicPeriod"/>
            </a:pPr>
            <a:r>
              <a:rPr lang="pt-BR" sz="2400" b="1" dirty="0" err="1">
                <a:solidFill>
                  <a:srgbClr val="002060"/>
                </a:solidFill>
                <a:latin typeface="Arial Black"/>
                <a:ea typeface="Arial Black"/>
                <a:cs typeface="Arial Black"/>
              </a:rPr>
              <a:t>Zer</a:t>
            </a:r>
            <a:r>
              <a:rPr lang="pt-BR" sz="2400" b="1" dirty="0">
                <a:solidFill>
                  <a:srgbClr val="002060"/>
                </a:solidFill>
                <a:latin typeface="Arial Black"/>
                <a:ea typeface="Arial Black"/>
                <a:cs typeface="Arial Black"/>
              </a:rPr>
              <a:t> da </a:t>
            </a:r>
            <a:r>
              <a:rPr lang="pt-BR" sz="2400" b="1" dirty="0" err="1">
                <a:solidFill>
                  <a:srgbClr val="002060"/>
                </a:solidFill>
                <a:latin typeface="Arial Black"/>
                <a:ea typeface="Arial Black"/>
                <a:cs typeface="Arial Black"/>
              </a:rPr>
              <a:t>urratsez</a:t>
            </a:r>
            <a:r>
              <a:rPr lang="pt-BR" sz="2400" b="1" dirty="0">
                <a:solidFill>
                  <a:srgbClr val="002060"/>
                </a:solidFill>
                <a:latin typeface="Arial Black"/>
                <a:ea typeface="Arial Black"/>
                <a:cs typeface="Arial Black"/>
              </a:rPr>
              <a:t> </a:t>
            </a:r>
            <a:r>
              <a:rPr lang="pt-BR" sz="2400" b="1" dirty="0" err="1">
                <a:solidFill>
                  <a:srgbClr val="002060"/>
                </a:solidFill>
                <a:latin typeface="Arial Black"/>
                <a:ea typeface="Arial Black"/>
                <a:cs typeface="Arial Black"/>
              </a:rPr>
              <a:t>urratseko</a:t>
            </a:r>
            <a:r>
              <a:rPr lang="pt-BR" sz="2400" b="1" dirty="0">
                <a:solidFill>
                  <a:srgbClr val="002060"/>
                </a:solidFill>
                <a:latin typeface="Arial Black"/>
                <a:ea typeface="Arial Black"/>
                <a:cs typeface="Arial Black"/>
              </a:rPr>
              <a:t> motor </a:t>
            </a:r>
            <a:r>
              <a:rPr lang="pt-BR" sz="2400" b="1" dirty="0" err="1">
                <a:solidFill>
                  <a:srgbClr val="002060"/>
                </a:solidFill>
                <a:latin typeface="Arial Black"/>
                <a:ea typeface="Arial Black"/>
                <a:cs typeface="Arial Black"/>
              </a:rPr>
              <a:t>bat</a:t>
            </a:r>
            <a:r>
              <a:rPr lang="pt-BR" sz="2400" b="1" dirty="0">
                <a:solidFill>
                  <a:srgbClr val="002060"/>
                </a:solidFill>
                <a:latin typeface="Arial Black"/>
                <a:ea typeface="Arial Black"/>
                <a:cs typeface="Arial Black"/>
              </a:rPr>
              <a:t>?</a:t>
            </a:r>
          </a:p>
          <a:p>
            <a:pPr marL="514350" indent="-514350">
              <a:lnSpc>
                <a:spcPct val="150000"/>
              </a:lnSpc>
              <a:buClr>
                <a:srgbClr val="002060"/>
              </a:buClr>
              <a:buSzPct val="100000"/>
              <a:buFont typeface="+mj-lt"/>
              <a:buAutoNum type="arabicPeriod"/>
            </a:pPr>
            <a:r>
              <a:rPr lang="eu-ES" sz="2400" b="1" dirty="0">
                <a:solidFill>
                  <a:srgbClr val="002060"/>
                </a:solidFill>
                <a:latin typeface="Arial Black"/>
                <a:ea typeface="Arial Black"/>
                <a:cs typeface="Arial Black"/>
              </a:rPr>
              <a:t>Zertarako erabiltzen dira?</a:t>
            </a:r>
            <a:endParaRPr lang="pt-BR" sz="2400" b="1" dirty="0">
              <a:solidFill>
                <a:srgbClr val="002060"/>
              </a:solidFill>
              <a:latin typeface="Arial Black"/>
              <a:ea typeface="Arial Black"/>
              <a:cs typeface="Arial Black"/>
            </a:endParaRPr>
          </a:p>
          <a:p>
            <a:pPr marL="514350" indent="-514350">
              <a:lnSpc>
                <a:spcPct val="150000"/>
              </a:lnSpc>
              <a:buClr>
                <a:srgbClr val="002060"/>
              </a:buClr>
              <a:buSzPct val="100000"/>
              <a:buFont typeface="+mj-lt"/>
              <a:buAutoNum type="arabicPeriod"/>
            </a:pPr>
            <a:r>
              <a:rPr lang="pt-BR" sz="2400" b="1" dirty="0">
                <a:solidFill>
                  <a:srgbClr val="002060"/>
                </a:solidFill>
                <a:latin typeface="Arial Black"/>
                <a:ea typeface="Arial Black"/>
                <a:cs typeface="Arial Black"/>
              </a:rPr>
              <a:t>Non </a:t>
            </a:r>
            <a:r>
              <a:rPr lang="pt-BR" sz="2400" b="1" dirty="0" err="1">
                <a:solidFill>
                  <a:srgbClr val="002060"/>
                </a:solidFill>
                <a:latin typeface="Arial Black"/>
                <a:ea typeface="Arial Black"/>
                <a:cs typeface="Arial Black"/>
              </a:rPr>
              <a:t>erabiltzen</a:t>
            </a:r>
            <a:r>
              <a:rPr lang="pt-BR" sz="2400" b="1" dirty="0">
                <a:solidFill>
                  <a:srgbClr val="002060"/>
                </a:solidFill>
                <a:latin typeface="Arial Black"/>
                <a:ea typeface="Arial Black"/>
                <a:cs typeface="Arial Black"/>
              </a:rPr>
              <a:t> </a:t>
            </a:r>
            <a:r>
              <a:rPr lang="pt-BR" sz="2400" b="1" dirty="0" err="1">
                <a:solidFill>
                  <a:srgbClr val="002060"/>
                </a:solidFill>
                <a:latin typeface="Arial Black"/>
                <a:ea typeface="Arial Black"/>
                <a:cs typeface="Arial Black"/>
              </a:rPr>
              <a:t>dira</a:t>
            </a:r>
            <a:r>
              <a:rPr lang="pt-BR" sz="2400" b="1" dirty="0">
                <a:solidFill>
                  <a:srgbClr val="002060"/>
                </a:solidFill>
                <a:latin typeface="Arial Black"/>
                <a:ea typeface="Arial Black"/>
                <a:cs typeface="Arial Black"/>
              </a:rPr>
              <a:t>?</a:t>
            </a:r>
          </a:p>
          <a:p>
            <a:pPr marL="514350" indent="-514350">
              <a:lnSpc>
                <a:spcPct val="150000"/>
              </a:lnSpc>
              <a:buClr>
                <a:srgbClr val="002060"/>
              </a:buClr>
              <a:buSzPct val="100000"/>
              <a:buFont typeface="+mj-lt"/>
              <a:buAutoNum type="arabicPeriod"/>
            </a:pPr>
            <a:r>
              <a:rPr lang="pt-BR" sz="2400" b="1" dirty="0" err="1">
                <a:solidFill>
                  <a:srgbClr val="002060"/>
                </a:solidFill>
                <a:latin typeface="Arial Black"/>
                <a:ea typeface="Arial Black"/>
                <a:cs typeface="Arial Black"/>
              </a:rPr>
              <a:t>Zergatik</a:t>
            </a:r>
            <a:r>
              <a:rPr lang="pt-BR" sz="2400" b="1" dirty="0">
                <a:solidFill>
                  <a:srgbClr val="002060"/>
                </a:solidFill>
                <a:latin typeface="Arial Black"/>
                <a:ea typeface="Arial Black"/>
                <a:cs typeface="Arial Black"/>
              </a:rPr>
              <a:t> </a:t>
            </a:r>
            <a:r>
              <a:rPr lang="pt-BR" sz="2400" b="1" dirty="0" err="1">
                <a:solidFill>
                  <a:srgbClr val="002060"/>
                </a:solidFill>
                <a:latin typeface="Arial Black"/>
                <a:ea typeface="Arial Black"/>
                <a:cs typeface="Arial Black"/>
              </a:rPr>
              <a:t>erabiltzen</a:t>
            </a:r>
            <a:r>
              <a:rPr lang="pt-BR" sz="2400" b="1" dirty="0">
                <a:solidFill>
                  <a:srgbClr val="002060"/>
                </a:solidFill>
                <a:latin typeface="Arial Black"/>
                <a:ea typeface="Arial Black"/>
                <a:cs typeface="Arial Black"/>
              </a:rPr>
              <a:t> dirá?</a:t>
            </a:r>
          </a:p>
          <a:p>
            <a:pPr marL="514350" indent="-514350">
              <a:lnSpc>
                <a:spcPct val="150000"/>
              </a:lnSpc>
              <a:buClr>
                <a:srgbClr val="002060"/>
              </a:buClr>
              <a:buSzPct val="100000"/>
              <a:buFont typeface="+mj-lt"/>
              <a:buAutoNum type="arabicPeriod"/>
            </a:pPr>
            <a:r>
              <a:rPr lang="pt-BR" sz="2400" b="1" dirty="0" err="1">
                <a:solidFill>
                  <a:srgbClr val="002060"/>
                </a:solidFill>
                <a:latin typeface="Arial Black"/>
                <a:ea typeface="Arial Black"/>
                <a:cs typeface="Arial Black"/>
              </a:rPr>
              <a:t>Abantailak</a:t>
            </a:r>
            <a:endParaRPr lang="pt-BR" sz="2400" b="1" dirty="0">
              <a:solidFill>
                <a:srgbClr val="002060"/>
              </a:solidFill>
              <a:latin typeface="Arial Black"/>
              <a:ea typeface="Arial Black"/>
              <a:cs typeface="Arial Black"/>
            </a:endParaRPr>
          </a:p>
          <a:p>
            <a:pPr marL="514350" indent="-514350">
              <a:lnSpc>
                <a:spcPct val="150000"/>
              </a:lnSpc>
              <a:buClr>
                <a:srgbClr val="002060"/>
              </a:buClr>
              <a:buSzPct val="100000"/>
              <a:buFont typeface="+mj-lt"/>
              <a:buAutoNum type="arabicPeriod"/>
            </a:pPr>
            <a:r>
              <a:rPr lang="pt-BR" sz="2400" b="1" dirty="0" err="1">
                <a:solidFill>
                  <a:srgbClr val="002060"/>
                </a:solidFill>
                <a:latin typeface="Arial Black"/>
                <a:ea typeface="Arial Black"/>
                <a:cs typeface="Arial Black"/>
              </a:rPr>
              <a:t>Desabantailak</a:t>
            </a:r>
            <a:endParaRPr lang="pt-BR" sz="2400" b="1" dirty="0">
              <a:solidFill>
                <a:srgbClr val="002060"/>
              </a:solidFill>
              <a:latin typeface="Arial Black"/>
              <a:ea typeface="Arial Black"/>
              <a:cs typeface="Arial Black"/>
            </a:endParaRPr>
          </a:p>
          <a:p>
            <a:pPr marL="514350" indent="-514350">
              <a:lnSpc>
                <a:spcPct val="150000"/>
              </a:lnSpc>
              <a:buClr>
                <a:srgbClr val="002060"/>
              </a:buClr>
              <a:buSzPct val="100000"/>
              <a:buFont typeface="+mj-lt"/>
              <a:buAutoNum type="arabicPeriod"/>
            </a:pPr>
            <a:r>
              <a:rPr lang="pt-BR" sz="2400" b="1" dirty="0" err="1">
                <a:solidFill>
                  <a:srgbClr val="002060"/>
                </a:solidFill>
                <a:latin typeface="Arial Black"/>
                <a:ea typeface="Arial Black"/>
                <a:cs typeface="Arial Black"/>
              </a:rPr>
              <a:t>Hitz</a:t>
            </a:r>
            <a:r>
              <a:rPr lang="pt-BR" sz="2400" b="1" dirty="0">
                <a:solidFill>
                  <a:srgbClr val="002060"/>
                </a:solidFill>
                <a:latin typeface="Arial Black"/>
                <a:ea typeface="Arial Black"/>
                <a:cs typeface="Arial Black"/>
              </a:rPr>
              <a:t> </a:t>
            </a:r>
            <a:r>
              <a:rPr lang="pt-BR" sz="2400" b="1" dirty="0" err="1">
                <a:solidFill>
                  <a:srgbClr val="002060"/>
                </a:solidFill>
                <a:latin typeface="Arial Black"/>
                <a:ea typeface="Arial Black"/>
                <a:cs typeface="Arial Black"/>
              </a:rPr>
              <a:t>gakoak</a:t>
            </a:r>
            <a:endParaRPr lang="pt-BR" sz="2400" b="1" dirty="0">
              <a:solidFill>
                <a:srgbClr val="002060"/>
              </a:solidFill>
              <a:latin typeface="Arial Black"/>
              <a:ea typeface="Arial Black"/>
              <a:cs typeface="Arial Black"/>
            </a:endParaRPr>
          </a:p>
          <a:p>
            <a:pPr marL="514350" indent="-514350">
              <a:lnSpc>
                <a:spcPct val="150000"/>
              </a:lnSpc>
              <a:buClr>
                <a:srgbClr val="002060"/>
              </a:buClr>
              <a:buSzPct val="100000"/>
              <a:buFont typeface="+mj-lt"/>
              <a:buAutoNum type="arabicPeriod"/>
            </a:pPr>
            <a:r>
              <a:rPr lang="pt-BR" sz="2400" b="1" dirty="0" err="1">
                <a:solidFill>
                  <a:srgbClr val="002060"/>
                </a:solidFill>
                <a:latin typeface="Arial Black"/>
                <a:ea typeface="Arial Black"/>
                <a:cs typeface="Arial Black"/>
              </a:rPr>
              <a:t>Laburtuz</a:t>
            </a:r>
            <a:r>
              <a:rPr lang="pt-BR" sz="2400" b="1" dirty="0">
                <a:solidFill>
                  <a:srgbClr val="002060"/>
                </a:solidFill>
                <a:latin typeface="Arial Black"/>
                <a:ea typeface="Arial Black"/>
                <a:cs typeface="Arial Black"/>
              </a:rPr>
              <a:t>...</a:t>
            </a:r>
          </a:p>
          <a:p>
            <a:pPr marL="514350" indent="-514350">
              <a:lnSpc>
                <a:spcPct val="150000"/>
              </a:lnSpc>
              <a:buClr>
                <a:srgbClr val="002060"/>
              </a:buClr>
              <a:buSzPct val="100000"/>
              <a:buFont typeface="+mj-lt"/>
              <a:buAutoNum type="arabicPeriod"/>
            </a:pPr>
            <a:r>
              <a:rPr lang="pt-BR" sz="2400" b="1" dirty="0" err="1">
                <a:solidFill>
                  <a:srgbClr val="002060"/>
                </a:solidFill>
                <a:latin typeface="Arial Black"/>
                <a:ea typeface="Arial Black"/>
                <a:cs typeface="Arial Black"/>
              </a:rPr>
              <a:t>Praktikak</a:t>
            </a:r>
            <a:endParaRPr lang="pt-BR" sz="2400" b="1" dirty="0">
              <a:solidFill>
                <a:srgbClr val="002060"/>
              </a:solidFill>
              <a:latin typeface="Arial Black"/>
              <a:ea typeface="Arial Black"/>
              <a:cs typeface="Arial Black"/>
            </a:endParaRPr>
          </a:p>
          <a:p>
            <a:pPr marL="514350" indent="-514350">
              <a:buSzPct val="100000"/>
              <a:buFont typeface="+mj-lt"/>
              <a:buAutoNum type="arabicPeriod"/>
            </a:pPr>
            <a:endParaRPr lang="pt-BR" sz="3200" dirty="0">
              <a:latin typeface="+mj-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 name="Google Shape;67;p11"/>
          <p:cNvSpPr txBox="1">
            <a:spLocks/>
          </p:cNvSpPr>
          <p:nvPr/>
        </p:nvSpPr>
        <p:spPr>
          <a:xfrm>
            <a:off x="2086574" y="796073"/>
            <a:ext cx="8064900" cy="69396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14350" indent="-514350">
              <a:buClr>
                <a:srgbClr val="002060"/>
              </a:buClr>
              <a:buSzPct val="100000"/>
              <a:buFont typeface="+mj-lt"/>
              <a:buAutoNum type="arabicPeriod"/>
            </a:pPr>
            <a:r>
              <a:rPr lang="pt-BR" sz="2400" b="1" dirty="0" err="1">
                <a:solidFill>
                  <a:srgbClr val="002060"/>
                </a:solidFill>
                <a:latin typeface="Arial Black"/>
                <a:ea typeface="Arial Black"/>
                <a:cs typeface="Arial Black"/>
                <a:sym typeface="Arial Black"/>
              </a:rPr>
              <a:t>Zer</a:t>
            </a:r>
            <a:r>
              <a:rPr lang="pt-BR" sz="2400" b="1" dirty="0">
                <a:solidFill>
                  <a:srgbClr val="002060"/>
                </a:solidFill>
                <a:latin typeface="Arial Black"/>
                <a:ea typeface="Arial Black"/>
                <a:cs typeface="Arial Black"/>
                <a:sym typeface="Arial Black"/>
              </a:rPr>
              <a:t> da </a:t>
            </a:r>
            <a:r>
              <a:rPr lang="pt-BR" sz="2400" b="1" dirty="0" err="1">
                <a:solidFill>
                  <a:srgbClr val="002060"/>
                </a:solidFill>
                <a:latin typeface="Arial Black"/>
                <a:ea typeface="Arial Black"/>
                <a:cs typeface="Arial Black"/>
                <a:sym typeface="Arial Black"/>
              </a:rPr>
              <a:t>urratsez</a:t>
            </a:r>
            <a:r>
              <a:rPr lang="pt-BR" sz="3200" dirty="0" smtClean="0">
                <a:latin typeface="+mj-lt"/>
              </a:rPr>
              <a:t> </a:t>
            </a:r>
            <a:r>
              <a:rPr lang="pt-BR" sz="2400" b="1" dirty="0" err="1">
                <a:solidFill>
                  <a:srgbClr val="002060"/>
                </a:solidFill>
                <a:latin typeface="Arial Black"/>
                <a:ea typeface="Arial Black"/>
                <a:cs typeface="Arial Black"/>
              </a:rPr>
              <a:t>urratseko</a:t>
            </a:r>
            <a:r>
              <a:rPr lang="pt-BR" sz="2400" b="1" dirty="0">
                <a:solidFill>
                  <a:srgbClr val="002060"/>
                </a:solidFill>
                <a:latin typeface="Arial Black"/>
                <a:ea typeface="Arial Black"/>
                <a:cs typeface="Arial Black"/>
              </a:rPr>
              <a:t> motor </a:t>
            </a:r>
            <a:r>
              <a:rPr lang="pt-BR" sz="2400" b="1" dirty="0" err="1">
                <a:solidFill>
                  <a:srgbClr val="002060"/>
                </a:solidFill>
                <a:latin typeface="Arial Black"/>
                <a:ea typeface="Arial Black"/>
                <a:cs typeface="Arial Black"/>
              </a:rPr>
              <a:t>bat</a:t>
            </a:r>
            <a:r>
              <a:rPr lang="pt-BR" sz="2400" b="1" dirty="0">
                <a:solidFill>
                  <a:srgbClr val="002060"/>
                </a:solidFill>
                <a:latin typeface="Arial Black"/>
                <a:ea typeface="Arial Black"/>
                <a:cs typeface="Arial Black"/>
              </a:rPr>
              <a:t>?</a:t>
            </a:r>
          </a:p>
          <a:p>
            <a:pPr marL="514350" indent="-514350">
              <a:buSzPct val="100000"/>
              <a:buFont typeface="+mj-lt"/>
              <a:buAutoNum type="arabicPeriod"/>
            </a:pPr>
            <a:endParaRPr lang="pt-BR" sz="3200" dirty="0">
              <a:latin typeface="+mj-lt"/>
            </a:endParaRPr>
          </a:p>
        </p:txBody>
      </p:sp>
      <p:sp>
        <p:nvSpPr>
          <p:cNvPr id="6" name="Google Shape;67;p11"/>
          <p:cNvSpPr txBox="1">
            <a:spLocks/>
          </p:cNvSpPr>
          <p:nvPr/>
        </p:nvSpPr>
        <p:spPr>
          <a:xfrm>
            <a:off x="2086574" y="1715916"/>
            <a:ext cx="8064900" cy="183968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3A70"/>
              </a:buClr>
              <a:buSzPts val="1350"/>
              <a:buFont typeface="Calibri"/>
              <a:buNone/>
              <a:defRPr sz="1350" b="1" i="0" u="none" strike="noStrike" cap="none">
                <a:solidFill>
                  <a:srgbClr val="003A70"/>
                </a:solidFill>
                <a:latin typeface="Calibri"/>
                <a:ea typeface="Calibri"/>
                <a:cs typeface="Calibri"/>
                <a:sym typeface="Calibri"/>
              </a:defRPr>
            </a:lvl1pPr>
            <a:lvl2pPr marL="342900" marR="0" lvl="1"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pPr marL="285750" indent="-285750">
              <a:lnSpc>
                <a:spcPct val="150000"/>
              </a:lnSpc>
              <a:buSzPct val="100000"/>
              <a:buFont typeface="Arial" panose="020B0604020202020204" pitchFamily="34" charset="0"/>
              <a:buChar char="•"/>
            </a:pPr>
            <a:r>
              <a:rPr lang="pt-BR" sz="2000" b="0" dirty="0" err="1">
                <a:latin typeface="+mn-lt"/>
              </a:rPr>
              <a:t>Urrats</a:t>
            </a:r>
            <a:r>
              <a:rPr lang="pt-BR" sz="2000" b="0" dirty="0">
                <a:latin typeface="+mn-lt"/>
              </a:rPr>
              <a:t> (pauso) </a:t>
            </a:r>
            <a:r>
              <a:rPr lang="pt-BR" sz="2000" b="0" dirty="0" err="1">
                <a:latin typeface="+mn-lt"/>
              </a:rPr>
              <a:t>jakinetan</a:t>
            </a:r>
            <a:r>
              <a:rPr lang="pt-BR" sz="2000" b="0" dirty="0">
                <a:latin typeface="+mn-lt"/>
              </a:rPr>
              <a:t> </a:t>
            </a:r>
            <a:r>
              <a:rPr lang="pt-BR" sz="2000" b="0" dirty="0" err="1">
                <a:latin typeface="+mn-lt"/>
              </a:rPr>
              <a:t>mugitzen</a:t>
            </a:r>
            <a:r>
              <a:rPr lang="pt-BR" sz="2000" b="0" dirty="0">
                <a:latin typeface="+mn-lt"/>
              </a:rPr>
              <a:t> </a:t>
            </a:r>
            <a:r>
              <a:rPr lang="pt-BR" sz="2000" b="0" dirty="0" err="1">
                <a:latin typeface="+mn-lt"/>
              </a:rPr>
              <a:t>den</a:t>
            </a:r>
            <a:r>
              <a:rPr lang="pt-BR" sz="2000" b="0" dirty="0">
                <a:latin typeface="+mn-lt"/>
              </a:rPr>
              <a:t> motor </a:t>
            </a:r>
            <a:r>
              <a:rPr lang="pt-BR" sz="2000" b="0" dirty="0" err="1">
                <a:latin typeface="+mn-lt"/>
              </a:rPr>
              <a:t>elektrikoa</a:t>
            </a:r>
            <a:r>
              <a:rPr lang="pt-BR" sz="2000" b="0" dirty="0">
                <a:latin typeface="+mn-lt"/>
              </a:rPr>
              <a:t>.</a:t>
            </a:r>
          </a:p>
          <a:p>
            <a:pPr marL="285750" indent="-285750">
              <a:lnSpc>
                <a:spcPct val="150000"/>
              </a:lnSpc>
              <a:buSzPct val="100000"/>
              <a:buFont typeface="Arial" panose="020B0604020202020204" pitchFamily="34" charset="0"/>
              <a:buChar char="•"/>
            </a:pPr>
            <a:r>
              <a:rPr lang="pt-BR" sz="2000" b="0" dirty="0" err="1">
                <a:latin typeface="+mn-lt"/>
              </a:rPr>
              <a:t>Pultsu</a:t>
            </a:r>
            <a:r>
              <a:rPr lang="pt-BR" sz="2000" b="0" dirty="0">
                <a:latin typeface="+mn-lt"/>
              </a:rPr>
              <a:t> </a:t>
            </a:r>
            <a:r>
              <a:rPr lang="pt-BR" sz="2000" b="0" dirty="0" err="1">
                <a:latin typeface="+mn-lt"/>
              </a:rPr>
              <a:t>elektriko</a:t>
            </a:r>
            <a:r>
              <a:rPr lang="pt-BR" sz="2000" b="0" dirty="0">
                <a:latin typeface="+mn-lt"/>
              </a:rPr>
              <a:t> </a:t>
            </a:r>
            <a:r>
              <a:rPr lang="pt-BR" sz="2000" b="0" dirty="0" err="1">
                <a:latin typeface="+mn-lt"/>
              </a:rPr>
              <a:t>bakoitzak</a:t>
            </a:r>
            <a:r>
              <a:rPr lang="pt-BR" sz="2000" b="0" dirty="0">
                <a:latin typeface="+mn-lt"/>
              </a:rPr>
              <a:t> </a:t>
            </a:r>
            <a:r>
              <a:rPr lang="pt-BR" sz="2000" b="0" dirty="0" err="1">
                <a:latin typeface="+mn-lt"/>
              </a:rPr>
              <a:t>gradu</a:t>
            </a:r>
            <a:r>
              <a:rPr lang="pt-BR" sz="2000" b="0" dirty="0">
                <a:latin typeface="+mn-lt"/>
              </a:rPr>
              <a:t> </a:t>
            </a:r>
            <a:r>
              <a:rPr lang="pt-BR" sz="2000" b="0" dirty="0" err="1">
                <a:latin typeface="+mn-lt"/>
              </a:rPr>
              <a:t>kopuru</a:t>
            </a:r>
            <a:r>
              <a:rPr lang="pt-BR" sz="2000" b="0" dirty="0">
                <a:latin typeface="+mn-lt"/>
              </a:rPr>
              <a:t> </a:t>
            </a:r>
            <a:r>
              <a:rPr lang="pt-BR" sz="2000" b="0" dirty="0" err="1">
                <a:latin typeface="+mn-lt"/>
              </a:rPr>
              <a:t>finko</a:t>
            </a:r>
            <a:r>
              <a:rPr lang="pt-BR" sz="2000" b="0" dirty="0">
                <a:latin typeface="+mn-lt"/>
              </a:rPr>
              <a:t> </a:t>
            </a:r>
            <a:r>
              <a:rPr lang="pt-BR" sz="2000" b="0" dirty="0" err="1">
                <a:latin typeface="+mn-lt"/>
              </a:rPr>
              <a:t>bat</a:t>
            </a:r>
            <a:r>
              <a:rPr lang="pt-BR" sz="2000" b="0" dirty="0">
                <a:latin typeface="+mn-lt"/>
              </a:rPr>
              <a:t> </a:t>
            </a:r>
            <a:r>
              <a:rPr lang="pt-BR" sz="2000" b="0" dirty="0" err="1">
                <a:latin typeface="+mn-lt"/>
              </a:rPr>
              <a:t>birarazten</a:t>
            </a:r>
            <a:r>
              <a:rPr lang="pt-BR" sz="2000" b="0" dirty="0">
                <a:latin typeface="+mn-lt"/>
              </a:rPr>
              <a:t> </a:t>
            </a:r>
            <a:r>
              <a:rPr lang="pt-BR" sz="2000" b="0" dirty="0" err="1">
                <a:latin typeface="+mn-lt"/>
              </a:rPr>
              <a:t>du</a:t>
            </a:r>
            <a:r>
              <a:rPr lang="pt-BR" sz="2000" b="0" dirty="0">
                <a:latin typeface="+mn-lt"/>
              </a:rPr>
              <a:t> </a:t>
            </a:r>
            <a:r>
              <a:rPr lang="pt-BR" sz="2000" b="0" dirty="0" err="1">
                <a:latin typeface="+mn-lt"/>
              </a:rPr>
              <a:t>ardatza</a:t>
            </a:r>
            <a:r>
              <a:rPr lang="pt-BR" sz="2000" b="0" dirty="0">
                <a:latin typeface="+mn-lt"/>
              </a:rPr>
              <a:t>.</a:t>
            </a:r>
          </a:p>
          <a:p>
            <a:pPr marL="285750" indent="-285750">
              <a:lnSpc>
                <a:spcPct val="150000"/>
              </a:lnSpc>
              <a:buSzPct val="100000"/>
              <a:buFont typeface="Arial" panose="020B0604020202020204" pitchFamily="34" charset="0"/>
              <a:buChar char="•"/>
            </a:pPr>
            <a:r>
              <a:rPr lang="pt-BR" sz="2000" b="0" dirty="0" err="1">
                <a:latin typeface="+mn-lt"/>
              </a:rPr>
              <a:t>Mugimenduaren</a:t>
            </a:r>
            <a:r>
              <a:rPr lang="pt-BR" sz="2000" b="0" dirty="0">
                <a:latin typeface="+mn-lt"/>
              </a:rPr>
              <a:t> </a:t>
            </a:r>
            <a:r>
              <a:rPr lang="pt-BR" sz="2000" b="0" dirty="0" err="1">
                <a:latin typeface="+mn-lt"/>
              </a:rPr>
              <a:t>kontrol</a:t>
            </a:r>
            <a:r>
              <a:rPr lang="pt-BR" sz="2000" b="0" dirty="0">
                <a:latin typeface="+mn-lt"/>
              </a:rPr>
              <a:t> </a:t>
            </a:r>
            <a:r>
              <a:rPr lang="pt-BR" sz="2000" b="0" dirty="0" err="1">
                <a:latin typeface="+mn-lt"/>
              </a:rPr>
              <a:t>zehatza</a:t>
            </a:r>
            <a:r>
              <a:rPr lang="pt-BR" sz="2000" b="0" dirty="0">
                <a:latin typeface="+mn-lt"/>
              </a:rPr>
              <a:t>, </a:t>
            </a:r>
            <a:r>
              <a:rPr lang="pt-BR" sz="2000" b="0" dirty="0" err="1">
                <a:latin typeface="+mn-lt"/>
              </a:rPr>
              <a:t>posizio-sentsoreen</a:t>
            </a:r>
            <a:r>
              <a:rPr lang="pt-BR" sz="2000" b="0" dirty="0">
                <a:latin typeface="+mn-lt"/>
              </a:rPr>
              <a:t> </a:t>
            </a:r>
            <a:r>
              <a:rPr lang="pt-BR" sz="2000" b="0" dirty="0" err="1">
                <a:latin typeface="+mn-lt"/>
              </a:rPr>
              <a:t>beharrik</a:t>
            </a:r>
            <a:r>
              <a:rPr lang="pt-BR" sz="2000" b="0" dirty="0">
                <a:latin typeface="+mn-lt"/>
              </a:rPr>
              <a:t> gabe (</a:t>
            </a:r>
            <a:r>
              <a:rPr lang="pt-BR" sz="2000" b="0" dirty="0" err="1">
                <a:latin typeface="+mn-lt"/>
              </a:rPr>
              <a:t>kasu</a:t>
            </a:r>
            <a:r>
              <a:rPr lang="pt-BR" sz="2000" b="0" dirty="0">
                <a:latin typeface="+mn-lt"/>
              </a:rPr>
              <a:t> </a:t>
            </a:r>
            <a:r>
              <a:rPr lang="pt-BR" sz="2000" b="0" dirty="0" err="1">
                <a:latin typeface="+mn-lt"/>
              </a:rPr>
              <a:t>askotan</a:t>
            </a:r>
            <a:r>
              <a:rPr lang="pt-BR" sz="2000" b="0" dirty="0">
                <a:latin typeface="+mn-lt"/>
              </a:rPr>
              <a:t>). </a:t>
            </a:r>
            <a:r>
              <a:rPr lang="eu-ES" sz="2000" dirty="0"/>
              <a:t/>
            </a:r>
            <a:br>
              <a:rPr lang="eu-ES" sz="2000" dirty="0"/>
            </a:br>
            <a:endParaRPr lang="pt-BR" sz="2000" b="0" dirty="0">
              <a:latin typeface="+mn-lt"/>
            </a:endParaRPr>
          </a:p>
        </p:txBody>
      </p:sp>
      <p:pic>
        <p:nvPicPr>
          <p:cNvPr id="7" name="Irudia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5009" y="3781481"/>
            <a:ext cx="2188027" cy="2188027"/>
          </a:xfrm>
          <a:prstGeom prst="rect">
            <a:avLst/>
          </a:prstGeom>
        </p:spPr>
      </p:pic>
      <p:pic>
        <p:nvPicPr>
          <p:cNvPr id="9" name="Irudia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8835" y="6179882"/>
            <a:ext cx="1166037" cy="67811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pic>
        <p:nvPicPr>
          <p:cNvPr id="9" name="Irudia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8835" y="6179882"/>
            <a:ext cx="1166037" cy="678118"/>
          </a:xfrm>
          <a:prstGeom prst="rect">
            <a:avLst/>
          </a:prstGeom>
        </p:spPr>
      </p:pic>
      <p:sp>
        <p:nvSpPr>
          <p:cNvPr id="8" name="Google Shape;67;p11"/>
          <p:cNvSpPr txBox="1">
            <a:spLocks/>
          </p:cNvSpPr>
          <p:nvPr/>
        </p:nvSpPr>
        <p:spPr>
          <a:xfrm>
            <a:off x="2143724" y="1061358"/>
            <a:ext cx="8064900" cy="69396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457200">
              <a:buClr>
                <a:srgbClr val="002060"/>
              </a:buClr>
              <a:buSzPct val="100000"/>
              <a:buFont typeface="+mj-lt"/>
              <a:buAutoNum type="arabicPeriod" startAt="2"/>
            </a:pPr>
            <a:r>
              <a:rPr lang="eu-ES" sz="2400" b="1" dirty="0">
                <a:solidFill>
                  <a:srgbClr val="002060"/>
                </a:solidFill>
                <a:latin typeface="Arial Black"/>
                <a:ea typeface="Arial Black"/>
                <a:cs typeface="Arial Black"/>
              </a:rPr>
              <a:t>Zertarako </a:t>
            </a:r>
            <a:r>
              <a:rPr lang="eu-ES" sz="2400" b="1" dirty="0">
                <a:solidFill>
                  <a:srgbClr val="002060"/>
                </a:solidFill>
                <a:latin typeface="Arial Black"/>
                <a:ea typeface="Arial Black"/>
                <a:cs typeface="Arial Black"/>
              </a:rPr>
              <a:t>erabiltzen dira</a:t>
            </a:r>
            <a:r>
              <a:rPr lang="eu-ES" sz="2400" b="1" dirty="0">
                <a:solidFill>
                  <a:srgbClr val="002060"/>
                </a:solidFill>
                <a:latin typeface="Arial Black"/>
                <a:ea typeface="Arial Black"/>
                <a:cs typeface="Arial Black"/>
              </a:rPr>
              <a:t>?</a:t>
            </a:r>
            <a:endParaRPr lang="pt-BR" sz="2400" b="1" dirty="0">
              <a:solidFill>
                <a:srgbClr val="002060"/>
              </a:solidFill>
              <a:latin typeface="Arial Black"/>
              <a:ea typeface="Arial Black"/>
              <a:cs typeface="Arial Black"/>
            </a:endParaRPr>
          </a:p>
          <a:p>
            <a:pPr marL="514350" indent="-514350">
              <a:buSzPct val="100000"/>
              <a:buFont typeface="+mj-lt"/>
              <a:buAutoNum type="arabicPeriod" startAt="2"/>
            </a:pPr>
            <a:endParaRPr lang="pt-BR" sz="2400" b="1" dirty="0">
              <a:solidFill>
                <a:srgbClr val="002060"/>
              </a:solidFill>
              <a:latin typeface="Arial Black"/>
              <a:ea typeface="Arial Black"/>
              <a:cs typeface="Arial Black"/>
            </a:endParaRPr>
          </a:p>
        </p:txBody>
      </p:sp>
      <p:sp>
        <p:nvSpPr>
          <p:cNvPr id="10" name="Google Shape;67;p11"/>
          <p:cNvSpPr txBox="1">
            <a:spLocks/>
          </p:cNvSpPr>
          <p:nvPr/>
        </p:nvSpPr>
        <p:spPr>
          <a:xfrm>
            <a:off x="2143724" y="1981200"/>
            <a:ext cx="8064900" cy="183968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3A70"/>
              </a:buClr>
              <a:buSzPts val="1350"/>
              <a:buFont typeface="Calibri"/>
              <a:buNone/>
              <a:defRPr sz="1350" b="1" i="0" u="none" strike="noStrike" cap="none">
                <a:solidFill>
                  <a:srgbClr val="003A70"/>
                </a:solidFill>
                <a:latin typeface="Calibri"/>
                <a:ea typeface="Calibri"/>
                <a:cs typeface="Calibri"/>
                <a:sym typeface="Calibri"/>
              </a:defRPr>
            </a:lvl1pPr>
            <a:lvl2pPr marL="342900" marR="0" lvl="1"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pPr marL="285750" indent="-285750">
              <a:lnSpc>
                <a:spcPct val="150000"/>
              </a:lnSpc>
              <a:buSzPct val="100000"/>
              <a:buFont typeface="Arial" panose="020B0604020202020204" pitchFamily="34" charset="0"/>
              <a:buChar char="•"/>
            </a:pPr>
            <a:r>
              <a:rPr lang="pt-BR" sz="2000" b="0" dirty="0" err="1">
                <a:latin typeface="+mn-lt"/>
              </a:rPr>
              <a:t>Mugimendu</a:t>
            </a:r>
            <a:r>
              <a:rPr lang="pt-BR" sz="2000" b="0" dirty="0">
                <a:latin typeface="+mn-lt"/>
              </a:rPr>
              <a:t> </a:t>
            </a:r>
            <a:r>
              <a:rPr lang="pt-BR" sz="2000" b="0" dirty="0" err="1">
                <a:latin typeface="+mn-lt"/>
              </a:rPr>
              <a:t>zehatzak</a:t>
            </a:r>
            <a:r>
              <a:rPr lang="pt-BR" sz="2000" b="0" dirty="0">
                <a:latin typeface="+mn-lt"/>
              </a:rPr>
              <a:t> </a:t>
            </a:r>
            <a:r>
              <a:rPr lang="pt-BR" sz="2000" b="0" dirty="0" err="1">
                <a:latin typeface="+mn-lt"/>
              </a:rPr>
              <a:t>kontrolatzeko</a:t>
            </a:r>
            <a:r>
              <a:rPr lang="pt-BR" sz="2000" b="0" dirty="0">
                <a:latin typeface="+mn-lt"/>
              </a:rPr>
              <a:t>.</a:t>
            </a:r>
          </a:p>
          <a:p>
            <a:pPr marL="285750" indent="-285750">
              <a:lnSpc>
                <a:spcPct val="150000"/>
              </a:lnSpc>
              <a:buSzPct val="100000"/>
              <a:buFont typeface="Arial" panose="020B0604020202020204" pitchFamily="34" charset="0"/>
              <a:buChar char="•"/>
            </a:pPr>
            <a:r>
              <a:rPr lang="pt-BR" sz="2000" b="0" dirty="0" err="1">
                <a:latin typeface="+mn-lt"/>
              </a:rPr>
              <a:t>Posizionamendu</a:t>
            </a:r>
            <a:r>
              <a:rPr lang="pt-BR" sz="2000" b="0" dirty="0">
                <a:latin typeface="+mn-lt"/>
              </a:rPr>
              <a:t> </a:t>
            </a:r>
            <a:r>
              <a:rPr lang="pt-BR" sz="2000" b="0" dirty="0" err="1">
                <a:latin typeface="+mn-lt"/>
              </a:rPr>
              <a:t>errepikakorrak</a:t>
            </a:r>
            <a:r>
              <a:rPr lang="pt-BR" sz="2000" b="0" dirty="0">
                <a:latin typeface="+mn-lt"/>
              </a:rPr>
              <a:t> </a:t>
            </a:r>
            <a:r>
              <a:rPr lang="pt-BR" sz="2000" b="0" dirty="0" err="1">
                <a:latin typeface="+mn-lt"/>
              </a:rPr>
              <a:t>egiteko</a:t>
            </a:r>
            <a:r>
              <a:rPr lang="pt-BR" sz="2000" b="0" dirty="0">
                <a:latin typeface="+mn-lt"/>
              </a:rPr>
              <a:t>.</a:t>
            </a:r>
          </a:p>
          <a:p>
            <a:pPr marL="285750" indent="-285750">
              <a:lnSpc>
                <a:spcPct val="150000"/>
              </a:lnSpc>
              <a:buSzPct val="100000"/>
              <a:buFont typeface="Arial" panose="020B0604020202020204" pitchFamily="34" charset="0"/>
              <a:buChar char="•"/>
            </a:pPr>
            <a:r>
              <a:rPr lang="pt-BR" sz="2000" b="0" dirty="0" err="1">
                <a:latin typeface="+mn-lt"/>
              </a:rPr>
              <a:t>Mugimendu</a:t>
            </a:r>
            <a:r>
              <a:rPr lang="pt-BR" sz="2000" b="0" dirty="0">
                <a:latin typeface="+mn-lt"/>
              </a:rPr>
              <a:t> </a:t>
            </a:r>
            <a:r>
              <a:rPr lang="pt-BR" sz="2000" b="0" dirty="0" err="1">
                <a:latin typeface="+mn-lt"/>
              </a:rPr>
              <a:t>deterministak</a:t>
            </a:r>
            <a:r>
              <a:rPr lang="pt-BR" sz="2000" b="0" dirty="0">
                <a:latin typeface="+mn-lt"/>
              </a:rPr>
              <a:t>, </a:t>
            </a:r>
            <a:r>
              <a:rPr lang="pt-BR" sz="2000" b="0" dirty="0" err="1">
                <a:latin typeface="+mn-lt"/>
              </a:rPr>
              <a:t>urratsez-urrats</a:t>
            </a:r>
            <a:r>
              <a:rPr lang="pt-BR" sz="2000" b="0" dirty="0">
                <a:latin typeface="+mn-lt"/>
              </a:rPr>
              <a:t>.</a:t>
            </a:r>
          </a:p>
          <a:p>
            <a:pPr marL="285750" indent="-285750">
              <a:lnSpc>
                <a:spcPct val="150000"/>
              </a:lnSpc>
              <a:buSzPct val="100000"/>
              <a:buFont typeface="Arial" panose="020B0604020202020204" pitchFamily="34" charset="0"/>
              <a:buChar char="•"/>
            </a:pPr>
            <a:endParaRPr lang="pt-BR" sz="2000" b="0" dirty="0">
              <a:latin typeface="+mn-lt"/>
            </a:endParaRPr>
          </a:p>
          <a:p>
            <a:pPr>
              <a:lnSpc>
                <a:spcPct val="150000"/>
              </a:lnSpc>
              <a:buSzPct val="100000"/>
            </a:pPr>
            <a:r>
              <a:rPr lang="pt-BR" sz="1600" b="0" dirty="0" err="1">
                <a:latin typeface="+mn-lt"/>
              </a:rPr>
              <a:t>Adibidez</a:t>
            </a:r>
            <a:r>
              <a:rPr lang="pt-BR" sz="1600" b="0" dirty="0">
                <a:latin typeface="+mn-lt"/>
              </a:rPr>
              <a:t>: </a:t>
            </a:r>
          </a:p>
          <a:p>
            <a:pPr marL="285750" indent="-285750">
              <a:lnSpc>
                <a:spcPct val="150000"/>
              </a:lnSpc>
              <a:buSzPct val="100000"/>
              <a:buFont typeface="Arial" panose="020B0604020202020204" pitchFamily="34" charset="0"/>
              <a:buChar char="•"/>
            </a:pPr>
            <a:r>
              <a:rPr lang="eu-ES" sz="1600" b="0" dirty="0">
                <a:latin typeface="+mn-lt"/>
              </a:rPr>
              <a:t>3D inprimagailu batean: Urratsez urratseko motor batek printzeko buruaren posizioa kontrolatzen du milimetro bakoitzean.</a:t>
            </a:r>
          </a:p>
          <a:p>
            <a:pPr marL="285750" indent="-285750">
              <a:lnSpc>
                <a:spcPct val="150000"/>
              </a:lnSpc>
              <a:buSzPct val="100000"/>
              <a:buFont typeface="Arial" panose="020B0604020202020204" pitchFamily="34" charset="0"/>
              <a:buChar char="•"/>
            </a:pPr>
            <a:r>
              <a:rPr lang="eu-ES" sz="1600" b="0" dirty="0">
                <a:latin typeface="+mn-lt"/>
              </a:rPr>
              <a:t>Robot baten beso batean: adibidez, objektu bat hartzeko eta beste toki batean uzteko.</a:t>
            </a:r>
          </a:p>
          <a:p>
            <a:pPr>
              <a:lnSpc>
                <a:spcPct val="150000"/>
              </a:lnSpc>
              <a:buSzPct val="100000"/>
            </a:pPr>
            <a:endParaRPr lang="pt-BR" sz="2000" b="0" dirty="0">
              <a:latin typeface="+mn-lt"/>
            </a:endParaRPr>
          </a:p>
        </p:txBody>
      </p:sp>
      <p:pic>
        <p:nvPicPr>
          <p:cNvPr id="11" name="Irudia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4074" y="1306286"/>
            <a:ext cx="2114550" cy="2114550"/>
          </a:xfrm>
          <a:prstGeom prst="rect">
            <a:avLst/>
          </a:prstGeom>
        </p:spPr>
      </p:pic>
    </p:spTree>
    <p:extLst>
      <p:ext uri="{BB962C8B-B14F-4D97-AF65-F5344CB8AC3E}">
        <p14:creationId xmlns:p14="http://schemas.microsoft.com/office/powerpoint/2010/main" val="3834668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pic>
        <p:nvPicPr>
          <p:cNvPr id="9" name="Irudia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8835" y="6179882"/>
            <a:ext cx="1166037" cy="678118"/>
          </a:xfrm>
          <a:prstGeom prst="rect">
            <a:avLst/>
          </a:prstGeom>
        </p:spPr>
      </p:pic>
      <p:sp>
        <p:nvSpPr>
          <p:cNvPr id="6" name="Google Shape;67;p11"/>
          <p:cNvSpPr txBox="1">
            <a:spLocks/>
          </p:cNvSpPr>
          <p:nvPr/>
        </p:nvSpPr>
        <p:spPr>
          <a:xfrm>
            <a:off x="2160053" y="914401"/>
            <a:ext cx="8064900" cy="69396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14350" indent="-514350">
              <a:buClr>
                <a:srgbClr val="002060"/>
              </a:buClr>
              <a:buSzPct val="100000"/>
              <a:buFont typeface="+mj-lt"/>
              <a:buAutoNum type="arabicPeriod" startAt="3"/>
            </a:pPr>
            <a:r>
              <a:rPr lang="eu-ES" sz="2400" b="1" dirty="0" smtClean="0">
                <a:solidFill>
                  <a:srgbClr val="002060"/>
                </a:solidFill>
                <a:latin typeface="Arial Black"/>
                <a:ea typeface="Arial Black"/>
                <a:cs typeface="Arial Black"/>
              </a:rPr>
              <a:t>Non </a:t>
            </a:r>
            <a:r>
              <a:rPr lang="eu-ES" sz="2400" b="1" dirty="0">
                <a:solidFill>
                  <a:srgbClr val="002060"/>
                </a:solidFill>
                <a:latin typeface="Arial Black"/>
                <a:ea typeface="Arial Black"/>
                <a:cs typeface="Arial Black"/>
              </a:rPr>
              <a:t>erabiltzen da?</a:t>
            </a:r>
            <a:endParaRPr lang="pt-BR" sz="2400" b="1" dirty="0">
              <a:solidFill>
                <a:srgbClr val="002060"/>
              </a:solidFill>
              <a:latin typeface="Arial Black"/>
              <a:ea typeface="Arial Black"/>
              <a:cs typeface="Arial Black"/>
            </a:endParaRPr>
          </a:p>
          <a:p>
            <a:pPr marL="514350" indent="-514350">
              <a:buSzPct val="100000"/>
              <a:buFont typeface="+mj-lt"/>
              <a:buAutoNum type="arabicPeriod" startAt="3"/>
            </a:pPr>
            <a:endParaRPr lang="pt-BR" sz="3200" dirty="0">
              <a:latin typeface="+mj-lt"/>
            </a:endParaRPr>
          </a:p>
        </p:txBody>
      </p:sp>
      <p:sp>
        <p:nvSpPr>
          <p:cNvPr id="7" name="Google Shape;67;p11"/>
          <p:cNvSpPr txBox="1">
            <a:spLocks/>
          </p:cNvSpPr>
          <p:nvPr/>
        </p:nvSpPr>
        <p:spPr>
          <a:xfrm>
            <a:off x="2160053" y="1834243"/>
            <a:ext cx="8064900" cy="183968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3A70"/>
              </a:buClr>
              <a:buSzPts val="1350"/>
              <a:buFont typeface="Calibri"/>
              <a:buNone/>
              <a:defRPr sz="1350" b="1" i="0" u="none" strike="noStrike" cap="none">
                <a:solidFill>
                  <a:srgbClr val="003A70"/>
                </a:solidFill>
                <a:latin typeface="Calibri"/>
                <a:ea typeface="Calibri"/>
                <a:cs typeface="Calibri"/>
                <a:sym typeface="Calibri"/>
              </a:defRPr>
            </a:lvl1pPr>
            <a:lvl2pPr marL="342900" marR="0" lvl="1"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pPr marL="285750" indent="-285750">
              <a:lnSpc>
                <a:spcPct val="150000"/>
              </a:lnSpc>
              <a:buSzPct val="100000"/>
              <a:buFont typeface="Arial" panose="020B0604020202020204" pitchFamily="34" charset="0"/>
              <a:buChar char="•"/>
            </a:pPr>
            <a:r>
              <a:rPr lang="pt-BR" sz="2000" b="0" dirty="0">
                <a:latin typeface="+mn-lt"/>
              </a:rPr>
              <a:t>3D </a:t>
            </a:r>
            <a:r>
              <a:rPr lang="pt-BR" sz="2000" b="0" dirty="0" err="1">
                <a:latin typeface="+mn-lt"/>
              </a:rPr>
              <a:t>inprimagailuak</a:t>
            </a:r>
            <a:endParaRPr lang="pt-BR" sz="2000" b="0" dirty="0">
              <a:latin typeface="+mn-lt"/>
            </a:endParaRPr>
          </a:p>
          <a:p>
            <a:pPr marL="285750" indent="-285750">
              <a:lnSpc>
                <a:spcPct val="150000"/>
              </a:lnSpc>
              <a:buSzPct val="100000"/>
              <a:buFont typeface="Arial" panose="020B0604020202020204" pitchFamily="34" charset="0"/>
              <a:buChar char="•"/>
            </a:pPr>
            <a:r>
              <a:rPr lang="pt-BR" sz="2000" b="0" dirty="0">
                <a:latin typeface="+mn-lt"/>
              </a:rPr>
              <a:t>CNC </a:t>
            </a:r>
            <a:r>
              <a:rPr lang="pt-BR" sz="2000" b="0" dirty="0" err="1">
                <a:latin typeface="+mn-lt"/>
              </a:rPr>
              <a:t>makinak</a:t>
            </a:r>
            <a:r>
              <a:rPr lang="pt-BR" sz="2000" b="0" dirty="0">
                <a:latin typeface="+mn-lt"/>
              </a:rPr>
              <a:t> </a:t>
            </a:r>
            <a:r>
              <a:rPr lang="pt-BR" sz="2000" b="0" dirty="0" err="1">
                <a:latin typeface="+mn-lt"/>
              </a:rPr>
              <a:t>eta</a:t>
            </a:r>
            <a:r>
              <a:rPr lang="pt-BR" sz="2000" b="0" dirty="0">
                <a:latin typeface="+mn-lt"/>
              </a:rPr>
              <a:t> laser </a:t>
            </a:r>
            <a:r>
              <a:rPr lang="pt-BR" sz="2000" b="0" dirty="0" err="1">
                <a:latin typeface="+mn-lt"/>
              </a:rPr>
              <a:t>grabagailuak</a:t>
            </a:r>
            <a:endParaRPr lang="pt-BR" sz="2000" b="0" dirty="0">
              <a:latin typeface="+mn-lt"/>
            </a:endParaRPr>
          </a:p>
          <a:p>
            <a:pPr marL="285750" indent="-285750">
              <a:lnSpc>
                <a:spcPct val="150000"/>
              </a:lnSpc>
              <a:buSzPct val="100000"/>
              <a:buFont typeface="Arial" panose="020B0604020202020204" pitchFamily="34" charset="0"/>
              <a:buChar char="•"/>
            </a:pPr>
            <a:r>
              <a:rPr lang="pt-BR" sz="2000" b="0" dirty="0" err="1">
                <a:latin typeface="+mn-lt"/>
              </a:rPr>
              <a:t>Robotika</a:t>
            </a:r>
            <a:endParaRPr lang="pt-BR" sz="2000" b="0" dirty="0">
              <a:latin typeface="+mn-lt"/>
            </a:endParaRPr>
          </a:p>
          <a:p>
            <a:pPr marL="285750" indent="-285750">
              <a:lnSpc>
                <a:spcPct val="150000"/>
              </a:lnSpc>
              <a:buSzPct val="100000"/>
              <a:buFont typeface="Arial" panose="020B0604020202020204" pitchFamily="34" charset="0"/>
              <a:buChar char="•"/>
            </a:pPr>
            <a:r>
              <a:rPr lang="pt-BR" sz="2000" b="0" dirty="0" err="1">
                <a:latin typeface="+mn-lt"/>
              </a:rPr>
              <a:t>Zaintza</a:t>
            </a:r>
            <a:r>
              <a:rPr lang="pt-BR" sz="2000" b="0" dirty="0">
                <a:latin typeface="+mn-lt"/>
              </a:rPr>
              <a:t> </a:t>
            </a:r>
            <a:r>
              <a:rPr lang="pt-BR" sz="2000" b="0" dirty="0" err="1">
                <a:latin typeface="+mn-lt"/>
              </a:rPr>
              <a:t>kamerak</a:t>
            </a:r>
            <a:r>
              <a:rPr lang="pt-BR" sz="2000" b="0" dirty="0">
                <a:latin typeface="+mn-lt"/>
              </a:rPr>
              <a:t> (PTZ)</a:t>
            </a:r>
          </a:p>
          <a:p>
            <a:pPr marL="285750" indent="-285750">
              <a:lnSpc>
                <a:spcPct val="150000"/>
              </a:lnSpc>
              <a:buSzPct val="100000"/>
              <a:buFont typeface="Arial" panose="020B0604020202020204" pitchFamily="34" charset="0"/>
              <a:buChar char="•"/>
            </a:pPr>
            <a:r>
              <a:rPr lang="pt-BR" sz="2000" b="0" dirty="0" err="1">
                <a:latin typeface="+mn-lt"/>
              </a:rPr>
              <a:t>Banagailu</a:t>
            </a:r>
            <a:r>
              <a:rPr lang="pt-BR" sz="2000" b="0" dirty="0">
                <a:latin typeface="+mn-lt"/>
              </a:rPr>
              <a:t> </a:t>
            </a:r>
            <a:r>
              <a:rPr lang="pt-BR" sz="2000" b="0" dirty="0" err="1">
                <a:latin typeface="+mn-lt"/>
              </a:rPr>
              <a:t>automatikoak</a:t>
            </a:r>
            <a:endParaRPr lang="pt-BR" sz="2000" b="0" dirty="0">
              <a:latin typeface="+mn-lt"/>
            </a:endParaRPr>
          </a:p>
          <a:p>
            <a:pPr marL="285750" indent="-285750">
              <a:lnSpc>
                <a:spcPct val="150000"/>
              </a:lnSpc>
              <a:buSzPct val="100000"/>
              <a:buFont typeface="Arial" panose="020B0604020202020204" pitchFamily="34" charset="0"/>
              <a:buChar char="•"/>
            </a:pPr>
            <a:r>
              <a:rPr lang="pt-BR" sz="2000" b="0" dirty="0" err="1">
                <a:latin typeface="+mn-lt"/>
              </a:rPr>
              <a:t>Pick</a:t>
            </a:r>
            <a:r>
              <a:rPr lang="pt-BR" sz="2000" b="0" dirty="0">
                <a:latin typeface="+mn-lt"/>
              </a:rPr>
              <a:t> &amp; </a:t>
            </a:r>
            <a:r>
              <a:rPr lang="pt-BR" sz="2000" b="0" dirty="0" err="1">
                <a:latin typeface="+mn-lt"/>
              </a:rPr>
              <a:t>Place</a:t>
            </a:r>
            <a:r>
              <a:rPr lang="pt-BR" sz="2000" b="0" dirty="0">
                <a:latin typeface="+mn-lt"/>
              </a:rPr>
              <a:t> </a:t>
            </a:r>
            <a:r>
              <a:rPr lang="pt-BR" sz="2000" b="0" dirty="0" err="1">
                <a:latin typeface="+mn-lt"/>
              </a:rPr>
              <a:t>makinak</a:t>
            </a:r>
            <a:endParaRPr lang="pt-BR" sz="2000" b="0" dirty="0">
              <a:latin typeface="+mn-lt"/>
            </a:endParaRPr>
          </a:p>
          <a:p>
            <a:pPr>
              <a:lnSpc>
                <a:spcPct val="150000"/>
              </a:lnSpc>
              <a:buSzPct val="100000"/>
            </a:pPr>
            <a:endParaRPr lang="pt-BR" sz="2000" b="0" dirty="0">
              <a:latin typeface="+mn-lt"/>
            </a:endParaRPr>
          </a:p>
        </p:txBody>
      </p:sp>
      <p:pic>
        <p:nvPicPr>
          <p:cNvPr id="12" name="Irudia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28857" y="1261383"/>
            <a:ext cx="2228850" cy="2228850"/>
          </a:xfrm>
          <a:prstGeom prst="rect">
            <a:avLst/>
          </a:prstGeom>
        </p:spPr>
      </p:pic>
      <p:pic>
        <p:nvPicPr>
          <p:cNvPr id="13" name="Irudia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28857" y="3837215"/>
            <a:ext cx="2228850" cy="2228850"/>
          </a:xfrm>
          <a:prstGeom prst="rect">
            <a:avLst/>
          </a:prstGeom>
        </p:spPr>
      </p:pic>
    </p:spTree>
    <p:extLst>
      <p:ext uri="{BB962C8B-B14F-4D97-AF65-F5344CB8AC3E}">
        <p14:creationId xmlns:p14="http://schemas.microsoft.com/office/powerpoint/2010/main" val="2837800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pic>
        <p:nvPicPr>
          <p:cNvPr id="9" name="Irudia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8835" y="6179882"/>
            <a:ext cx="1166037" cy="678118"/>
          </a:xfrm>
          <a:prstGeom prst="rect">
            <a:avLst/>
          </a:prstGeom>
        </p:spPr>
      </p:pic>
      <p:sp>
        <p:nvSpPr>
          <p:cNvPr id="8" name="Google Shape;67;p11"/>
          <p:cNvSpPr txBox="1">
            <a:spLocks/>
          </p:cNvSpPr>
          <p:nvPr/>
        </p:nvSpPr>
        <p:spPr>
          <a:xfrm>
            <a:off x="2135560" y="1100878"/>
            <a:ext cx="8064900" cy="69396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14350" indent="-514350">
              <a:buClr>
                <a:srgbClr val="002060"/>
              </a:buClr>
              <a:buSzPct val="100000"/>
              <a:buFont typeface="+mj-lt"/>
              <a:buAutoNum type="arabicPeriod" startAt="4"/>
            </a:pPr>
            <a:r>
              <a:rPr lang="eu-ES" sz="2400" b="1" dirty="0">
                <a:solidFill>
                  <a:srgbClr val="002060"/>
                </a:solidFill>
                <a:latin typeface="Arial Black"/>
                <a:ea typeface="Arial Black"/>
                <a:cs typeface="Arial Black"/>
              </a:rPr>
              <a:t>Zergatik erabiltzen dira?</a:t>
            </a:r>
            <a:endParaRPr lang="pt-BR" sz="2400" b="1" dirty="0">
              <a:solidFill>
                <a:srgbClr val="002060"/>
              </a:solidFill>
              <a:latin typeface="Arial Black"/>
              <a:ea typeface="Arial Black"/>
              <a:cs typeface="Arial Black"/>
            </a:endParaRPr>
          </a:p>
          <a:p>
            <a:pPr marL="514350" indent="-514350">
              <a:buSzPct val="100000"/>
              <a:buFont typeface="+mj-lt"/>
              <a:buAutoNum type="arabicPeriod" startAt="4"/>
            </a:pPr>
            <a:endParaRPr lang="pt-BR" sz="3200" dirty="0">
              <a:latin typeface="+mj-lt"/>
            </a:endParaRPr>
          </a:p>
        </p:txBody>
      </p:sp>
      <p:sp>
        <p:nvSpPr>
          <p:cNvPr id="10" name="Google Shape;67;p11"/>
          <p:cNvSpPr txBox="1">
            <a:spLocks/>
          </p:cNvSpPr>
          <p:nvPr/>
        </p:nvSpPr>
        <p:spPr>
          <a:xfrm>
            <a:off x="2135560" y="2024622"/>
            <a:ext cx="8064900" cy="183968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3A70"/>
              </a:buClr>
              <a:buSzPts val="1350"/>
              <a:buFont typeface="Calibri"/>
              <a:buNone/>
              <a:defRPr sz="1350" b="1" i="0" u="none" strike="noStrike" cap="none">
                <a:solidFill>
                  <a:srgbClr val="003A70"/>
                </a:solidFill>
                <a:latin typeface="Calibri"/>
                <a:ea typeface="Calibri"/>
                <a:cs typeface="Calibri"/>
                <a:sym typeface="Calibri"/>
              </a:defRPr>
            </a:lvl1pPr>
            <a:lvl2pPr marL="342900" marR="0" lvl="1"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pPr marL="285750" indent="-285750">
              <a:lnSpc>
                <a:spcPct val="150000"/>
              </a:lnSpc>
              <a:buSzPct val="100000"/>
              <a:buFont typeface="Arial" panose="020B0604020202020204" pitchFamily="34" charset="0"/>
              <a:buChar char="•"/>
            </a:pPr>
            <a:r>
              <a:rPr lang="pt-BR" sz="2000" b="0" dirty="0" err="1">
                <a:latin typeface="+mn-lt"/>
              </a:rPr>
              <a:t>Aplikazio</a:t>
            </a:r>
            <a:r>
              <a:rPr lang="pt-BR" sz="2000" b="0" dirty="0">
                <a:latin typeface="+mn-lt"/>
              </a:rPr>
              <a:t> </a:t>
            </a:r>
            <a:r>
              <a:rPr lang="pt-BR" sz="2000" b="0" dirty="0" err="1">
                <a:latin typeface="+mn-lt"/>
              </a:rPr>
              <a:t>sinpleetan</a:t>
            </a:r>
            <a:r>
              <a:rPr lang="pt-BR" sz="2000" b="0" dirty="0">
                <a:latin typeface="+mn-lt"/>
              </a:rPr>
              <a:t> </a:t>
            </a:r>
            <a:r>
              <a:rPr lang="pt-BR" sz="2000" b="0" dirty="0" err="1">
                <a:latin typeface="+mn-lt"/>
              </a:rPr>
              <a:t>ez</a:t>
            </a:r>
            <a:r>
              <a:rPr lang="pt-BR" sz="2000" b="0" dirty="0">
                <a:latin typeface="+mn-lt"/>
              </a:rPr>
              <a:t> </a:t>
            </a:r>
            <a:r>
              <a:rPr lang="pt-BR" sz="2000" b="0" dirty="0" err="1">
                <a:latin typeface="+mn-lt"/>
              </a:rPr>
              <a:t>dute</a:t>
            </a:r>
            <a:r>
              <a:rPr lang="pt-BR" sz="2000" b="0" dirty="0">
                <a:latin typeface="+mn-lt"/>
              </a:rPr>
              <a:t> </a:t>
            </a:r>
            <a:r>
              <a:rPr lang="pt-BR" sz="2000" b="0" dirty="0" err="1">
                <a:latin typeface="+mn-lt"/>
              </a:rPr>
              <a:t>kodegailurik</a:t>
            </a:r>
            <a:r>
              <a:rPr lang="pt-BR" sz="2000" b="0" dirty="0">
                <a:latin typeface="+mn-lt"/>
              </a:rPr>
              <a:t> </a:t>
            </a:r>
            <a:r>
              <a:rPr lang="pt-BR" sz="2000" b="0" dirty="0" err="1">
                <a:latin typeface="+mn-lt"/>
              </a:rPr>
              <a:t>behar</a:t>
            </a:r>
            <a:endParaRPr lang="pt-BR" sz="2000" b="0" dirty="0">
              <a:latin typeface="+mn-lt"/>
            </a:endParaRPr>
          </a:p>
          <a:p>
            <a:pPr marL="285750" indent="-285750">
              <a:lnSpc>
                <a:spcPct val="150000"/>
              </a:lnSpc>
              <a:buSzPct val="100000"/>
              <a:buFont typeface="Arial" panose="020B0604020202020204" pitchFamily="34" charset="0"/>
              <a:buChar char="•"/>
            </a:pPr>
            <a:r>
              <a:rPr lang="pt-BR" sz="2000" b="0" dirty="0" err="1">
                <a:latin typeface="+mn-lt"/>
              </a:rPr>
              <a:t>Kontrolatzeko</a:t>
            </a:r>
            <a:r>
              <a:rPr lang="pt-BR" sz="2000" b="0" dirty="0">
                <a:latin typeface="+mn-lt"/>
              </a:rPr>
              <a:t> </a:t>
            </a:r>
            <a:r>
              <a:rPr lang="pt-BR" sz="2000" b="0" dirty="0" err="1">
                <a:latin typeface="+mn-lt"/>
              </a:rPr>
              <a:t>errazak</a:t>
            </a:r>
            <a:r>
              <a:rPr lang="pt-BR" sz="2000" b="0" dirty="0">
                <a:latin typeface="+mn-lt"/>
              </a:rPr>
              <a:t> </a:t>
            </a:r>
            <a:r>
              <a:rPr lang="pt-BR" sz="2000" b="0" dirty="0" err="1">
                <a:latin typeface="+mn-lt"/>
              </a:rPr>
              <a:t>dira</a:t>
            </a:r>
            <a:r>
              <a:rPr lang="pt-BR" sz="2000" b="0" dirty="0">
                <a:latin typeface="+mn-lt"/>
              </a:rPr>
              <a:t> DRV8825 </a:t>
            </a:r>
            <a:r>
              <a:rPr lang="pt-BR" sz="2000" b="0" dirty="0" err="1">
                <a:latin typeface="+mn-lt"/>
              </a:rPr>
              <a:t>edo</a:t>
            </a:r>
            <a:r>
              <a:rPr lang="pt-BR" sz="2000" b="0" dirty="0">
                <a:latin typeface="+mn-lt"/>
              </a:rPr>
              <a:t> A4988 </a:t>
            </a:r>
            <a:r>
              <a:rPr lang="pt-BR" sz="2000" b="0" dirty="0" err="1">
                <a:latin typeface="+mn-lt"/>
              </a:rPr>
              <a:t>bezalako</a:t>
            </a:r>
            <a:r>
              <a:rPr lang="pt-BR" sz="2000" b="0" dirty="0">
                <a:latin typeface="+mn-lt"/>
              </a:rPr>
              <a:t> </a:t>
            </a:r>
            <a:r>
              <a:rPr lang="pt-BR" sz="2000" b="0" dirty="0" err="1">
                <a:latin typeface="+mn-lt"/>
              </a:rPr>
              <a:t>driverrekin</a:t>
            </a:r>
            <a:r>
              <a:rPr lang="pt-BR" sz="2000" b="0" dirty="0">
                <a:latin typeface="+mn-lt"/>
              </a:rPr>
              <a:t>.</a:t>
            </a:r>
          </a:p>
          <a:p>
            <a:pPr marL="285750" indent="-285750">
              <a:lnSpc>
                <a:spcPct val="150000"/>
              </a:lnSpc>
              <a:buSzPct val="100000"/>
              <a:buFont typeface="Arial" panose="020B0604020202020204" pitchFamily="34" charset="0"/>
              <a:buChar char="•"/>
            </a:pPr>
            <a:r>
              <a:rPr lang="pt-BR" sz="2000" b="0" dirty="0" err="1">
                <a:latin typeface="+mn-lt"/>
              </a:rPr>
              <a:t>Ekonomikoak</a:t>
            </a:r>
            <a:r>
              <a:rPr lang="pt-BR" sz="2000" b="0" dirty="0">
                <a:latin typeface="+mn-lt"/>
              </a:rPr>
              <a:t> </a:t>
            </a:r>
            <a:r>
              <a:rPr lang="pt-BR" sz="2000" b="0" dirty="0" err="1">
                <a:latin typeface="+mn-lt"/>
              </a:rPr>
              <a:t>eta</a:t>
            </a:r>
            <a:r>
              <a:rPr lang="pt-BR" sz="2000" b="0" dirty="0">
                <a:latin typeface="+mn-lt"/>
              </a:rPr>
              <a:t> </a:t>
            </a:r>
            <a:r>
              <a:rPr lang="pt-BR" sz="2000" b="0" dirty="0" err="1">
                <a:latin typeface="+mn-lt"/>
              </a:rPr>
              <a:t>oso</a:t>
            </a:r>
            <a:r>
              <a:rPr lang="pt-BR" sz="2000" b="0" dirty="0">
                <a:latin typeface="+mn-lt"/>
              </a:rPr>
              <a:t> </a:t>
            </a:r>
            <a:r>
              <a:rPr lang="pt-BR" sz="2000" b="0" dirty="0" err="1">
                <a:latin typeface="+mn-lt"/>
              </a:rPr>
              <a:t>errabilgarriak</a:t>
            </a:r>
            <a:endParaRPr lang="pt-BR" sz="2000" b="0" dirty="0">
              <a:latin typeface="+mn-lt"/>
            </a:endParaRPr>
          </a:p>
          <a:p>
            <a:pPr marL="285750" indent="-285750">
              <a:lnSpc>
                <a:spcPct val="150000"/>
              </a:lnSpc>
              <a:buSzPct val="100000"/>
              <a:buFont typeface="Arial" panose="020B0604020202020204" pitchFamily="34" charset="0"/>
              <a:buChar char="•"/>
            </a:pPr>
            <a:r>
              <a:rPr lang="pt-BR" sz="2000" b="0" dirty="0" err="1">
                <a:latin typeface="+mn-lt"/>
              </a:rPr>
              <a:t>Doitasun</a:t>
            </a:r>
            <a:r>
              <a:rPr lang="pt-BR" sz="2000" b="0" dirty="0">
                <a:latin typeface="+mn-lt"/>
              </a:rPr>
              <a:t> </a:t>
            </a:r>
            <a:r>
              <a:rPr lang="pt-BR" sz="2000" b="0" dirty="0" err="1">
                <a:latin typeface="+mn-lt"/>
              </a:rPr>
              <a:t>handia</a:t>
            </a:r>
            <a:r>
              <a:rPr lang="pt-BR" sz="2000" b="0" dirty="0">
                <a:latin typeface="+mn-lt"/>
              </a:rPr>
              <a:t> </a:t>
            </a:r>
            <a:r>
              <a:rPr lang="pt-BR" sz="2000" b="0" dirty="0" err="1">
                <a:latin typeface="+mn-lt"/>
              </a:rPr>
              <a:t>kostu</a:t>
            </a:r>
            <a:r>
              <a:rPr lang="pt-BR" sz="2000" b="0" dirty="0">
                <a:latin typeface="+mn-lt"/>
              </a:rPr>
              <a:t> </a:t>
            </a:r>
            <a:r>
              <a:rPr lang="pt-BR" sz="2000" b="0" dirty="0" err="1">
                <a:latin typeface="+mn-lt"/>
              </a:rPr>
              <a:t>txikian</a:t>
            </a:r>
            <a:endParaRPr lang="pt-BR" sz="2000" b="0" dirty="0">
              <a:latin typeface="+mn-lt"/>
            </a:endParaRPr>
          </a:p>
          <a:p>
            <a:pPr marL="285750" indent="-285750">
              <a:lnSpc>
                <a:spcPct val="150000"/>
              </a:lnSpc>
              <a:buSzPct val="100000"/>
              <a:buFont typeface="Arial" panose="020B0604020202020204" pitchFamily="34" charset="0"/>
              <a:buChar char="•"/>
            </a:pPr>
            <a:r>
              <a:rPr lang="pt-BR" sz="2000" b="0" dirty="0" err="1">
                <a:latin typeface="+mn-lt"/>
              </a:rPr>
              <a:t>Begizta</a:t>
            </a:r>
            <a:r>
              <a:rPr lang="pt-BR" sz="2000" b="0" dirty="0">
                <a:latin typeface="+mn-lt"/>
              </a:rPr>
              <a:t> </a:t>
            </a:r>
            <a:r>
              <a:rPr lang="pt-BR" sz="2000" b="0" dirty="0" err="1">
                <a:latin typeface="+mn-lt"/>
              </a:rPr>
              <a:t>irekiko</a:t>
            </a:r>
            <a:r>
              <a:rPr lang="pt-BR" sz="2000" b="0" dirty="0">
                <a:latin typeface="+mn-lt"/>
              </a:rPr>
              <a:t> </a:t>
            </a:r>
            <a:r>
              <a:rPr lang="pt-BR" sz="2000" b="0" dirty="0" err="1">
                <a:latin typeface="+mn-lt"/>
              </a:rPr>
              <a:t>sistemetarako</a:t>
            </a:r>
            <a:r>
              <a:rPr lang="pt-BR" sz="2000" b="0" dirty="0">
                <a:latin typeface="+mn-lt"/>
              </a:rPr>
              <a:t> </a:t>
            </a:r>
            <a:r>
              <a:rPr lang="pt-BR" sz="2000" b="0" dirty="0" err="1">
                <a:latin typeface="+mn-lt"/>
              </a:rPr>
              <a:t>aproposak</a:t>
            </a:r>
            <a:r>
              <a:rPr lang="pt-BR" sz="2000" b="0" dirty="0">
                <a:latin typeface="+mn-lt"/>
              </a:rPr>
              <a:t>.</a:t>
            </a:r>
            <a:r>
              <a:rPr lang="eu-ES" sz="2000" dirty="0"/>
              <a:t/>
            </a:r>
            <a:br>
              <a:rPr lang="eu-ES" sz="2000" dirty="0"/>
            </a:br>
            <a:r>
              <a:rPr lang="eu-ES" sz="2000" dirty="0"/>
              <a:t/>
            </a:r>
            <a:br>
              <a:rPr lang="eu-ES" sz="2000" dirty="0"/>
            </a:br>
            <a:r>
              <a:rPr lang="eu-ES" sz="2000" dirty="0"/>
              <a:t/>
            </a:r>
            <a:br>
              <a:rPr lang="eu-ES" sz="2000" dirty="0"/>
            </a:br>
            <a:endParaRPr lang="pt-BR" sz="2000" b="0" dirty="0">
              <a:latin typeface="+mn-lt"/>
            </a:endParaRPr>
          </a:p>
          <a:p>
            <a:pPr>
              <a:lnSpc>
                <a:spcPct val="150000"/>
              </a:lnSpc>
              <a:buSzPct val="100000"/>
            </a:pPr>
            <a:endParaRPr lang="pt-BR" sz="2000" b="0" dirty="0">
              <a:latin typeface="+mn-lt"/>
            </a:endParaRPr>
          </a:p>
        </p:txBody>
      </p:sp>
      <p:pic>
        <p:nvPicPr>
          <p:cNvPr id="11" name="Irudia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8518" y="3464258"/>
            <a:ext cx="2481942" cy="2481942"/>
          </a:xfrm>
          <a:prstGeom prst="rect">
            <a:avLst/>
          </a:prstGeom>
        </p:spPr>
      </p:pic>
    </p:spTree>
    <p:extLst>
      <p:ext uri="{BB962C8B-B14F-4D97-AF65-F5344CB8AC3E}">
        <p14:creationId xmlns:p14="http://schemas.microsoft.com/office/powerpoint/2010/main" val="2159748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pic>
        <p:nvPicPr>
          <p:cNvPr id="9" name="Irudia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8835" y="6179882"/>
            <a:ext cx="1166037" cy="678118"/>
          </a:xfrm>
          <a:prstGeom prst="rect">
            <a:avLst/>
          </a:prstGeom>
        </p:spPr>
      </p:pic>
      <p:sp>
        <p:nvSpPr>
          <p:cNvPr id="13" name="Google Shape;67;p11"/>
          <p:cNvSpPr txBox="1">
            <a:spLocks/>
          </p:cNvSpPr>
          <p:nvPr/>
        </p:nvSpPr>
        <p:spPr>
          <a:xfrm>
            <a:off x="2151889" y="906237"/>
            <a:ext cx="8064900" cy="69396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14350" indent="-514350">
              <a:buClr>
                <a:srgbClr val="002060"/>
              </a:buClr>
              <a:buSzPct val="100000"/>
              <a:buFont typeface="+mj-lt"/>
              <a:buAutoNum type="arabicPeriod" startAt="5"/>
            </a:pPr>
            <a:r>
              <a:rPr lang="eu-ES" sz="2400" b="1" dirty="0">
                <a:solidFill>
                  <a:srgbClr val="002060"/>
                </a:solidFill>
                <a:latin typeface="Arial Black"/>
                <a:ea typeface="Arial Black"/>
                <a:cs typeface="Arial Black"/>
              </a:rPr>
              <a:t>Abantailak</a:t>
            </a:r>
            <a:endParaRPr lang="pt-BR" sz="2400" b="1" dirty="0">
              <a:solidFill>
                <a:srgbClr val="002060"/>
              </a:solidFill>
              <a:latin typeface="Arial Black"/>
              <a:ea typeface="Arial Black"/>
              <a:cs typeface="Arial Black"/>
            </a:endParaRPr>
          </a:p>
          <a:p>
            <a:pPr marL="514350" indent="-514350">
              <a:buSzPct val="100000"/>
              <a:buFont typeface="+mj-lt"/>
              <a:buAutoNum type="arabicPeriod" startAt="5"/>
            </a:pPr>
            <a:endParaRPr lang="pt-BR" sz="3200" dirty="0">
              <a:latin typeface="+mj-lt"/>
            </a:endParaRPr>
          </a:p>
        </p:txBody>
      </p:sp>
      <p:sp>
        <p:nvSpPr>
          <p:cNvPr id="14" name="Google Shape;67;p11"/>
          <p:cNvSpPr txBox="1">
            <a:spLocks/>
          </p:cNvSpPr>
          <p:nvPr/>
        </p:nvSpPr>
        <p:spPr>
          <a:xfrm>
            <a:off x="2151889" y="1777093"/>
            <a:ext cx="8064900" cy="183968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3A70"/>
              </a:buClr>
              <a:buSzPts val="1350"/>
              <a:buFont typeface="Calibri"/>
              <a:buNone/>
              <a:defRPr sz="1350" b="1" i="0" u="none" strike="noStrike" cap="none">
                <a:solidFill>
                  <a:srgbClr val="003A70"/>
                </a:solidFill>
                <a:latin typeface="Calibri"/>
                <a:ea typeface="Calibri"/>
                <a:cs typeface="Calibri"/>
                <a:sym typeface="Calibri"/>
              </a:defRPr>
            </a:lvl1pPr>
            <a:lvl2pPr marL="342900" marR="0" lvl="1"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pPr marL="285750" indent="-285750">
              <a:lnSpc>
                <a:spcPct val="150000"/>
              </a:lnSpc>
              <a:buSzPct val="100000"/>
              <a:buFont typeface="Arial" panose="020B0604020202020204" pitchFamily="34" charset="0"/>
              <a:buChar char="•"/>
            </a:pPr>
            <a:r>
              <a:rPr lang="pt-BR" sz="2000" b="0" dirty="0" err="1">
                <a:latin typeface="+mn-lt"/>
              </a:rPr>
              <a:t>Posizio</a:t>
            </a:r>
            <a:r>
              <a:rPr lang="pt-BR" sz="2000" b="0" dirty="0">
                <a:latin typeface="+mn-lt"/>
              </a:rPr>
              <a:t> </a:t>
            </a:r>
            <a:r>
              <a:rPr lang="pt-BR" sz="2000" b="0" dirty="0" err="1">
                <a:latin typeface="+mn-lt"/>
              </a:rPr>
              <a:t>eta</a:t>
            </a:r>
            <a:r>
              <a:rPr lang="pt-BR" sz="2000" b="0" dirty="0">
                <a:latin typeface="+mn-lt"/>
              </a:rPr>
              <a:t> </a:t>
            </a:r>
            <a:r>
              <a:rPr lang="pt-BR" sz="2000" b="0" dirty="0" err="1">
                <a:latin typeface="+mn-lt"/>
              </a:rPr>
              <a:t>abiaduraren</a:t>
            </a:r>
            <a:r>
              <a:rPr lang="pt-BR" sz="2000" b="0" dirty="0">
                <a:latin typeface="+mn-lt"/>
              </a:rPr>
              <a:t> </a:t>
            </a:r>
            <a:r>
              <a:rPr lang="pt-BR" sz="2000" b="0" dirty="0" err="1">
                <a:latin typeface="+mn-lt"/>
              </a:rPr>
              <a:t>kontrol</a:t>
            </a:r>
            <a:r>
              <a:rPr lang="pt-BR" sz="2000" b="0" dirty="0">
                <a:latin typeface="+mn-lt"/>
              </a:rPr>
              <a:t> </a:t>
            </a:r>
            <a:r>
              <a:rPr lang="pt-BR" sz="2000" b="0" dirty="0" err="1">
                <a:latin typeface="+mn-lt"/>
              </a:rPr>
              <a:t>zehatza</a:t>
            </a:r>
            <a:endParaRPr lang="pt-BR" sz="2000" b="0" dirty="0">
              <a:latin typeface="+mn-lt"/>
            </a:endParaRPr>
          </a:p>
          <a:p>
            <a:pPr marL="285750" indent="-285750">
              <a:lnSpc>
                <a:spcPct val="150000"/>
              </a:lnSpc>
              <a:buSzPct val="100000"/>
              <a:buFont typeface="Arial" panose="020B0604020202020204" pitchFamily="34" charset="0"/>
              <a:buChar char="•"/>
            </a:pPr>
            <a:r>
              <a:rPr lang="pt-BR" sz="2000" b="0" dirty="0" err="1">
                <a:latin typeface="+mn-lt"/>
              </a:rPr>
              <a:t>Torsio</a:t>
            </a:r>
            <a:r>
              <a:rPr lang="pt-BR" sz="2000" b="0" dirty="0">
                <a:latin typeface="+mn-lt"/>
              </a:rPr>
              <a:t> </a:t>
            </a:r>
            <a:r>
              <a:rPr lang="pt-BR" sz="2000" b="0" dirty="0" err="1">
                <a:latin typeface="+mn-lt"/>
              </a:rPr>
              <a:t>ona</a:t>
            </a:r>
            <a:r>
              <a:rPr lang="pt-BR" sz="2000" b="0" dirty="0">
                <a:latin typeface="+mn-lt"/>
              </a:rPr>
              <a:t> </a:t>
            </a:r>
            <a:r>
              <a:rPr lang="pt-BR" sz="2000" b="0" dirty="0" err="1">
                <a:latin typeface="+mn-lt"/>
              </a:rPr>
              <a:t>abiadura</a:t>
            </a:r>
            <a:r>
              <a:rPr lang="pt-BR" sz="2000" b="0" dirty="0">
                <a:latin typeface="+mn-lt"/>
              </a:rPr>
              <a:t> </a:t>
            </a:r>
            <a:r>
              <a:rPr lang="pt-BR" sz="2000" b="0" dirty="0" err="1">
                <a:latin typeface="+mn-lt"/>
              </a:rPr>
              <a:t>baxuetan</a:t>
            </a:r>
            <a:endParaRPr lang="pt-BR" sz="2000" b="0" dirty="0">
              <a:latin typeface="+mn-lt"/>
            </a:endParaRPr>
          </a:p>
          <a:p>
            <a:pPr marL="285750" indent="-285750">
              <a:lnSpc>
                <a:spcPct val="150000"/>
              </a:lnSpc>
              <a:buSzPct val="100000"/>
              <a:buFont typeface="Arial" panose="020B0604020202020204" pitchFamily="34" charset="0"/>
              <a:buChar char="•"/>
            </a:pPr>
            <a:r>
              <a:rPr lang="pt-BR" sz="2000" b="0" dirty="0" err="1">
                <a:latin typeface="+mn-lt"/>
              </a:rPr>
              <a:t>Askotzen</a:t>
            </a:r>
            <a:r>
              <a:rPr lang="pt-BR" sz="2000" b="0" dirty="0">
                <a:latin typeface="+mn-lt"/>
              </a:rPr>
              <a:t> </a:t>
            </a:r>
            <a:r>
              <a:rPr lang="pt-BR" sz="2000" b="0" dirty="0" err="1">
                <a:latin typeface="+mn-lt"/>
              </a:rPr>
              <a:t>ez</a:t>
            </a:r>
            <a:r>
              <a:rPr lang="pt-BR" sz="2000" b="0" dirty="0">
                <a:latin typeface="+mn-lt"/>
              </a:rPr>
              <a:t> da </a:t>
            </a:r>
            <a:r>
              <a:rPr lang="pt-BR" sz="2000" b="0" dirty="0" err="1">
                <a:latin typeface="+mn-lt"/>
              </a:rPr>
              <a:t>behar</a:t>
            </a:r>
            <a:r>
              <a:rPr lang="pt-BR" sz="2000" b="0" dirty="0">
                <a:latin typeface="+mn-lt"/>
              </a:rPr>
              <a:t> </a:t>
            </a:r>
            <a:r>
              <a:rPr lang="pt-BR" sz="2000" b="0" dirty="0" err="1">
                <a:latin typeface="+mn-lt"/>
              </a:rPr>
              <a:t>ateraelikadura</a:t>
            </a:r>
            <a:endParaRPr lang="pt-BR" sz="2000" b="0" dirty="0">
              <a:latin typeface="+mn-lt"/>
            </a:endParaRPr>
          </a:p>
          <a:p>
            <a:pPr marL="285750" indent="-285750">
              <a:lnSpc>
                <a:spcPct val="150000"/>
              </a:lnSpc>
              <a:buSzPct val="100000"/>
              <a:buFont typeface="Arial" panose="020B0604020202020204" pitchFamily="34" charset="0"/>
              <a:buChar char="•"/>
            </a:pPr>
            <a:r>
              <a:rPr lang="pt-BR" sz="2000" b="0" dirty="0" err="1">
                <a:latin typeface="+mn-lt"/>
              </a:rPr>
              <a:t>Erantzun</a:t>
            </a:r>
            <a:r>
              <a:rPr lang="pt-BR" sz="2000" b="0" dirty="0">
                <a:latin typeface="+mn-lt"/>
              </a:rPr>
              <a:t> </a:t>
            </a:r>
            <a:r>
              <a:rPr lang="pt-BR" sz="2000" b="0" dirty="0" err="1">
                <a:latin typeface="+mn-lt"/>
              </a:rPr>
              <a:t>azkarra</a:t>
            </a:r>
            <a:r>
              <a:rPr lang="pt-BR" sz="2000" b="0" dirty="0">
                <a:latin typeface="+mn-lt"/>
              </a:rPr>
              <a:t> </a:t>
            </a:r>
            <a:r>
              <a:rPr lang="pt-BR" sz="2000" b="0" dirty="0" err="1">
                <a:latin typeface="+mn-lt"/>
              </a:rPr>
              <a:t>seinaleei</a:t>
            </a:r>
            <a:r>
              <a:rPr lang="pt-BR" sz="2000" b="0" dirty="0">
                <a:latin typeface="+mn-lt"/>
              </a:rPr>
              <a:t> </a:t>
            </a:r>
            <a:r>
              <a:rPr lang="eu-ES" sz="2000" dirty="0"/>
              <a:t/>
            </a:r>
            <a:br>
              <a:rPr lang="eu-ES" sz="2000" dirty="0"/>
            </a:br>
            <a:r>
              <a:rPr lang="eu-ES" sz="2000" dirty="0"/>
              <a:t/>
            </a:r>
            <a:br>
              <a:rPr lang="eu-ES" sz="2000" dirty="0"/>
            </a:br>
            <a:r>
              <a:rPr lang="eu-ES" sz="2000" dirty="0"/>
              <a:t/>
            </a:r>
            <a:br>
              <a:rPr lang="eu-ES" sz="2000" dirty="0"/>
            </a:br>
            <a:endParaRPr lang="pt-BR" sz="2000" b="0" dirty="0">
              <a:latin typeface="+mn-lt"/>
            </a:endParaRPr>
          </a:p>
          <a:p>
            <a:pPr>
              <a:lnSpc>
                <a:spcPct val="150000"/>
              </a:lnSpc>
              <a:buSzPct val="100000"/>
            </a:pPr>
            <a:endParaRPr lang="pt-BR" sz="2000" b="0" dirty="0">
              <a:latin typeface="+mn-lt"/>
            </a:endParaRPr>
          </a:p>
        </p:txBody>
      </p:sp>
      <p:pic>
        <p:nvPicPr>
          <p:cNvPr id="15" name="Irudia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9577" y="2810687"/>
            <a:ext cx="3247212" cy="3247212"/>
          </a:xfrm>
          <a:prstGeom prst="rect">
            <a:avLst/>
          </a:prstGeom>
        </p:spPr>
      </p:pic>
    </p:spTree>
    <p:extLst>
      <p:ext uri="{BB962C8B-B14F-4D97-AF65-F5344CB8AC3E}">
        <p14:creationId xmlns:p14="http://schemas.microsoft.com/office/powerpoint/2010/main" val="3961738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pic>
        <p:nvPicPr>
          <p:cNvPr id="9" name="Irudia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8835" y="6179882"/>
            <a:ext cx="1166037" cy="678118"/>
          </a:xfrm>
          <a:prstGeom prst="rect">
            <a:avLst/>
          </a:prstGeom>
        </p:spPr>
      </p:pic>
      <p:sp>
        <p:nvSpPr>
          <p:cNvPr id="6" name="Google Shape;67;p11"/>
          <p:cNvSpPr txBox="1">
            <a:spLocks/>
          </p:cNvSpPr>
          <p:nvPr/>
        </p:nvSpPr>
        <p:spPr>
          <a:xfrm>
            <a:off x="2119232" y="960180"/>
            <a:ext cx="8064900" cy="69396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14350" indent="-514350">
              <a:buClr>
                <a:srgbClr val="002060"/>
              </a:buClr>
              <a:buSzPct val="100000"/>
              <a:buFont typeface="+mj-lt"/>
              <a:buAutoNum type="arabicPeriod" startAt="6"/>
            </a:pPr>
            <a:r>
              <a:rPr lang="eu-ES" sz="2400" b="1" dirty="0">
                <a:solidFill>
                  <a:srgbClr val="002060"/>
                </a:solidFill>
                <a:latin typeface="Arial Black"/>
                <a:ea typeface="Arial Black"/>
                <a:cs typeface="Arial Black"/>
              </a:rPr>
              <a:t>Desabantailak</a:t>
            </a:r>
            <a:endParaRPr lang="pt-BR" sz="2400" b="1" dirty="0">
              <a:solidFill>
                <a:srgbClr val="002060"/>
              </a:solidFill>
              <a:latin typeface="Arial Black"/>
              <a:ea typeface="Arial Black"/>
              <a:cs typeface="Arial Black"/>
            </a:endParaRPr>
          </a:p>
          <a:p>
            <a:pPr marL="514350" indent="-514350">
              <a:buSzPct val="100000"/>
              <a:buFont typeface="+mj-lt"/>
              <a:buAutoNum type="arabicPeriod" startAt="6"/>
            </a:pPr>
            <a:endParaRPr lang="pt-BR" sz="3200" dirty="0">
              <a:latin typeface="+mj-lt"/>
            </a:endParaRPr>
          </a:p>
        </p:txBody>
      </p:sp>
      <p:sp>
        <p:nvSpPr>
          <p:cNvPr id="7" name="Google Shape;67;p11"/>
          <p:cNvSpPr txBox="1">
            <a:spLocks/>
          </p:cNvSpPr>
          <p:nvPr/>
        </p:nvSpPr>
        <p:spPr>
          <a:xfrm>
            <a:off x="2119230" y="1847365"/>
            <a:ext cx="8064900" cy="183968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3A70"/>
              </a:buClr>
              <a:buSzPts val="1350"/>
              <a:buFont typeface="Calibri"/>
              <a:buNone/>
              <a:defRPr sz="1350" b="1" i="0" u="none" strike="noStrike" cap="none">
                <a:solidFill>
                  <a:srgbClr val="003A70"/>
                </a:solidFill>
                <a:latin typeface="Calibri"/>
                <a:ea typeface="Calibri"/>
                <a:cs typeface="Calibri"/>
                <a:sym typeface="Calibri"/>
              </a:defRPr>
            </a:lvl1pPr>
            <a:lvl2pPr marL="342900" marR="0" lvl="1"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pPr marL="285750" indent="-285750">
              <a:lnSpc>
                <a:spcPct val="150000"/>
              </a:lnSpc>
              <a:buSzPct val="100000"/>
              <a:buFont typeface="Arial" panose="020B0604020202020204" pitchFamily="34" charset="0"/>
              <a:buChar char="•"/>
            </a:pPr>
            <a:r>
              <a:rPr lang="pt-BR" sz="2000" b="0" dirty="0" err="1">
                <a:latin typeface="+mn-lt"/>
              </a:rPr>
              <a:t>Urratsak</a:t>
            </a:r>
            <a:r>
              <a:rPr lang="pt-BR" sz="2000" b="0" dirty="0">
                <a:latin typeface="+mn-lt"/>
              </a:rPr>
              <a:t> </a:t>
            </a:r>
            <a:r>
              <a:rPr lang="pt-BR" sz="2000" b="0" dirty="0" err="1">
                <a:latin typeface="+mn-lt"/>
              </a:rPr>
              <a:t>galtzeko</a:t>
            </a:r>
            <a:r>
              <a:rPr lang="pt-BR" sz="2000" b="0" dirty="0">
                <a:latin typeface="+mn-lt"/>
              </a:rPr>
              <a:t> </a:t>
            </a:r>
            <a:r>
              <a:rPr lang="pt-BR" sz="2000" b="0" dirty="0" err="1">
                <a:latin typeface="+mn-lt"/>
              </a:rPr>
              <a:t>arriskua</a:t>
            </a:r>
            <a:r>
              <a:rPr lang="pt-BR" sz="2000" b="0" dirty="0">
                <a:latin typeface="+mn-lt"/>
              </a:rPr>
              <a:t> </a:t>
            </a:r>
            <a:r>
              <a:rPr lang="pt-BR" sz="2000" b="0" dirty="0" err="1">
                <a:latin typeface="+mn-lt"/>
              </a:rPr>
              <a:t>gainkargapean</a:t>
            </a:r>
            <a:endParaRPr lang="pt-BR" sz="2000" b="0" dirty="0">
              <a:latin typeface="+mn-lt"/>
            </a:endParaRPr>
          </a:p>
          <a:p>
            <a:pPr marL="285750" indent="-285750">
              <a:lnSpc>
                <a:spcPct val="150000"/>
              </a:lnSpc>
              <a:buSzPct val="100000"/>
              <a:buFont typeface="Arial" panose="020B0604020202020204" pitchFamily="34" charset="0"/>
              <a:buChar char="•"/>
            </a:pPr>
            <a:r>
              <a:rPr lang="pt-BR" sz="2000" b="0" dirty="0" err="1">
                <a:latin typeface="+mn-lt"/>
              </a:rPr>
              <a:t>Geldirik</a:t>
            </a:r>
            <a:r>
              <a:rPr lang="pt-BR" sz="2000" b="0" dirty="0">
                <a:latin typeface="+mn-lt"/>
              </a:rPr>
              <a:t> </a:t>
            </a:r>
            <a:r>
              <a:rPr lang="pt-BR" sz="2000" b="0" dirty="0" err="1">
                <a:latin typeface="+mn-lt"/>
              </a:rPr>
              <a:t>daudenean</a:t>
            </a:r>
            <a:r>
              <a:rPr lang="pt-BR" sz="2000" b="0" dirty="0">
                <a:latin typeface="+mn-lt"/>
              </a:rPr>
              <a:t> ere energia </a:t>
            </a:r>
            <a:r>
              <a:rPr lang="pt-BR" sz="2000" b="0" dirty="0" err="1">
                <a:latin typeface="+mn-lt"/>
              </a:rPr>
              <a:t>kontsumitzen</a:t>
            </a:r>
            <a:r>
              <a:rPr lang="pt-BR" sz="2000" b="0" dirty="0">
                <a:latin typeface="+mn-lt"/>
              </a:rPr>
              <a:t> </a:t>
            </a:r>
            <a:r>
              <a:rPr lang="pt-BR" sz="2000" b="0" dirty="0" err="1">
                <a:latin typeface="+mn-lt"/>
              </a:rPr>
              <a:t>dute</a:t>
            </a:r>
            <a:endParaRPr lang="pt-BR" sz="2000" b="0" dirty="0">
              <a:latin typeface="+mn-lt"/>
            </a:endParaRPr>
          </a:p>
          <a:p>
            <a:pPr marL="285750" indent="-285750">
              <a:lnSpc>
                <a:spcPct val="150000"/>
              </a:lnSpc>
              <a:buSzPct val="100000"/>
              <a:buFont typeface="Arial" panose="020B0604020202020204" pitchFamily="34" charset="0"/>
              <a:buChar char="•"/>
            </a:pPr>
            <a:r>
              <a:rPr lang="pt-BR" sz="2000" b="0" dirty="0" err="1">
                <a:latin typeface="+mn-lt"/>
              </a:rPr>
              <a:t>Bibrazioak</a:t>
            </a:r>
            <a:r>
              <a:rPr lang="pt-BR" sz="2000" b="0" dirty="0">
                <a:latin typeface="+mn-lt"/>
              </a:rPr>
              <a:t> </a:t>
            </a:r>
            <a:r>
              <a:rPr lang="pt-BR" sz="2000" b="0" dirty="0" err="1">
                <a:latin typeface="+mn-lt"/>
              </a:rPr>
              <a:t>abiadura</a:t>
            </a:r>
            <a:r>
              <a:rPr lang="pt-BR" sz="2000" b="0" dirty="0">
                <a:latin typeface="+mn-lt"/>
              </a:rPr>
              <a:t> </a:t>
            </a:r>
            <a:r>
              <a:rPr lang="pt-BR" sz="2000" b="0" dirty="0" err="1">
                <a:latin typeface="+mn-lt"/>
              </a:rPr>
              <a:t>jakin</a:t>
            </a:r>
            <a:r>
              <a:rPr lang="pt-BR" sz="2000" b="0" dirty="0">
                <a:latin typeface="+mn-lt"/>
              </a:rPr>
              <a:t> </a:t>
            </a:r>
            <a:r>
              <a:rPr lang="pt-BR" sz="2000" b="0" dirty="0" err="1">
                <a:latin typeface="+mn-lt"/>
              </a:rPr>
              <a:t>batzuetan</a:t>
            </a:r>
            <a:r>
              <a:rPr lang="pt-BR" sz="2000" b="0" dirty="0">
                <a:latin typeface="+mn-lt"/>
              </a:rPr>
              <a:t> </a:t>
            </a:r>
          </a:p>
          <a:p>
            <a:pPr marL="285750" indent="-285750">
              <a:lnSpc>
                <a:spcPct val="150000"/>
              </a:lnSpc>
              <a:buSzPct val="100000"/>
              <a:buFont typeface="Arial" panose="020B0604020202020204" pitchFamily="34" charset="0"/>
              <a:buChar char="•"/>
            </a:pPr>
            <a:r>
              <a:rPr lang="pt-BR" sz="2000" b="0" dirty="0" err="1">
                <a:latin typeface="+mn-lt"/>
              </a:rPr>
              <a:t>Errendimendu</a:t>
            </a:r>
            <a:r>
              <a:rPr lang="pt-BR" sz="2000" b="0" dirty="0">
                <a:latin typeface="+mn-lt"/>
              </a:rPr>
              <a:t> </a:t>
            </a:r>
            <a:r>
              <a:rPr lang="pt-BR" sz="2000" b="0" dirty="0" err="1">
                <a:latin typeface="+mn-lt"/>
              </a:rPr>
              <a:t>txikiagoa</a:t>
            </a:r>
            <a:r>
              <a:rPr lang="pt-BR" sz="2000" b="0" dirty="0">
                <a:latin typeface="+mn-lt"/>
              </a:rPr>
              <a:t> </a:t>
            </a:r>
            <a:r>
              <a:rPr lang="pt-BR" sz="2000" b="0" dirty="0" err="1">
                <a:latin typeface="+mn-lt"/>
              </a:rPr>
              <a:t>abiadura</a:t>
            </a:r>
            <a:r>
              <a:rPr lang="pt-BR" sz="2000" b="0" dirty="0">
                <a:latin typeface="+mn-lt"/>
              </a:rPr>
              <a:t> </a:t>
            </a:r>
            <a:r>
              <a:rPr lang="pt-BR" sz="2000" b="0" dirty="0" err="1">
                <a:latin typeface="+mn-lt"/>
              </a:rPr>
              <a:t>altuan</a:t>
            </a:r>
            <a:r>
              <a:rPr lang="eu-ES" sz="2000" dirty="0"/>
              <a:t/>
            </a:r>
            <a:br>
              <a:rPr lang="eu-ES" sz="2000" dirty="0"/>
            </a:br>
            <a:r>
              <a:rPr lang="eu-ES" sz="2000" dirty="0"/>
              <a:t/>
            </a:r>
            <a:br>
              <a:rPr lang="eu-ES" sz="2000" dirty="0"/>
            </a:br>
            <a:r>
              <a:rPr lang="eu-ES" sz="2000" dirty="0"/>
              <a:t/>
            </a:r>
            <a:br>
              <a:rPr lang="eu-ES" sz="2000" dirty="0"/>
            </a:br>
            <a:endParaRPr lang="pt-BR" sz="2000" b="0" dirty="0">
              <a:latin typeface="+mn-lt"/>
            </a:endParaRPr>
          </a:p>
          <a:p>
            <a:pPr>
              <a:lnSpc>
                <a:spcPct val="150000"/>
              </a:lnSpc>
              <a:buSzPct val="100000"/>
            </a:pPr>
            <a:endParaRPr lang="pt-BR" sz="2000" b="0" dirty="0">
              <a:latin typeface="+mn-lt"/>
            </a:endParaRPr>
          </a:p>
        </p:txBody>
      </p:sp>
      <p:pic>
        <p:nvPicPr>
          <p:cNvPr id="8" name="Irudia 7"/>
          <p:cNvPicPr>
            <a:picLocks noChangeAspect="1"/>
          </p:cNvPicPr>
          <p:nvPr/>
        </p:nvPicPr>
        <p:blipFill rotWithShape="1">
          <a:blip r:embed="rId4">
            <a:extLst>
              <a:ext uri="{28A0092B-C50C-407E-A947-70E740481C1C}">
                <a14:useLocalDpi xmlns:a14="http://schemas.microsoft.com/office/drawing/2010/main" val="0"/>
              </a:ext>
            </a:extLst>
          </a:blip>
          <a:srcRect l="26191" t="4881" r="25714" b="4761"/>
          <a:stretch/>
        </p:blipFill>
        <p:spPr>
          <a:xfrm>
            <a:off x="7645364" y="2944100"/>
            <a:ext cx="1722341" cy="3235782"/>
          </a:xfrm>
          <a:prstGeom prst="rect">
            <a:avLst/>
          </a:prstGeom>
        </p:spPr>
      </p:pic>
    </p:spTree>
    <p:extLst>
      <p:ext uri="{BB962C8B-B14F-4D97-AF65-F5344CB8AC3E}">
        <p14:creationId xmlns:p14="http://schemas.microsoft.com/office/powerpoint/2010/main" val="2947779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pic>
        <p:nvPicPr>
          <p:cNvPr id="9" name="Irudia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8835" y="6179882"/>
            <a:ext cx="1166037" cy="678118"/>
          </a:xfrm>
          <a:prstGeom prst="rect">
            <a:avLst/>
          </a:prstGeom>
        </p:spPr>
      </p:pic>
      <p:sp>
        <p:nvSpPr>
          <p:cNvPr id="10" name="Google Shape;67;p11"/>
          <p:cNvSpPr txBox="1">
            <a:spLocks/>
          </p:cNvSpPr>
          <p:nvPr/>
        </p:nvSpPr>
        <p:spPr>
          <a:xfrm>
            <a:off x="2217203" y="769682"/>
            <a:ext cx="8064900" cy="69396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14350" indent="-514350">
              <a:buClr>
                <a:srgbClr val="002060"/>
              </a:buClr>
              <a:buSzPct val="100000"/>
              <a:buFont typeface="+mj-lt"/>
              <a:buAutoNum type="arabicPeriod" startAt="7"/>
            </a:pPr>
            <a:r>
              <a:rPr lang="eu-ES" sz="2400" b="1" dirty="0">
                <a:solidFill>
                  <a:srgbClr val="002060"/>
                </a:solidFill>
                <a:latin typeface="Arial Black"/>
                <a:ea typeface="Arial Black"/>
                <a:cs typeface="Arial Black"/>
              </a:rPr>
              <a:t>Hitz gakoak</a:t>
            </a:r>
            <a:endParaRPr lang="pt-BR" sz="2400" b="1" dirty="0">
              <a:solidFill>
                <a:srgbClr val="002060"/>
              </a:solidFill>
              <a:latin typeface="Arial Black"/>
              <a:ea typeface="Arial Black"/>
              <a:cs typeface="Arial Black"/>
            </a:endParaRPr>
          </a:p>
          <a:p>
            <a:pPr marL="514350" indent="-514350">
              <a:buSzPct val="100000"/>
              <a:buFont typeface="+mj-lt"/>
              <a:buAutoNum type="arabicPeriod" startAt="7"/>
            </a:pPr>
            <a:endParaRPr lang="pt-BR" sz="3200" dirty="0">
              <a:latin typeface="+mj-lt"/>
            </a:endParaRPr>
          </a:p>
        </p:txBody>
      </p:sp>
      <p:sp>
        <p:nvSpPr>
          <p:cNvPr id="11" name="Google Shape;67;p11"/>
          <p:cNvSpPr txBox="1">
            <a:spLocks/>
          </p:cNvSpPr>
          <p:nvPr/>
        </p:nvSpPr>
        <p:spPr>
          <a:xfrm>
            <a:off x="2217201" y="1656867"/>
            <a:ext cx="8064900" cy="183968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3A70"/>
              </a:buClr>
              <a:buSzPts val="1350"/>
              <a:buFont typeface="Calibri"/>
              <a:buNone/>
              <a:defRPr sz="1350" b="1" i="0" u="none" strike="noStrike" cap="none">
                <a:solidFill>
                  <a:srgbClr val="003A70"/>
                </a:solidFill>
                <a:latin typeface="Calibri"/>
                <a:ea typeface="Calibri"/>
                <a:cs typeface="Calibri"/>
                <a:sym typeface="Calibri"/>
              </a:defRPr>
            </a:lvl1pPr>
            <a:lvl2pPr marL="342900" marR="0" lvl="1"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pPr marL="285750" indent="-285750">
              <a:lnSpc>
                <a:spcPct val="150000"/>
              </a:lnSpc>
              <a:buSzPct val="100000"/>
              <a:buFont typeface="Arial" panose="020B0604020202020204" pitchFamily="34" charset="0"/>
              <a:buChar char="•"/>
            </a:pPr>
            <a:r>
              <a:rPr lang="pt-BR" sz="2000" b="0" dirty="0" err="1">
                <a:latin typeface="+mn-lt"/>
              </a:rPr>
              <a:t>Urratsa</a:t>
            </a:r>
            <a:r>
              <a:rPr lang="pt-BR" sz="2000" b="0" dirty="0">
                <a:latin typeface="+mn-lt"/>
              </a:rPr>
              <a:t> (</a:t>
            </a:r>
            <a:r>
              <a:rPr lang="pt-BR" sz="2000" b="0" dirty="0" err="1">
                <a:latin typeface="+mn-lt"/>
              </a:rPr>
              <a:t>Step</a:t>
            </a:r>
            <a:r>
              <a:rPr lang="pt-BR" sz="2000" b="0" dirty="0">
                <a:latin typeface="+mn-lt"/>
              </a:rPr>
              <a:t>): </a:t>
            </a:r>
            <a:r>
              <a:rPr lang="pt-BR" sz="2000" b="0" dirty="0" err="1">
                <a:latin typeface="+mn-lt"/>
              </a:rPr>
              <a:t>ardatzak</a:t>
            </a:r>
            <a:r>
              <a:rPr lang="pt-BR" sz="2000" b="0" dirty="0">
                <a:latin typeface="+mn-lt"/>
              </a:rPr>
              <a:t> </a:t>
            </a:r>
            <a:r>
              <a:rPr lang="pt-BR" sz="2000" b="0" dirty="0" err="1">
                <a:latin typeface="+mn-lt"/>
              </a:rPr>
              <a:t>egiten</a:t>
            </a:r>
            <a:r>
              <a:rPr lang="pt-BR" sz="2000" b="0" dirty="0">
                <a:latin typeface="+mn-lt"/>
              </a:rPr>
              <a:t> </a:t>
            </a:r>
            <a:r>
              <a:rPr lang="pt-BR" sz="2000" b="0" dirty="0" err="1">
                <a:latin typeface="+mn-lt"/>
              </a:rPr>
              <a:t>duen</a:t>
            </a:r>
            <a:r>
              <a:rPr lang="pt-BR" sz="2000" b="0" dirty="0">
                <a:latin typeface="+mn-lt"/>
              </a:rPr>
              <a:t> </a:t>
            </a:r>
            <a:r>
              <a:rPr lang="pt-BR" sz="2000" b="0" dirty="0" err="1">
                <a:latin typeface="+mn-lt"/>
              </a:rPr>
              <a:t>biraketa</a:t>
            </a:r>
            <a:r>
              <a:rPr lang="pt-BR" sz="2000" b="0" dirty="0">
                <a:latin typeface="+mn-lt"/>
              </a:rPr>
              <a:t> </a:t>
            </a:r>
            <a:r>
              <a:rPr lang="pt-BR" sz="2000" b="0" dirty="0" err="1">
                <a:latin typeface="+mn-lt"/>
              </a:rPr>
              <a:t>minimoa</a:t>
            </a:r>
            <a:r>
              <a:rPr lang="pt-BR" sz="2000" b="0" dirty="0">
                <a:latin typeface="+mn-lt"/>
              </a:rPr>
              <a:t>. </a:t>
            </a:r>
          </a:p>
          <a:p>
            <a:pPr marL="285750" indent="-285750">
              <a:lnSpc>
                <a:spcPct val="150000"/>
              </a:lnSpc>
              <a:buSzPct val="100000"/>
              <a:buFont typeface="Arial" panose="020B0604020202020204" pitchFamily="34" charset="0"/>
              <a:buChar char="•"/>
            </a:pPr>
            <a:r>
              <a:rPr lang="eu-ES" sz="2000" b="0" dirty="0" err="1">
                <a:latin typeface="+mn-lt"/>
              </a:rPr>
              <a:t>Microstepping</a:t>
            </a:r>
            <a:r>
              <a:rPr lang="eu-ES" sz="2000" b="0" dirty="0">
                <a:latin typeface="+mn-lt"/>
              </a:rPr>
              <a:t>: urratsen zatiketa, leuntasun handiagoa lortzeko</a:t>
            </a:r>
          </a:p>
          <a:p>
            <a:pPr marL="285750" indent="-285750">
              <a:lnSpc>
                <a:spcPct val="150000"/>
              </a:lnSpc>
              <a:buSzPct val="100000"/>
              <a:buFont typeface="Arial" panose="020B0604020202020204" pitchFamily="34" charset="0"/>
              <a:buChar char="•"/>
            </a:pPr>
            <a:r>
              <a:rPr lang="eu-ES" sz="2000" b="0" dirty="0" err="1">
                <a:latin typeface="+mn-lt"/>
              </a:rPr>
              <a:t>Torkea</a:t>
            </a:r>
            <a:r>
              <a:rPr lang="eu-ES" sz="2000" b="0" dirty="0">
                <a:latin typeface="+mn-lt"/>
              </a:rPr>
              <a:t>: biraketa-indar erabilgarria</a:t>
            </a:r>
          </a:p>
          <a:p>
            <a:pPr marL="285750" indent="-285750">
              <a:lnSpc>
                <a:spcPct val="150000"/>
              </a:lnSpc>
              <a:buSzPct val="100000"/>
              <a:buFont typeface="Arial" panose="020B0604020202020204" pitchFamily="34" charset="0"/>
              <a:buChar char="•"/>
            </a:pPr>
            <a:r>
              <a:rPr lang="eu-ES" sz="2000" b="0" dirty="0">
                <a:latin typeface="+mn-lt"/>
              </a:rPr>
              <a:t>Driverra: motorrari pultsuak bidaltzen dizkion zirkuitua.</a:t>
            </a:r>
            <a:r>
              <a:rPr lang="eu-ES" sz="2000" dirty="0"/>
              <a:t/>
            </a:r>
            <a:br>
              <a:rPr lang="eu-ES" sz="2000" dirty="0"/>
            </a:br>
            <a:r>
              <a:rPr lang="eu-ES" sz="2000" dirty="0"/>
              <a:t/>
            </a:r>
            <a:br>
              <a:rPr lang="eu-ES" sz="2000" dirty="0"/>
            </a:br>
            <a:r>
              <a:rPr lang="eu-ES" sz="2000" dirty="0"/>
              <a:t/>
            </a:r>
            <a:br>
              <a:rPr lang="eu-ES" sz="2000" dirty="0"/>
            </a:br>
            <a:r>
              <a:rPr lang="eu-ES" sz="2000" dirty="0"/>
              <a:t/>
            </a:r>
            <a:br>
              <a:rPr lang="eu-ES" sz="2000" dirty="0"/>
            </a:br>
            <a:endParaRPr lang="pt-BR" sz="2000" b="0" dirty="0">
              <a:latin typeface="+mn-lt"/>
            </a:endParaRPr>
          </a:p>
          <a:p>
            <a:pPr>
              <a:lnSpc>
                <a:spcPct val="150000"/>
              </a:lnSpc>
              <a:buSzPct val="100000"/>
            </a:pPr>
            <a:endParaRPr lang="pt-BR" sz="2000" b="0" dirty="0">
              <a:latin typeface="+mn-lt"/>
            </a:endParaRPr>
          </a:p>
        </p:txBody>
      </p:sp>
      <p:pic>
        <p:nvPicPr>
          <p:cNvPr id="12" name="Irudia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4598" y="3689775"/>
            <a:ext cx="2490107" cy="2490107"/>
          </a:xfrm>
          <a:prstGeom prst="rect">
            <a:avLst/>
          </a:prstGeom>
        </p:spPr>
      </p:pic>
    </p:spTree>
    <p:extLst>
      <p:ext uri="{BB962C8B-B14F-4D97-AF65-F5344CB8AC3E}">
        <p14:creationId xmlns:p14="http://schemas.microsoft.com/office/powerpoint/2010/main" val="45769194"/>
      </p:ext>
    </p:extLst>
  </p:cSld>
  <p:clrMapOvr>
    <a:masterClrMapping/>
  </p:clrMapOvr>
</p:sld>
</file>

<file path=ppt/theme/theme1.xml><?xml version="1.0" encoding="utf-8"?>
<a:theme xmlns:a="http://schemas.openxmlformats.org/drawingml/2006/main" name="COVER">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B026C5034DEF31469D687DC74110F0C4" ma:contentTypeVersion="18" ma:contentTypeDescription="Crear nuevo documento." ma:contentTypeScope="" ma:versionID="76f5c0324a1dd667b65e6f767c58d39e">
  <xsd:schema xmlns:xsd="http://www.w3.org/2001/XMLSchema" xmlns:xs="http://www.w3.org/2001/XMLSchema" xmlns:p="http://schemas.microsoft.com/office/2006/metadata/properties" xmlns:ns2="fab0e02d-7b70-4413-b572-d44f1292ffc6" xmlns:ns3="328b14d6-6e2c-4870-bd3d-20a4f0e49c9e" targetNamespace="http://schemas.microsoft.com/office/2006/metadata/properties" ma:root="true" ma:fieldsID="3fc5b34351196944d8ebb526917e9c88" ns2:_="" ns3:_="">
    <xsd:import namespace="fab0e02d-7b70-4413-b572-d44f1292ffc6"/>
    <xsd:import namespace="328b14d6-6e2c-4870-bd3d-20a4f0e49c9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b0e02d-7b70-4413-b572-d44f1292ff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Etiquetas de imagen" ma:readOnly="false" ma:fieldId="{5cf76f15-5ced-4ddc-b409-7134ff3c332f}" ma:taxonomyMulti="true" ma:sspId="18748ed3-a044-4069-afca-14a5a74919a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8b14d6-6e2c-4870-bd3d-20a4f0e49c9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484c96b-0302-40db-b824-a3a76ee72efe}" ma:internalName="TaxCatchAll" ma:showField="CatchAllData" ma:web="328b14d6-6e2c-4870-bd3d-20a4f0e49c9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ab0e02d-7b70-4413-b572-d44f1292ffc6">
      <Terms xmlns="http://schemas.microsoft.com/office/infopath/2007/PartnerControls"/>
    </lcf76f155ced4ddcb4097134ff3c332f>
    <TaxCatchAll xmlns="328b14d6-6e2c-4870-bd3d-20a4f0e49c9e" xsi:nil="true"/>
  </documentManagement>
</p:properties>
</file>

<file path=customXml/itemProps1.xml><?xml version="1.0" encoding="utf-8"?>
<ds:datastoreItem xmlns:ds="http://schemas.openxmlformats.org/officeDocument/2006/customXml" ds:itemID="{B4151253-1920-42CF-B8C8-33468BA5E3AB}">
  <ds:schemaRefs>
    <ds:schemaRef ds:uri="http://schemas.microsoft.com/sharepoint/v3/contenttype/forms"/>
  </ds:schemaRefs>
</ds:datastoreItem>
</file>

<file path=customXml/itemProps2.xml><?xml version="1.0" encoding="utf-8"?>
<ds:datastoreItem xmlns:ds="http://schemas.openxmlformats.org/officeDocument/2006/customXml" ds:itemID="{E92A749B-9169-4B71-ABAB-9BD2F273BD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b0e02d-7b70-4413-b572-d44f1292ffc6"/>
    <ds:schemaRef ds:uri="328b14d6-6e2c-4870-bd3d-20a4f0e49c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3292B23-2124-4EE4-9537-CA91AA7EE920}">
  <ds:schemaRefs>
    <ds:schemaRef ds:uri="http://purl.org/dc/elements/1.1/"/>
    <ds:schemaRef ds:uri="http://schemas.microsoft.com/office/2006/metadata/properties"/>
    <ds:schemaRef ds:uri="328b14d6-6e2c-4870-bd3d-20a4f0e49c9e"/>
    <ds:schemaRef ds:uri="http://purl.org/dc/terms/"/>
    <ds:schemaRef ds:uri="http://schemas.openxmlformats.org/package/2006/metadata/core-properties"/>
    <ds:schemaRef ds:uri="fab0e02d-7b70-4413-b572-d44f1292ffc6"/>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26</TotalTime>
  <Words>330</Words>
  <Application>Microsoft Office PowerPoint</Application>
  <PresentationFormat>Panoramikoa</PresentationFormat>
  <Paragraphs>72</Paragraphs>
  <Slides>12</Slides>
  <Notes>12</Notes>
  <HiddenSlides>0</HiddenSlides>
  <MMClips>0</MMClips>
  <ScaleCrop>false</ScaleCrop>
  <HeadingPairs>
    <vt:vector size="6" baseType="variant">
      <vt:variant>
        <vt:lpstr>Erabilitako letra-tipoak</vt:lpstr>
      </vt:variant>
      <vt:variant>
        <vt:i4>3</vt:i4>
      </vt:variant>
      <vt:variant>
        <vt:lpstr>Gaia</vt:lpstr>
      </vt:variant>
      <vt:variant>
        <vt:i4>2</vt:i4>
      </vt:variant>
      <vt:variant>
        <vt:lpstr>Diapositiben tituluak</vt:lpstr>
      </vt:variant>
      <vt:variant>
        <vt:i4>12</vt:i4>
      </vt:variant>
    </vt:vector>
  </HeadingPairs>
  <TitlesOfParts>
    <vt:vector size="17" baseType="lpstr">
      <vt:lpstr>Arial</vt:lpstr>
      <vt:lpstr>Calibri</vt:lpstr>
      <vt:lpstr>Arial Black</vt:lpstr>
      <vt:lpstr>COVER</vt:lpstr>
      <vt:lpstr>CONTENT</vt:lpstr>
      <vt:lpstr>Urratsez urratseko motorrak:  Oinarriak eta aplikazioak industria robotikan</vt:lpstr>
      <vt:lpstr>AURKIBIDEA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Urratsez urratseko motorrak:  Oinarriak eta aplikazioak industria robotikan</dc:title>
  <dc:creator>Elena Gonzalez Larrañaga</dc:creator>
  <cp:lastModifiedBy>Ane Albisua</cp:lastModifiedBy>
  <cp:revision>6</cp:revision>
  <dcterms:created xsi:type="dcterms:W3CDTF">2022-08-31T20:39:04Z</dcterms:created>
  <dcterms:modified xsi:type="dcterms:W3CDTF">2025-07-03T09:27:34Z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0x010100B026C5034DEF31469D687DC74110F0C4</vt:lpwstr>
  </property>
  <property fmtid="{D5CDD505-2E9C-101B-9397-08002B2CF9AE}" pid="3" name="MediaServiceImageTags">
    <vt:lpwstr/>
  </property>
</Properties>
</file>