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0.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11.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12.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13.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14.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15.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16.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17.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18.xml" ContentType="application/vnd.openxmlformats-officedocument.presentationml.notesSlide+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notesSlides/notesSlide19.xml" ContentType="application/vnd.openxmlformats-officedocument.presentationml.notesSlide+xml"/>
  <Override PartName="/ppt/tags/tag278.xml" ContentType="application/vnd.openxmlformats-officedocument.presentationml.tags+xml"/>
  <Override PartName="/ppt/tags/tag279.xml" ContentType="application/vnd.openxmlformats-officedocument.presentationml.tags+xml"/>
  <Override PartName="/ppt/notesSlides/notesSlide20.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notesSlides/notesSlide21.xml" ContentType="application/vnd.openxmlformats-officedocument.presentationml.notesSlide+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notesSlides/notesSlide22.xml" ContentType="application/vnd.openxmlformats-officedocument.presentationml.notesSlid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notesSlides/notesSlide23.xml" ContentType="application/vnd.openxmlformats-officedocument.presentationml.notesSlide+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6"/>
  </p:sldMasterIdLst>
  <p:notesMasterIdLst>
    <p:notesMasterId r:id="rId31"/>
  </p:notesMasterIdLst>
  <p:handoutMasterIdLst>
    <p:handoutMasterId r:id="rId32"/>
  </p:handoutMasterIdLst>
  <p:sldIdLst>
    <p:sldId id="1120" r:id="rId7"/>
    <p:sldId id="1088" r:id="rId8"/>
    <p:sldId id="1094" r:id="rId9"/>
    <p:sldId id="294" r:id="rId10"/>
    <p:sldId id="1118" r:id="rId11"/>
    <p:sldId id="1119" r:id="rId12"/>
    <p:sldId id="1096" r:id="rId13"/>
    <p:sldId id="1097" r:id="rId14"/>
    <p:sldId id="1098" r:id="rId15"/>
    <p:sldId id="1099" r:id="rId16"/>
    <p:sldId id="1100" r:id="rId17"/>
    <p:sldId id="1101" r:id="rId18"/>
    <p:sldId id="1102" r:id="rId19"/>
    <p:sldId id="1103" r:id="rId20"/>
    <p:sldId id="1104" r:id="rId21"/>
    <p:sldId id="1105" r:id="rId22"/>
    <p:sldId id="1106" r:id="rId23"/>
    <p:sldId id="1107" r:id="rId24"/>
    <p:sldId id="1109" r:id="rId25"/>
    <p:sldId id="296" r:id="rId26"/>
    <p:sldId id="1114" r:id="rId27"/>
    <p:sldId id="1115" r:id="rId28"/>
    <p:sldId id="1116" r:id="rId29"/>
    <p:sldId id="1117" r:id="rId30"/>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914" userDrawn="1">
          <p15:clr>
            <a:srgbClr val="A4A3A4"/>
          </p15:clr>
        </p15:guide>
        <p15:guide id="4" pos="7219" userDrawn="1">
          <p15:clr>
            <a:srgbClr val="A4A3A4"/>
          </p15:clr>
        </p15:guide>
        <p15:guide id="6" orient="horz" pos="3952" userDrawn="1">
          <p15:clr>
            <a:srgbClr val="A4A3A4"/>
          </p15:clr>
        </p15:guide>
        <p15:guide id="7" orient="horz" pos="618" userDrawn="1">
          <p15:clr>
            <a:srgbClr val="A4A3A4"/>
          </p15:clr>
        </p15:guide>
        <p15:guide id="8" pos="3840" userDrawn="1">
          <p15:clr>
            <a:srgbClr val="A4A3A4"/>
          </p15:clr>
        </p15:guide>
        <p15:guide id="9" orient="horz" pos="358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D59"/>
    <a:srgbClr val="003F6E"/>
    <a:srgbClr val="FF9933"/>
    <a:srgbClr val="BCD8EB"/>
    <a:srgbClr val="48D7E0"/>
    <a:srgbClr val="71CCEC"/>
    <a:srgbClr val="A5BFFC"/>
    <a:srgbClr val="657FBC"/>
    <a:srgbClr val="0897A0"/>
    <a:srgbClr val="819D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269D01E-BC32-4049-B463-5C60D7B0CCD2}" styleName="Stile con tema 2 - Colore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ile con tema 2 - Color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7CE84F3-28C3-443E-9E96-99CF82512B78}" styleName="Stile scuro 1 - Color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9" autoAdjust="0"/>
    <p:restoredTop sz="84973" autoAdjust="0"/>
  </p:normalViewPr>
  <p:slideViewPr>
    <p:cSldViewPr snapToGrid="0" showGuides="1">
      <p:cViewPr varScale="1">
        <p:scale>
          <a:sx n="80" d="100"/>
          <a:sy n="80" d="100"/>
        </p:scale>
        <p:origin x="944" y="184"/>
      </p:cViewPr>
      <p:guideLst>
        <p:guide pos="914"/>
        <p:guide pos="7219"/>
        <p:guide orient="horz" pos="3952"/>
        <p:guide orient="horz" pos="618"/>
        <p:guide pos="3840"/>
        <p:guide orient="horz" pos="3589"/>
      </p:guideLst>
    </p:cSldViewPr>
  </p:slideViewPr>
  <p:outlineViewPr>
    <p:cViewPr>
      <p:scale>
        <a:sx n="33" d="100"/>
        <a:sy n="33" d="100"/>
      </p:scale>
      <p:origin x="0" y="-2549"/>
    </p:cViewPr>
  </p:outlin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3B328F-0C5D-443C-89FA-5B6C4EB7A6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72EC240-84FA-48C3-84D5-B19E654D3F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5B2108-9560-4A2B-8962-91C96680C115}" type="datetimeFigureOut">
              <a:rPr lang="en-GB" smtClean="0"/>
              <a:t>18/11/2025</a:t>
            </a:fld>
            <a:endParaRPr lang="en-GB"/>
          </a:p>
        </p:txBody>
      </p:sp>
      <p:sp>
        <p:nvSpPr>
          <p:cNvPr id="4" name="Footer Placeholder 3">
            <a:extLst>
              <a:ext uri="{FF2B5EF4-FFF2-40B4-BE49-F238E27FC236}">
                <a16:creationId xmlns:a16="http://schemas.microsoft.com/office/drawing/2014/main" id="{EAC203C3-B9CE-4586-AD12-2E02796DD7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8BE7611-1CF5-4D27-B3DF-80B1072C94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15E2E5-0779-4318-9FF6-161352F11108}" type="slidenum">
              <a:rPr lang="en-GB" smtClean="0"/>
              <a:t>‹#›</a:t>
            </a:fld>
            <a:endParaRPr lang="en-GB"/>
          </a:p>
        </p:txBody>
      </p:sp>
    </p:spTree>
    <p:extLst>
      <p:ext uri="{BB962C8B-B14F-4D97-AF65-F5344CB8AC3E}">
        <p14:creationId xmlns:p14="http://schemas.microsoft.com/office/powerpoint/2010/main" val="3102883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C6C58-175A-449B-BFF1-5A455A44C8A8}" type="datetimeFigureOut">
              <a:rPr lang="en-GB" smtClean="0"/>
              <a:t>18/11/2025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Clicca per modificare gli stili del testo principale</a:t>
            </a:r>
          </a:p>
          <a:p>
            <a:pPr lvl="1"/>
            <a:r>
              <a:rPr lang="en-US"/>
              <a:t>Secondo livello</a:t>
            </a:r>
          </a:p>
          <a:p>
            <a:pPr lvl="2"/>
            <a:r>
              <a:rPr lang="en-US"/>
              <a:t>Terzo livello</a:t>
            </a:r>
          </a:p>
          <a:p>
            <a:pPr lvl="3"/>
            <a:r>
              <a:rPr lang="en-US"/>
              <a:t>Quarto livello</a:t>
            </a:r>
          </a:p>
          <a:p>
            <a:pPr lvl="4"/>
            <a:r>
              <a:rPr lang="en-US"/>
              <a:t>Quinto livello</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DEC99-DF27-4A4A-ACBD-597953DDAFB2}" type="slidenum">
              <a:rPr lang="en-GB" smtClean="0"/>
              <a:t>‹#›</a:t>
            </a:fld>
            <a:endParaRPr lang="en-GB"/>
          </a:p>
        </p:txBody>
      </p:sp>
    </p:spTree>
    <p:extLst>
      <p:ext uri="{BB962C8B-B14F-4D97-AF65-F5344CB8AC3E}">
        <p14:creationId xmlns:p14="http://schemas.microsoft.com/office/powerpoint/2010/main" val="154539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L'ampiezza dell'integrazione può limitare l'interazione al prodotto o alla macchina specifica. Questo livello di integrazione è focalizzato esclusivamente sull'oggetto individuale, senza considerare l'ambiente circostante o altri sistemi. Un esempio è il monitoraggio delle condizioni operative di una singola macchina industriale, come un motore o un'apparecchiatura specifica.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Passando al livello successivo, l'interazione coinvolge il sistema di produzione o il campo vicino. Questo livello considera l'integrazione con altri elementi vicini o interconnessi nel sistema di produzione. Un esempio può essere l'integrazione di una linea di produzione dove più macchine e processi lavorano insieme, consentendo il monitoraggio e l'ottimizzazione della produzione complessiva.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Il livello successivo coinvolge l'interazione del gemello digitale nell'ambiente di campo o di fabbrica. Questo livello di integrazione estende il focus al contesto più ampio in cui il prodotto o la macchina operano. Ad esempio, la gestione e il monitoraggio di tutti i processi all'interno di una fabbrica, compresa la logistica interna, l'energia e i flussi di materiali, possono rientrare in questa categoria.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Il livello più alto di integrazione si riferisce all'interazione completa con l'oggetto nel contesto globale, comprendendo tutte le possibili interazioni ambientali. Questo livello rappresenta la massima estensione dell'integrazione, considerando non solo l'ambiente locale ma anche le interazioni globali. Un esempio è il monitoraggio e l'ottimizzazione di una flotta globale di veicoli o macchinari, considerando variabili come le condizioni meteorologiche globali, le normative internazionali e i dati di utilizzo provenienti da diverse località.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In generale, maggiore è l'ampiezza dell'integrazione, più complesso sarà il modello del Digital Twin. Un'integrazione a livello globale richiede una gestione avanzata dei dati e una capacità di modellazione dettagliata. La scelta del livello di integrazione dipende dall'obiettivo del Digital Twin e dalle specifiche esigenze operative. Ad esempio, un DT per una singola macchina non richiederà un'integrazione a livello mondiale, mentre un DT per una rete di produzione globale potrebbe richiederlo. Un'integrazione più ampia può offrire una visione più completa e consentire un'ottimizzazione su scala maggiore, ma può anche richiedere risorse significative per la gestione e l'implementazione.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10</a:t>
            </a:fld>
            <a:endParaRPr lang="en-GB"/>
          </a:p>
        </p:txBody>
      </p:sp>
    </p:spTree>
    <p:extLst>
      <p:ext uri="{BB962C8B-B14F-4D97-AF65-F5344CB8AC3E}">
        <p14:creationId xmlns:p14="http://schemas.microsoft.com/office/powerpoint/2010/main" val="1851327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dirty="0">
                <a:solidFill>
                  <a:srgbClr val="000000"/>
                </a:solidFill>
                <a:effectLst/>
                <a:highlight>
                  <a:srgbClr val="FFFFFF"/>
                </a:highlight>
                <a:latin typeface="Aptos" panose="020B0004020202020204" pitchFamily="34" charset="0"/>
              </a:rPr>
              <a:t>Passiamo ora a discutere delle modalità di connessione </a:t>
            </a:r>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11</a:t>
            </a:fld>
            <a:endParaRPr lang="en-GB"/>
          </a:p>
        </p:txBody>
      </p:sp>
    </p:spTree>
    <p:extLst>
      <p:ext uri="{BB962C8B-B14F-4D97-AF65-F5344CB8AC3E}">
        <p14:creationId xmlns:p14="http://schemas.microsoft.com/office/powerpoint/2010/main" val="3644169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La forma più immediata di modalità di connessione di un </a:t>
            </a:r>
            <a:r>
              <a:rPr lang="it-IT" sz="1800" b="0" i="0" dirty="0" err="1">
                <a:solidFill>
                  <a:srgbClr val="000000"/>
                </a:solidFill>
                <a:effectLst/>
                <a:highlight>
                  <a:srgbClr val="FFFFFF"/>
                </a:highlight>
                <a:latin typeface="Aptos" panose="020B0004020202020204" pitchFamily="34" charset="0"/>
              </a:rPr>
              <a:t>digital </a:t>
            </a:r>
            <a:r>
              <a:rPr lang="it-IT" sz="1800" b="0" i="0" dirty="0">
                <a:solidFill>
                  <a:srgbClr val="000000"/>
                </a:solidFill>
                <a:effectLst/>
                <a:highlight>
                  <a:srgbClr val="FFFFFF"/>
                </a:highlight>
                <a:latin typeface="Aptos" panose="020B0004020202020204" pitchFamily="34" charset="0"/>
              </a:rPr>
              <a:t>twin è sicuramente quella unidirezionale. Essa può essere stabilita dal mondo reale a quello digitale, in cui si utilizzano segnali provenienti da sensori, o viceversa, in cui un modello manda feedback al mondo reale sulla base di dati puramente sintetici. Essa è la più semplice da implementare, richiede meno risorse computazionali e infrastrutturali. Utile per applicazioni di monitoraggio base, dove il flusso di dati è principalmente uno a molti, come nella raccolta di dati di sensori per l'analisi predittiva. Ovviamente, la mancanza di feedback e interazione è limitata, quindi non adatta per applicazioni che richiedono controllo e ottimizzazione in tempo reale.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Una connessione bidirezionale, ovvero abilitata al trasferimento di informazioni dal mondo fisico a quello digitale e viceversa, è sicuramente più adatta a questo tipo di applicazioni. Consente un'interazione dinamica e un controllo in tempo reale. Adatta per applicazioni complesse dove sono necessari aggiornamenti e comandi continui. Ovviamente ciò comporta maggiore complessità e necessità di infrastrutture più robuste per gestire il flusso continuo di dati.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All'ultimo livello troviamo una connessione automatica e guidata dal contesto, che si adatta dinamicamente alle necessità operative. Una modalità di connessione simile comporta un'elevata complessità di implementazione, richiede algoritmi avanzati e intelligenza artificiale per gestire e interpretare i dati contestuali. Utilizzata in scenari avanzati come la manutenzione predittiva automatizzata, la gestione delle risorse energetiche e i sistemi autonomi che richiedono adattamenti dinamici basati sul contesto operativo.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La scelta della modalità di connessione dipende dalle esigenze specifiche dell'applicazione e dal livello di complessità richiesto. Mentre le connessioni unidirezionali offrono semplicità e sono adatte per il monitoraggio di base, le connessioni bidirezionali e automatiche dirette dal contesto offrono una maggiore interattività e capacità di ottimizzazione, rendendole ideali per applicazioni avanzate e dinamiche.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12</a:t>
            </a:fld>
            <a:endParaRPr lang="en-GB"/>
          </a:p>
        </p:txBody>
      </p:sp>
    </p:spTree>
    <p:extLst>
      <p:ext uri="{BB962C8B-B14F-4D97-AF65-F5344CB8AC3E}">
        <p14:creationId xmlns:p14="http://schemas.microsoft.com/office/powerpoint/2010/main" val="2511178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dirty="0">
                <a:solidFill>
                  <a:srgbClr val="000000"/>
                </a:solidFill>
                <a:effectLst/>
                <a:highlight>
                  <a:srgbClr val="FFFFFF"/>
                </a:highlight>
                <a:latin typeface="Aptos" panose="020B0004020202020204" pitchFamily="34" charset="0"/>
              </a:rPr>
              <a:t>La prossima dimensione riguarda la frequenza con cui i dati vengono generati. </a:t>
            </a:r>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13</a:t>
            </a:fld>
            <a:endParaRPr lang="en-GB"/>
          </a:p>
        </p:txBody>
      </p:sp>
    </p:spTree>
    <p:extLst>
      <p:ext uri="{BB962C8B-B14F-4D97-AF65-F5344CB8AC3E}">
        <p14:creationId xmlns:p14="http://schemas.microsoft.com/office/powerpoint/2010/main" val="3325959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La modalità di aggiornamento di un </a:t>
            </a:r>
            <a:r>
              <a:rPr lang="it-IT" sz="1800" b="0" i="0" dirty="0" err="1">
                <a:solidFill>
                  <a:srgbClr val="000000"/>
                </a:solidFill>
                <a:effectLst/>
                <a:highlight>
                  <a:srgbClr val="FFFFFF"/>
                </a:highlight>
                <a:latin typeface="Aptos" panose="020B0004020202020204" pitchFamily="34" charset="0"/>
              </a:rPr>
              <a:t>digital </a:t>
            </a:r>
            <a:r>
              <a:rPr lang="it-IT" sz="1800" b="0" i="0" dirty="0">
                <a:solidFill>
                  <a:srgbClr val="000000"/>
                </a:solidFill>
                <a:effectLst/>
                <a:highlight>
                  <a:srgbClr val="FFFFFF"/>
                </a:highlight>
                <a:latin typeface="Aptos" panose="020B0004020202020204" pitchFamily="34" charset="0"/>
              </a:rPr>
              <a:t>twin più immediata a cui si può pensare, sia essa riferita a dati provenienti dal campo sia a quelli generati dai modelli di calcolo, è quella in tempo reale. Gli aggiornamenti avvengono in tempo reale o sono attivati da eventi specifici. Questo tipo di aggiornamento è fondamentale per applicazioni che richiedono monitoraggio e risposta immediati, ad esempio sistemi di sicurezza industriale che rilevano anomalie e attivano azioni correttive istantaneamente; veicoli autonomi che reagiscono in tempo reale ai cambiamenti nel loro ambiente.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Non è l'unica modalità a cui bisogna riferirsi quando si pensa al </a:t>
            </a:r>
            <a:r>
              <a:rPr lang="it-IT" sz="1800" b="0" i="0" dirty="0" err="1">
                <a:solidFill>
                  <a:srgbClr val="000000"/>
                </a:solidFill>
                <a:effectLst/>
                <a:highlight>
                  <a:srgbClr val="FFFFFF"/>
                </a:highlight>
                <a:latin typeface="Aptos" panose="020B0004020202020204" pitchFamily="34" charset="0"/>
              </a:rPr>
              <a:t>digital </a:t>
            </a:r>
            <a:r>
              <a:rPr lang="it-IT" sz="1800" b="0" i="0" dirty="0">
                <a:solidFill>
                  <a:srgbClr val="000000"/>
                </a:solidFill>
                <a:effectLst/>
                <a:highlight>
                  <a:srgbClr val="FFFFFF"/>
                </a:highlight>
                <a:latin typeface="Aptos" panose="020B0004020202020204" pitchFamily="34" charset="0"/>
              </a:rPr>
              <a:t>twin. Gli aggiornamenti possono avvenire anche con frequenza minore. Aggiornare i dati con una frequenza oraria è infatti adatto per applicazioni dove i cambiamenti significativi non avvengono in pochi minuti ma è comunque necessario un monitoraggio frequente come, ad esempio, i sistemi di monitoraggio della produzione che raccolgono e analizzano i dati orari per rilevare trend o deviazioni dal normale funzionamento. Una frequenza di aggiornamento giornaliera è adatta invece al monitoraggio delle prestazioni delle attrezzature che registrano i dati operativi giornalieri per pianificare la manutenzione preventiva. Alcuni fenomeni sono ancora più lenti: in questi casi, le decisioni possono essere basate su dati aggregati settimanali. Ad esempio, l’analisi delle prestazioni aziendali per valutare l'andamento delle vendite e la produttività.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La corretta selezione della frequenza di aggiornamento è cruciale per bilanciare l'efficienza operativa con le risorse di elaborazione dei dati.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14</a:t>
            </a:fld>
            <a:endParaRPr lang="en-GB"/>
          </a:p>
        </p:txBody>
      </p:sp>
    </p:spTree>
    <p:extLst>
      <p:ext uri="{BB962C8B-B14F-4D97-AF65-F5344CB8AC3E}">
        <p14:creationId xmlns:p14="http://schemas.microsoft.com/office/powerpoint/2010/main" val="401146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b="0" i="0" dirty="0">
                <a:solidFill>
                  <a:srgbClr val="000000"/>
                </a:solidFill>
                <a:effectLst/>
                <a:highlight>
                  <a:srgbClr val="FFFFFF"/>
                </a:highlight>
                <a:latin typeface="Aptos" panose="020B0004020202020204" pitchFamily="34" charset="0"/>
              </a:rPr>
              <a:t>E per quanto riguarda l’intelligenza con cui equipaggiare il </a:t>
            </a:r>
            <a:r>
              <a:rPr lang="it-IT" sz="1800" b="0" i="0" dirty="0" err="1">
                <a:solidFill>
                  <a:srgbClr val="000000"/>
                </a:solidFill>
                <a:effectLst/>
                <a:highlight>
                  <a:srgbClr val="FFFFFF"/>
                </a:highlight>
                <a:latin typeface="Aptos" panose="020B0004020202020204" pitchFamily="34" charset="0"/>
              </a:rPr>
              <a:t>digital </a:t>
            </a:r>
            <a:r>
              <a:rPr lang="it-IT" sz="1800" b="0" i="0" dirty="0">
                <a:solidFill>
                  <a:srgbClr val="000000"/>
                </a:solidFill>
                <a:effectLst/>
                <a:highlight>
                  <a:srgbClr val="FFFFFF"/>
                </a:highlight>
                <a:latin typeface="Aptos" panose="020B0004020202020204" pitchFamily="34" charset="0"/>
              </a:rPr>
              <a:t>twin? </a:t>
            </a:r>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15</a:t>
            </a:fld>
            <a:endParaRPr lang="en-GB"/>
          </a:p>
        </p:txBody>
      </p:sp>
    </p:spTree>
    <p:extLst>
      <p:ext uri="{BB962C8B-B14F-4D97-AF65-F5344CB8AC3E}">
        <p14:creationId xmlns:p14="http://schemas.microsoft.com/office/powerpoint/2010/main" val="20234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La dimensione "CPS Intelligence" evidenzia il livello di sofisticazione e autonomia che un sistema cyber-fisico può raggiungere. La scelta del livello di intelligenza dipende dalle esigenze specifiche dell'applicazione, dal contesto operativo e dalle risorse disponibili. I sistemi attivati manualmente offrono semplicità e controllo umano, quindi le operazioni e le azioni del sistema richiedono l'intervento e la decisione di un essere umano per essere eseguite. Questo controllo è utile per scenari in cui la supervisione umana è fondamentale. I sistemi con funzionamento automatizzato, quindi senza intervento umano diretto, eseguono operazioni e azioni predefinite basate su regole programmate o condizioni preimpostate. Un po' come un sistema di irrigazione automatico che si attiva e disattiva in base ai livelli di umidità del suolo senza necessità di intervento umano. I sistemi automatizzati sono tipicamente incapaci di adattarsi a situazioni non previste o dinamiche senza aggiornamenti </a:t>
            </a:r>
            <a:r>
              <a:rPr lang="it-IT" sz="1800" b="0" i="0" dirty="0" err="1">
                <a:solidFill>
                  <a:srgbClr val="000000"/>
                </a:solidFill>
                <a:effectLst/>
                <a:highlight>
                  <a:srgbClr val="FFFFFF"/>
                </a:highlight>
                <a:latin typeface="Aptos" panose="020B0004020202020204" pitchFamily="34" charset="0"/>
              </a:rPr>
              <a:t>preprogrammati. </a:t>
            </a:r>
            <a:r>
              <a:rPr lang="it-IT" sz="1800" b="0" i="0" dirty="0">
                <a:solidFill>
                  <a:srgbClr val="000000"/>
                </a:solidFill>
                <a:effectLst/>
                <a:highlight>
                  <a:srgbClr val="FFFFFF"/>
                </a:highlight>
                <a:latin typeface="Aptos" panose="020B0004020202020204" pitchFamily="34" charset="0"/>
              </a:rPr>
              <a:t>Fino a questo livello, non sono solitamente richieste tecnologie di intelligenza artificiale.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Si passa poi ai sistemi autonomi, dotati di intelligenza artificiale. Si parte dai sistemi supportati da intelligenza artificiale debole, con capacità limitate di autoapprendimento. Il sistema può prendere decisioni semplici e adattarsi a situazioni specifiche, ma con capacità cognitive limitate. Un esempio: un robot industriale che può adattarsi a variazioni limitate nel processo di produzione, come identificare difetti nei prodotti e rimuoverli dalla linea di produzione utilizzando algoritmi di intelligenza artificiale. Il livello più alto è però considerato quello con autonomia completa con azione cognitiva, capace di decisioni indipendenti e adattamento dinamico. Il sistema può percepire l'ambiente, apprendere dai dati e dalle esperienze, e agire in modo indipendente. L’esempio lampante sono i veicoli autonomi che navigano in ambienti complessi, prendendo decisioni in tempo reale per evitare ostacoli, ottimizzare i percorsi e interagire con altri veicoli e pedoni.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16</a:t>
            </a:fld>
            <a:endParaRPr lang="en-GB"/>
          </a:p>
        </p:txBody>
      </p:sp>
    </p:spTree>
    <p:extLst>
      <p:ext uri="{BB962C8B-B14F-4D97-AF65-F5344CB8AC3E}">
        <p14:creationId xmlns:p14="http://schemas.microsoft.com/office/powerpoint/2010/main" val="1278422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dirty="0">
                <a:solidFill>
                  <a:srgbClr val="000000"/>
                </a:solidFill>
                <a:effectLst/>
                <a:highlight>
                  <a:srgbClr val="FFFFFF"/>
                </a:highlight>
                <a:latin typeface="Aptos" panose="020B0004020202020204" pitchFamily="34" charset="0"/>
              </a:rPr>
              <a:t>Di pari passo al grado di intelligenza va associato il grado di complessità dei modelli di simulazione che supportano le decisioni </a:t>
            </a:r>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17</a:t>
            </a:fld>
            <a:endParaRPr lang="en-GB"/>
          </a:p>
        </p:txBody>
      </p:sp>
    </p:spTree>
    <p:extLst>
      <p:ext uri="{BB962C8B-B14F-4D97-AF65-F5344CB8AC3E}">
        <p14:creationId xmlns:p14="http://schemas.microsoft.com/office/powerpoint/2010/main" val="259639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Simulazioni statiche, che non considerano il cambiamento nel tempo, forniscono un'istantanea del sistema o del processo in un dato momento, senza tener conto delle dinamiche temporali. Sono un esempio le analisi di stress strutturale di un ponte sotto un carico statico per determinare la distribuzione delle forze e delle tensioni.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Tali simulazioni possono essere eseguite, o rieseguite, occasionalmente, secondo necessità specifiche. Queste simulazioni vengono eseguite in risposta a particolari eventi o domande e non fanno parte di un processo continuo. Ad esempio, una simulazione di emergenza per valutare l'impatto di un guasto critico in una fabbrica e pianificare le risposte immediate.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Qualora il </a:t>
            </a:r>
            <a:r>
              <a:rPr lang="it-IT" sz="1800" b="0" i="0" dirty="0" err="1">
                <a:solidFill>
                  <a:srgbClr val="000000"/>
                </a:solidFill>
                <a:effectLst/>
                <a:highlight>
                  <a:srgbClr val="FFFFFF"/>
                </a:highlight>
                <a:latin typeface="Aptos" panose="020B0004020202020204" pitchFamily="34" charset="0"/>
              </a:rPr>
              <a:t>digital </a:t>
            </a:r>
            <a:r>
              <a:rPr lang="it-IT" sz="1800" b="0" i="0" dirty="0">
                <a:solidFill>
                  <a:srgbClr val="000000"/>
                </a:solidFill>
                <a:effectLst/>
                <a:highlight>
                  <a:srgbClr val="FFFFFF"/>
                </a:highlight>
                <a:latin typeface="Aptos" panose="020B0004020202020204" pitchFamily="34" charset="0"/>
              </a:rPr>
              <a:t>twin sia in grado di leggere i segnali provenienti dal mondo fisico in tempo reale, le simulazioni possono considerare i cambiamenti nel tempo e permettono di gestire e ottimizzare i processi operativi in tempo reale. Si pensi a un sistema di gestione del traffico urbano che simula e ottimizza il flusso del traffico in tempo reale basato sui dati di congestione raccolti dai sensori stradali.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Ovviamente, esistono strategie di simulazione che riescono a simulare "più veloce del reale". Queste simulazioni avanzate prevedono e prescrivono azioni future basate su scenari previsti. Utilizzano modelli predittivi per anticipare eventi futuri e suggerire le migliori azioni da intraprendere. Un esempio è un sistema di gestione dell'energia che prevede i picchi di domanda e ottimizza la distribuzione dell'energia per prevenire sovraccarichi e ridurre i costi operativi.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Per riassumere, la dimensione "</a:t>
            </a:r>
            <a:r>
              <a:rPr lang="it-IT" sz="1800" b="0" i="0" dirty="0" err="1">
                <a:solidFill>
                  <a:srgbClr val="000000"/>
                </a:solidFill>
                <a:effectLst/>
                <a:highlight>
                  <a:srgbClr val="FFFFFF"/>
                </a:highlight>
                <a:latin typeface="Aptos" panose="020B0004020202020204" pitchFamily="34" charset="0"/>
              </a:rPr>
              <a:t>Simulation </a:t>
            </a:r>
            <a:r>
              <a:rPr lang="it-IT" sz="1800" b="0" i="0" dirty="0">
                <a:solidFill>
                  <a:srgbClr val="000000"/>
                </a:solidFill>
                <a:effectLst/>
                <a:highlight>
                  <a:srgbClr val="FFFFFF"/>
                </a:highlight>
                <a:latin typeface="Aptos" panose="020B0004020202020204" pitchFamily="34" charset="0"/>
              </a:rPr>
              <a:t>Capabilities" evidenzia l'importanza delle diverse tipologie di simulazione per rispondere alle varie esigenze operative e strategiche. Le simulazioni statiche sono utili per analisi di base e progettazioni iniziali, mentre le simulazioni ad-hoc forniscono flessibilità per rispondere a esigenze immediate. Le simulazioni dinamiche permettono un controllo continuo e ottimizzazione in tempo reale, mentre le simulazioni prescrittive forniscono una visione proattiva per la gestione e l'ottimizzazione futura delle operazioni. La scelta della capacità di simulazione dipende dalle specifiche necessità dell'applicazione e dal contesto operativo.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18</a:t>
            </a:fld>
            <a:endParaRPr lang="en-GB"/>
          </a:p>
        </p:txBody>
      </p:sp>
    </p:spTree>
    <p:extLst>
      <p:ext uri="{BB962C8B-B14F-4D97-AF65-F5344CB8AC3E}">
        <p14:creationId xmlns:p14="http://schemas.microsoft.com/office/powerpoint/2010/main" val="2366726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La dimensione "Digital Model </a:t>
            </a:r>
            <a:r>
              <a:rPr lang="it-IT" sz="1800" b="0" i="0" dirty="0" err="1">
                <a:solidFill>
                  <a:srgbClr val="000000"/>
                </a:solidFill>
                <a:effectLst/>
                <a:highlight>
                  <a:srgbClr val="FFFFFF"/>
                </a:highlight>
                <a:latin typeface="Aptos" panose="020B0004020202020204" pitchFamily="34" charset="0"/>
              </a:rPr>
              <a:t>Richness</a:t>
            </a:r>
            <a:r>
              <a:rPr lang="it-IT" sz="1800" b="0" i="0" dirty="0">
                <a:solidFill>
                  <a:srgbClr val="000000"/>
                </a:solidFill>
                <a:effectLst/>
                <a:highlight>
                  <a:srgbClr val="FFFFFF"/>
                </a:highlight>
                <a:latin typeface="Aptos" panose="020B0004020202020204" pitchFamily="34" charset="0"/>
              </a:rPr>
              <a:t>" evidenzia i diversi livelli di dettaglio e complessità che un modello digitale può raggiungere. I modelli di geometria e cinematica sono utili per la progettazione iniziale e l'analisi del movimento. Sono prevalentemente usati per la creazione di prototipi visivi e per la verifica della fattibilità geometrica. I modelli di comportamento di controllo offrono una maggiore comprensione delle interazioni e delle logiche operative. Essi aggiungono un livello di realismo modellando come i sistemi rispondono ai comandi e agli input. Sono utili per testare e ottimizzare le logiche di controllo e le interazioni tra i componenti.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I modelli di comportamento multi-fisico rappresentano il livello più alto di ricchezza del modello, fornendo simulazioni dettagliate e integrate delle proprietà fisiche, essenziali per analisi avanzate e ottimizzazioni multidisciplinari. Sono altamente complessi e richiedono tempo e risorse significative per la creazione e la gestione del modello. Necessitano di competenze avanzate in diverse discipline fisiche.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 La scelta del livello di dettaglio dipende dalle specifiche esigenze dell'applicazione e dalla complessità del sistema da modellare.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19</a:t>
            </a:fld>
            <a:endParaRPr lang="en-GB"/>
          </a:p>
        </p:txBody>
      </p:sp>
    </p:spTree>
    <p:extLst>
      <p:ext uri="{BB962C8B-B14F-4D97-AF65-F5344CB8AC3E}">
        <p14:creationId xmlns:p14="http://schemas.microsoft.com/office/powerpoint/2010/main" val="275270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Oggi esploreremo insieme un argomento estremamente rilevante e innovativo che sta rivoluzionando molti settori: il concetto di Digital Twin.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Inizieremo con una panoramica sull'evoluzione del concetto di Digital Twin. Questa tecnologia non è nata da un giorno all'altro, ma ha radici profonde che risalgono a diversi decenni fa. Esploreremo come il concetto si è sviluppato nel tempo, partendo dalle prime idee di simulazione fino alle applicazioni avanzate che vediamo oggi. Capire l'evoluzione ci aiuterà a contestualizzare meglio l'importanza di questa tecnologia.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Successivamente, ci concentreremo sulla definizione del Digital Twin. Cosa significa esattamente? Quali sono i suoi elementi costitutivi? Questa sezione ci aiuterà a costruire una comprensione chiara e condivisa del termine, permettendoci di proseguire con una solida base concettuale.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Passeremo quindi ad esaminare le caratteristiche principali dei Digital Twin. Vedremo quali sono le funzionalità distintive che rendono questa tecnologia così potente e versatile. Parleremo di raccolta dati, simulazione, analisi predittiva e molto altro ancora.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Entreremo poi nel dettaglio delle due componenti principali di un Digital Twin, iniziando con la parte fisica. Analizzeremo come i dati vengono raccolti dai sensori e dagli altri dispositivi fisici, e come questi dati vengono poi utilizzati per creare una rappresentazione digitale accurata.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A seguire, esploreremo la parte virtuale del Digital Twin. Questa componente comprende la modellazione, la simulazione e l'analisi dei dati. Vedremo come le informazioni raccolte vengono utilizzate per creare modelli virtuali che possono essere manipolati e studiati per ottenere preziose intuizioni. Discuteremo quindi di un caso d'uso reale.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Infine, concluderemo il corso con una sintesi di quanto appreso e una discussione sulle potenziali direzioni future per la tecnologia dei Digital Twin. Esamineremo le sfide attuali e le opportunità emergenti, lasciandoci con una visione chiara di come questa tecnologia continuerà a evolversi e a influenzare vari settori.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2</a:t>
            </a:fld>
            <a:endParaRPr lang="en-GB"/>
          </a:p>
        </p:txBody>
      </p:sp>
    </p:spTree>
    <p:extLst>
      <p:ext uri="{BB962C8B-B14F-4D97-AF65-F5344CB8AC3E}">
        <p14:creationId xmlns:p14="http://schemas.microsoft.com/office/powerpoint/2010/main" val="4097694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Vediamo ora le diverse tipologie di </a:t>
            </a:r>
            <a:r>
              <a:rPr lang="it-IT" sz="1800" b="0" i="0" dirty="0" err="1">
                <a:solidFill>
                  <a:srgbClr val="000000"/>
                </a:solidFill>
                <a:effectLst/>
                <a:highlight>
                  <a:srgbClr val="FFFFFF"/>
                </a:highlight>
                <a:latin typeface="Aptos" panose="020B0004020202020204" pitchFamily="34" charset="0"/>
              </a:rPr>
              <a:t>digital </a:t>
            </a:r>
            <a:r>
              <a:rPr lang="it-IT" sz="1800" b="0" i="0" dirty="0">
                <a:solidFill>
                  <a:srgbClr val="000000"/>
                </a:solidFill>
                <a:effectLst/>
                <a:highlight>
                  <a:srgbClr val="FFFFFF"/>
                </a:highlight>
                <a:latin typeface="Aptos" panose="020B0004020202020204" pitchFamily="34" charset="0"/>
              </a:rPr>
              <a:t>twin in base al livello di aggregazione delle informazioni che rappresentano.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20</a:t>
            </a:fld>
            <a:endParaRPr lang="en-GB"/>
          </a:p>
        </p:txBody>
      </p:sp>
    </p:spTree>
    <p:extLst>
      <p:ext uri="{BB962C8B-B14F-4D97-AF65-F5344CB8AC3E}">
        <p14:creationId xmlns:p14="http://schemas.microsoft.com/office/powerpoint/2010/main" val="2035392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b="0" i="0" dirty="0">
                <a:solidFill>
                  <a:srgbClr val="000000"/>
                </a:solidFill>
                <a:effectLst/>
                <a:highlight>
                  <a:srgbClr val="FFFFFF"/>
                </a:highlight>
                <a:latin typeface="Aptos" panose="020B0004020202020204" pitchFamily="34" charset="0"/>
              </a:rPr>
              <a:t>Abbiamo, al livello più basso, il Digital Twin </a:t>
            </a:r>
            <a:r>
              <a:rPr lang="it-IT" sz="1800" b="0" i="0" dirty="0" err="1">
                <a:solidFill>
                  <a:srgbClr val="000000"/>
                </a:solidFill>
                <a:effectLst/>
                <a:highlight>
                  <a:srgbClr val="FFFFFF"/>
                </a:highlight>
                <a:latin typeface="Aptos" panose="020B0004020202020204" pitchFamily="34" charset="0"/>
              </a:rPr>
              <a:t>Prototype</a:t>
            </a:r>
            <a:r>
              <a:rPr lang="it-IT" sz="1800" b="0" i="0" dirty="0">
                <a:solidFill>
                  <a:srgbClr val="000000"/>
                </a:solidFill>
                <a:effectLst/>
                <a:highlight>
                  <a:srgbClr val="FFFFFF"/>
                </a:highlight>
                <a:latin typeface="Aptos" panose="020B0004020202020204" pitchFamily="34" charset="0"/>
              </a:rPr>
              <a:t>, che è una rappresentazione virtuale di un prodotto utilizzata durante la fase di progettazione e sviluppo. Include tutti i progetti, le analisi e i processi necessari per realizzare il prodotto fisico. Esiste prima che il prodotto fisico sia creato e viene utilizzato per testare, simulare e ottimizzare il design e i processi di produzione. Consente la sperimentazione virtuale senza rischi per il prodotto fisico. Ad esempio, un modello virtuale di un nuovo aereo utilizzato per simulare le prestazioni e ottimizzare il design prima di costruire il primo prototipo fisico è un </a:t>
            </a:r>
            <a:r>
              <a:rPr lang="it-IT" sz="1800" b="0" i="0" dirty="0" err="1">
                <a:solidFill>
                  <a:srgbClr val="000000"/>
                </a:solidFill>
                <a:effectLst/>
                <a:highlight>
                  <a:srgbClr val="FFFFFF"/>
                </a:highlight>
                <a:latin typeface="Aptos" panose="020B0004020202020204" pitchFamily="34" charset="0"/>
              </a:rPr>
              <a:t>digital </a:t>
            </a:r>
            <a:r>
              <a:rPr lang="it-IT" sz="1800" b="0" i="0" dirty="0">
                <a:solidFill>
                  <a:srgbClr val="000000"/>
                </a:solidFill>
                <a:effectLst/>
                <a:highlight>
                  <a:srgbClr val="FFFFFF"/>
                </a:highlight>
                <a:latin typeface="Aptos" panose="020B0004020202020204" pitchFamily="34" charset="0"/>
              </a:rPr>
              <a:t>twin </a:t>
            </a:r>
            <a:r>
              <a:rPr lang="it-IT" sz="1800" b="0" i="0" dirty="0" err="1">
                <a:solidFill>
                  <a:srgbClr val="000000"/>
                </a:solidFill>
                <a:effectLst/>
                <a:highlight>
                  <a:srgbClr val="FFFFFF"/>
                </a:highlight>
                <a:latin typeface="Aptos" panose="020B0004020202020204" pitchFamily="34" charset="0"/>
              </a:rPr>
              <a:t>prototype</a:t>
            </a:r>
            <a:r>
              <a:rPr lang="it-IT" sz="1800" b="0" i="0" dirty="0">
                <a:solidFill>
                  <a:srgbClr val="000000"/>
                </a:solidFill>
                <a:effectLst/>
                <a:highlight>
                  <a:srgbClr val="FFFFFF"/>
                </a:highlight>
                <a:latin typeface="Aptos" panose="020B0004020202020204" pitchFamily="34" charset="0"/>
              </a:rPr>
              <a:t>.  </a:t>
            </a:r>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21</a:t>
            </a:fld>
            <a:endParaRPr lang="en-GB"/>
          </a:p>
        </p:txBody>
      </p:sp>
    </p:spTree>
    <p:extLst>
      <p:ext uri="{BB962C8B-B14F-4D97-AF65-F5344CB8AC3E}">
        <p14:creationId xmlns:p14="http://schemas.microsoft.com/office/powerpoint/2010/main" val="331144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b="0" i="0" dirty="0">
                <a:solidFill>
                  <a:srgbClr val="000000"/>
                </a:solidFill>
                <a:effectLst/>
                <a:highlight>
                  <a:srgbClr val="FFFFFF"/>
                </a:highlight>
                <a:latin typeface="Aptos" panose="020B0004020202020204" pitchFamily="34" charset="0"/>
              </a:rPr>
              <a:t>Il Digital Twin </a:t>
            </a:r>
            <a:r>
              <a:rPr lang="it-IT" sz="1800" b="0" i="0" dirty="0" err="1">
                <a:solidFill>
                  <a:srgbClr val="000000"/>
                </a:solidFill>
                <a:effectLst/>
                <a:highlight>
                  <a:srgbClr val="FFFFFF"/>
                </a:highlight>
                <a:latin typeface="Aptos" panose="020B0004020202020204" pitchFamily="34" charset="0"/>
              </a:rPr>
              <a:t>Instance </a:t>
            </a:r>
            <a:r>
              <a:rPr lang="it-IT" sz="1800" b="0" i="0" dirty="0">
                <a:solidFill>
                  <a:srgbClr val="000000"/>
                </a:solidFill>
                <a:effectLst/>
                <a:highlight>
                  <a:srgbClr val="FFFFFF"/>
                </a:highlight>
                <a:latin typeface="Aptos" panose="020B0004020202020204" pitchFamily="34" charset="0"/>
              </a:rPr>
              <a:t>è una copia virtuale specifica di un singolo prodotto fisico esistente. Rappresenta lo stato attuale del prodotto e viene continuamente aggiornato con i dati raccolti dai sensori e altri dispositivi. Esiste in parallelo al prodotto fisico ed è utilizzato per monitorare, analizzare e ottimizzare le prestazioni operative in tempo reale. Permette, ad esempio, la manutenzione predittiva e la diagnosi dei problemi. Per continuare sullo stesso esempio, un gemello digitale di un singolo aereo, che monitora le condizioni operative e prevede la manutenzione necessaria basandosi sui dati in tempo reale raccolti dai sensori è un DT </a:t>
            </a:r>
            <a:r>
              <a:rPr lang="it-IT" sz="1800" b="0" i="0" dirty="0" err="1">
                <a:solidFill>
                  <a:srgbClr val="000000"/>
                </a:solidFill>
                <a:effectLst/>
                <a:highlight>
                  <a:srgbClr val="FFFFFF"/>
                </a:highlight>
                <a:latin typeface="Aptos" panose="020B0004020202020204" pitchFamily="34" charset="0"/>
              </a:rPr>
              <a:t>instance</a:t>
            </a:r>
            <a:r>
              <a:rPr lang="it-IT" sz="1800" b="0" i="0" dirty="0">
                <a:solidFill>
                  <a:srgbClr val="000000"/>
                </a:solidFill>
                <a:effectLst/>
                <a:highlight>
                  <a:srgbClr val="FFFFFF"/>
                </a:highlight>
                <a:latin typeface="Aptos" panose="020B0004020202020204" pitchFamily="34" charset="0"/>
              </a:rPr>
              <a:t>.  </a:t>
            </a:r>
            <a:endParaRPr lang="it-IT" sz="1800"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22</a:t>
            </a:fld>
            <a:endParaRPr lang="en-GB"/>
          </a:p>
        </p:txBody>
      </p:sp>
    </p:spTree>
    <p:extLst>
      <p:ext uri="{BB962C8B-B14F-4D97-AF65-F5344CB8AC3E}">
        <p14:creationId xmlns:p14="http://schemas.microsoft.com/office/powerpoint/2010/main" val="4289490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Il Digital Twin Aggregate è una rappresentazione combinata di più Digital Twin </a:t>
            </a:r>
            <a:r>
              <a:rPr lang="it-IT" sz="1800" b="0" i="0" dirty="0" err="1">
                <a:solidFill>
                  <a:srgbClr val="000000"/>
                </a:solidFill>
                <a:effectLst/>
                <a:highlight>
                  <a:srgbClr val="FFFFFF"/>
                </a:highlight>
                <a:latin typeface="Aptos" panose="020B0004020202020204" pitchFamily="34" charset="0"/>
              </a:rPr>
              <a:t>Instances</a:t>
            </a:r>
            <a:r>
              <a:rPr lang="it-IT" sz="1800" b="0" i="0" dirty="0">
                <a:solidFill>
                  <a:srgbClr val="000000"/>
                </a:solidFill>
                <a:effectLst/>
                <a:highlight>
                  <a:srgbClr val="FFFFFF"/>
                </a:highlight>
                <a:latin typeface="Aptos" panose="020B0004020202020204" pitchFamily="34" charset="0"/>
              </a:rPr>
              <a:t>. Fornisce una visione olistica e aggregata delle prestazioni e dello stato di un'intera flotta di prodotti simili. Utilizzato per analisi di trend, benchmarking e ottimizzazione a livello di flotta, permette una gestione strategica e informata su larga scala. Un gemello digitale aggregato che combina i dati di tutti gli aerei di una compagnia, utilizzato per ottimizzare le operazioni di manutenzione e migliorare l'efficienza complessiva della flotta. </a:t>
            </a:r>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23</a:t>
            </a:fld>
            <a:endParaRPr lang="en-GB"/>
          </a:p>
        </p:txBody>
      </p:sp>
    </p:spTree>
    <p:extLst>
      <p:ext uri="{BB962C8B-B14F-4D97-AF65-F5344CB8AC3E}">
        <p14:creationId xmlns:p14="http://schemas.microsoft.com/office/powerpoint/2010/main" val="1617423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Abbiamo quindi capito quali sono le caratteristiche e le tipologie di </a:t>
            </a:r>
            <a:r>
              <a:rPr lang="it-IT" sz="1800" b="0" i="0" dirty="0" err="1">
                <a:solidFill>
                  <a:srgbClr val="000000"/>
                </a:solidFill>
                <a:effectLst/>
                <a:highlight>
                  <a:srgbClr val="FFFFFF"/>
                </a:highlight>
                <a:latin typeface="Aptos" panose="020B0004020202020204" pitchFamily="34" charset="0"/>
              </a:rPr>
              <a:t>digital </a:t>
            </a:r>
            <a:r>
              <a:rPr lang="it-IT" sz="1800" b="0" i="0" dirty="0">
                <a:solidFill>
                  <a:srgbClr val="000000"/>
                </a:solidFill>
                <a:effectLst/>
                <a:highlight>
                  <a:srgbClr val="FFFFFF"/>
                </a:highlight>
                <a:latin typeface="Aptos" panose="020B0004020202020204" pitchFamily="34" charset="0"/>
              </a:rPr>
              <a:t>twin.</a:t>
            </a:r>
          </a:p>
          <a:p>
            <a:pPr algn="just" rtl="0" fontAlgn="base"/>
            <a:r>
              <a:rPr lang="it-IT" sz="1800" b="0" i="0" dirty="0">
                <a:solidFill>
                  <a:srgbClr val="000000"/>
                </a:solidFill>
                <a:effectLst/>
                <a:highlight>
                  <a:srgbClr val="FFFFFF"/>
                </a:highlight>
                <a:latin typeface="Aptos" panose="020B0004020202020204" pitchFamily="34" charset="0"/>
              </a:rPr>
              <a:t>Abbiamo una parte che rappresenta la componente fisica del sistema o del prodotto</a:t>
            </a:r>
          </a:p>
          <a:p>
            <a:pPr algn="just" rtl="0" fontAlgn="base"/>
            <a:r>
              <a:rPr lang="it-IT" sz="1800" b="0" i="0" dirty="0">
                <a:solidFill>
                  <a:srgbClr val="000000"/>
                </a:solidFill>
                <a:effectLst/>
                <a:highlight>
                  <a:srgbClr val="FFFFFF"/>
                </a:highlight>
                <a:latin typeface="Aptos" panose="020B0004020202020204" pitchFamily="34" charset="0"/>
              </a:rPr>
              <a:t>reale. Questa parte interagisce direttamente con l'ambiente fisico e raccoglie dati</a:t>
            </a:r>
          </a:p>
          <a:p>
            <a:pPr algn="just" rtl="0" fontAlgn="base"/>
            <a:r>
              <a:rPr lang="it-IT" sz="1800" b="0" i="0" dirty="0">
                <a:solidFill>
                  <a:srgbClr val="000000"/>
                </a:solidFill>
                <a:effectLst/>
                <a:highlight>
                  <a:srgbClr val="FFFFFF"/>
                </a:highlight>
                <a:latin typeface="Aptos" panose="020B0004020202020204" pitchFamily="34" charset="0"/>
              </a:rPr>
              <a:t>operativi attraverso sensori e altri dispositivi di misurazione. Esiste poi la sua</a:t>
            </a:r>
          </a:p>
          <a:p>
            <a:pPr algn="just" rtl="0" fontAlgn="base"/>
            <a:r>
              <a:rPr lang="it-IT" sz="1800" b="0" i="0" dirty="0">
                <a:solidFill>
                  <a:srgbClr val="000000"/>
                </a:solidFill>
                <a:effectLst/>
                <a:highlight>
                  <a:srgbClr val="FFFFFF"/>
                </a:highlight>
                <a:latin typeface="Aptos" panose="020B0004020202020204" pitchFamily="34" charset="0"/>
              </a:rPr>
              <a:t>controparte digitale, modello digitale che comprende i modelli di comportamento e le</a:t>
            </a:r>
          </a:p>
          <a:p>
            <a:pPr algn="just" rtl="0" fontAlgn="base"/>
            <a:r>
              <a:rPr lang="it-IT" sz="1800" b="0" i="0" dirty="0">
                <a:solidFill>
                  <a:srgbClr val="000000"/>
                </a:solidFill>
                <a:effectLst/>
                <a:highlight>
                  <a:srgbClr val="FFFFFF"/>
                </a:highlight>
                <a:latin typeface="Aptos" panose="020B0004020202020204" pitchFamily="34" charset="0"/>
              </a:rPr>
              <a:t>caratteristiche della parte fisica.</a:t>
            </a:r>
          </a:p>
          <a:p>
            <a:pPr algn="just" rtl="0" fontAlgn="base"/>
            <a:r>
              <a:rPr lang="it-IT" sz="1800" b="0" i="0" dirty="0">
                <a:solidFill>
                  <a:srgbClr val="000000"/>
                </a:solidFill>
                <a:effectLst/>
                <a:highlight>
                  <a:srgbClr val="FFFFFF"/>
                </a:highlight>
                <a:latin typeface="Aptos" panose="020B0004020202020204" pitchFamily="34" charset="0"/>
              </a:rPr>
              <a:t>Tali modelli dovranno essere alimentati da dati, provenienti dal mondo reale – dai</a:t>
            </a:r>
          </a:p>
          <a:p>
            <a:pPr algn="just" rtl="0" fontAlgn="base"/>
            <a:r>
              <a:rPr lang="it-IT" sz="1800" b="0" i="0" dirty="0">
                <a:solidFill>
                  <a:srgbClr val="000000"/>
                </a:solidFill>
                <a:effectLst/>
                <a:highlight>
                  <a:srgbClr val="FFFFFF"/>
                </a:highlight>
                <a:latin typeface="Aptos" panose="020B0004020202020204" pitchFamily="34" charset="0"/>
              </a:rPr>
              <a:t>sensori – oppure generati in modo sintetico. La raccolta e l'archiviazione dei dati è</a:t>
            </a:r>
          </a:p>
          <a:p>
            <a:pPr algn="just" rtl="0" fontAlgn="base"/>
            <a:r>
              <a:rPr lang="it-IT" sz="1800" b="0" i="0" dirty="0">
                <a:solidFill>
                  <a:srgbClr val="000000"/>
                </a:solidFill>
                <a:effectLst/>
                <a:highlight>
                  <a:srgbClr val="FFFFFF"/>
                </a:highlight>
                <a:latin typeface="Aptos" panose="020B0004020202020204" pitchFamily="34" charset="0"/>
              </a:rPr>
              <a:t>fondamentale per garantire una corretta interazione tra le parti fisiche e virtuali.</a:t>
            </a:r>
          </a:p>
          <a:p>
            <a:pPr algn="just" rtl="0" fontAlgn="base"/>
            <a:r>
              <a:rPr lang="it-IT" sz="1800" b="0" i="0" dirty="0">
                <a:solidFill>
                  <a:srgbClr val="000000"/>
                </a:solidFill>
                <a:effectLst/>
                <a:highlight>
                  <a:srgbClr val="FFFFFF"/>
                </a:highlight>
                <a:latin typeface="Aptos" panose="020B0004020202020204" pitchFamily="34" charset="0"/>
              </a:rPr>
              <a:t>I dati e i modelli sono quindi consumati da servizi che utilizzano i dati per fornire</a:t>
            </a:r>
          </a:p>
          <a:p>
            <a:pPr algn="just" rtl="0" fontAlgn="base"/>
            <a:r>
              <a:rPr lang="it-IT" sz="1800" b="0" i="0" dirty="0">
                <a:solidFill>
                  <a:srgbClr val="000000"/>
                </a:solidFill>
                <a:effectLst/>
                <a:highlight>
                  <a:srgbClr val="FFFFFF"/>
                </a:highlight>
                <a:latin typeface="Aptos" panose="020B0004020202020204" pitchFamily="34" charset="0"/>
              </a:rPr>
              <a:t>prescrizioni, previsioni e altre funzionalità avanzate. Questi servizi elaborano i dati per</a:t>
            </a:r>
          </a:p>
          <a:p>
            <a:pPr algn="just" rtl="0" fontAlgn="base"/>
            <a:r>
              <a:rPr lang="it-IT" sz="1800" b="0" i="0" dirty="0">
                <a:solidFill>
                  <a:srgbClr val="000000"/>
                </a:solidFill>
                <a:effectLst/>
                <a:highlight>
                  <a:srgbClr val="FFFFFF"/>
                </a:highlight>
                <a:latin typeface="Aptos" panose="020B0004020202020204" pitchFamily="34" charset="0"/>
              </a:rPr>
              <a:t>migliorare le operazioni, la manutenzione e le prestazioni complessive del sistema.</a:t>
            </a:r>
          </a:p>
          <a:p>
            <a:pPr algn="just" rtl="0" fontAlgn="base"/>
            <a:r>
              <a:rPr lang="it-IT" sz="1800" b="0" i="0" dirty="0">
                <a:solidFill>
                  <a:srgbClr val="000000"/>
                </a:solidFill>
                <a:effectLst/>
                <a:highlight>
                  <a:srgbClr val="FFFFFF"/>
                </a:highlight>
                <a:latin typeface="Aptos" panose="020B0004020202020204" pitchFamily="34" charset="0"/>
              </a:rPr>
              <a:t>Esiste quindi un flusso di informazioni dalla Parte Fisica alla Parte Virtuale in cui i dati</a:t>
            </a:r>
          </a:p>
          <a:p>
            <a:pPr algn="just" rtl="0" fontAlgn="base"/>
            <a:r>
              <a:rPr lang="it-IT" sz="1800" b="0" i="0" dirty="0">
                <a:solidFill>
                  <a:srgbClr val="000000"/>
                </a:solidFill>
                <a:effectLst/>
                <a:highlight>
                  <a:srgbClr val="FFFFFF"/>
                </a:highlight>
                <a:latin typeface="Aptos" panose="020B0004020202020204" pitchFamily="34" charset="0"/>
              </a:rPr>
              <a:t>raccolti vengono utilizzati per descrivere accuratamente il comportamento e lo stato del</a:t>
            </a:r>
          </a:p>
          <a:p>
            <a:pPr algn="just" rtl="0" fontAlgn="base"/>
            <a:r>
              <a:rPr lang="it-IT" sz="1800" b="0" i="0" dirty="0">
                <a:solidFill>
                  <a:srgbClr val="000000"/>
                </a:solidFill>
                <a:effectLst/>
                <a:highlight>
                  <a:srgbClr val="FFFFFF"/>
                </a:highlight>
                <a:latin typeface="Aptos" panose="020B0004020202020204" pitchFamily="34" charset="0"/>
              </a:rPr>
              <a:t>sistema nella parte virtuale. Il flusso informativo che va dalla Parte Virtuale ai Servizi</a:t>
            </a:r>
          </a:p>
          <a:p>
            <a:pPr algn="just" rtl="0" fontAlgn="base"/>
            <a:r>
              <a:rPr lang="it-IT" sz="1800" b="0" i="0" dirty="0">
                <a:solidFill>
                  <a:srgbClr val="000000"/>
                </a:solidFill>
                <a:effectLst/>
                <a:highlight>
                  <a:srgbClr val="FFFFFF"/>
                </a:highlight>
                <a:latin typeface="Aptos" panose="020B0004020202020204" pitchFamily="34" charset="0"/>
              </a:rPr>
              <a:t>utilizza i dati per creare modelli predittivi che vengono poi utilizzati dai servizi per</a:t>
            </a:r>
          </a:p>
          <a:p>
            <a:pPr algn="just" rtl="0" fontAlgn="base"/>
            <a:r>
              <a:rPr lang="it-IT" sz="1800" b="0" i="0" dirty="0">
                <a:solidFill>
                  <a:srgbClr val="000000"/>
                </a:solidFill>
                <a:effectLst/>
                <a:highlight>
                  <a:srgbClr val="FFFFFF"/>
                </a:highlight>
                <a:latin typeface="Aptos" panose="020B0004020202020204" pitchFamily="34" charset="0"/>
              </a:rPr>
              <a:t>anticipare problemi, ottimizzare le operazioni e migliorare la pianificazione. Infine, il</a:t>
            </a:r>
          </a:p>
          <a:p>
            <a:pPr algn="just" rtl="0" fontAlgn="base"/>
            <a:r>
              <a:rPr lang="it-IT" sz="1800" b="0" i="0" dirty="0">
                <a:solidFill>
                  <a:srgbClr val="000000"/>
                </a:solidFill>
                <a:effectLst/>
                <a:highlight>
                  <a:srgbClr val="FFFFFF"/>
                </a:highlight>
                <a:latin typeface="Aptos" panose="020B0004020202020204" pitchFamily="34" charset="0"/>
              </a:rPr>
              <a:t>flusso di informazioni che va dai Servizi alla Parte Fisica fornisce raccomandazioni e</a:t>
            </a:r>
          </a:p>
          <a:p>
            <a:pPr algn="just" rtl="0" fontAlgn="base"/>
            <a:r>
              <a:rPr lang="it-IT" sz="1800" b="0" i="0" dirty="0">
                <a:solidFill>
                  <a:srgbClr val="000000"/>
                </a:solidFill>
                <a:effectLst/>
                <a:highlight>
                  <a:srgbClr val="FFFFFF"/>
                </a:highlight>
                <a:latin typeface="Aptos" panose="020B0004020202020204" pitchFamily="34" charset="0"/>
              </a:rPr>
              <a:t>azioni correttive alla parte fisica basandosi sulle previsioni e le analisi effettuate dalla</a:t>
            </a:r>
          </a:p>
          <a:p>
            <a:pPr algn="just" rtl="0" fontAlgn="base"/>
            <a:r>
              <a:rPr lang="it-IT" sz="1800" b="0" i="0" dirty="0">
                <a:solidFill>
                  <a:srgbClr val="000000"/>
                </a:solidFill>
                <a:effectLst/>
                <a:highlight>
                  <a:srgbClr val="FFFFFF"/>
                </a:highlight>
                <a:latin typeface="Aptos" panose="020B0004020202020204" pitchFamily="34" charset="0"/>
              </a:rPr>
              <a:t>parte virtuale.</a:t>
            </a:r>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2A81CA-C9C6-DB43-9E78-CE2814A99D49}"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t>24</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411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Questa slide illustra il concetto di Digital Twin così come  presentato dal Dr. Michael </a:t>
            </a:r>
            <a:r>
              <a:rPr lang="it-IT" sz="1800" b="0" i="0" dirty="0" err="1">
                <a:solidFill>
                  <a:srgbClr val="000000"/>
                </a:solidFill>
                <a:effectLst/>
                <a:highlight>
                  <a:srgbClr val="FFFFFF"/>
                </a:highlight>
                <a:latin typeface="Aptos" panose="020B0004020202020204" pitchFamily="34" charset="0"/>
              </a:rPr>
              <a:t>Grieves </a:t>
            </a:r>
            <a:r>
              <a:rPr lang="it-IT" sz="1800" b="0" i="0" dirty="0">
                <a:solidFill>
                  <a:srgbClr val="000000"/>
                </a:solidFill>
                <a:effectLst/>
                <a:highlight>
                  <a:srgbClr val="FFFFFF"/>
                </a:highlight>
                <a:latin typeface="Aptos" panose="020B0004020202020204" pitchFamily="34" charset="0"/>
              </a:rPr>
              <a:t>presso il </a:t>
            </a:r>
            <a:r>
              <a:rPr lang="it-IT" sz="1800" b="0" i="0" dirty="0" err="1">
                <a:solidFill>
                  <a:srgbClr val="000000"/>
                </a:solidFill>
                <a:effectLst/>
                <a:highlight>
                  <a:srgbClr val="FFFFFF"/>
                </a:highlight>
                <a:latin typeface="Aptos" panose="020B0004020202020204" pitchFamily="34" charset="0"/>
              </a:rPr>
              <a:t>Lurie </a:t>
            </a:r>
            <a:r>
              <a:rPr lang="it-IT" sz="1800" b="0" i="0" dirty="0">
                <a:solidFill>
                  <a:srgbClr val="000000"/>
                </a:solidFill>
                <a:effectLst/>
                <a:highlight>
                  <a:srgbClr val="FFFFFF"/>
                </a:highlight>
                <a:latin typeface="Aptos" panose="020B0004020202020204" pitchFamily="34" charset="0"/>
              </a:rPr>
              <a:t>Engineering Center dell'Università del Michigan il 3 dicembre 2001.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Lo Spazio Reale rappresenta i prodotti fisici, quelli che “vivono” nel mondo reale. A destra, sono rappresentati i prodotti fisici, ossia componenti simili a quelli fisici rappresentati come contenuto informativo. Una freccia unidirezionale collega lo spazio reale allo spazio virtuale, indicando il flusso di dati dal prodotto fisico al gemello digitale. Una freccia bidirezionale collega lo spazio reale e lo spazio virtuale, rappresentando lo scambio di informazioni e processi tra i due spazi. Sotto lo spazio virtuale principale, sono raffigurati ulteriori spazi virtuali (VS₁, VS₂, ... </a:t>
            </a:r>
            <a:r>
              <a:rPr lang="it-IT" sz="1800" b="0" i="0" dirty="0">
                <a:solidFill>
                  <a:srgbClr val="000000"/>
                </a:solidFill>
                <a:effectLst/>
                <a:highlight>
                  <a:srgbClr val="FFFFFF"/>
                </a:highlight>
                <a:latin typeface="Cambria Math" panose="02040503050406030204" pitchFamily="18" charset="0"/>
              </a:rPr>
              <a:t>VSₙ)</a:t>
            </a:r>
            <a:r>
              <a:rPr lang="it-IT" sz="1800" b="0" i="0" dirty="0">
                <a:solidFill>
                  <a:srgbClr val="000000"/>
                </a:solidFill>
                <a:effectLst/>
                <a:highlight>
                  <a:srgbClr val="FFFFFF"/>
                </a:highlight>
                <a:latin typeface="Aptos" panose="020B0004020202020204" pitchFamily="34" charset="0"/>
              </a:rPr>
              <a:t>, indicando la possibilità di replicare il gemello digitale in molteplici istanze per diversi scopi o analisi.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Lo schema evidenzia come i dati raccolti dal mondo reale siano trasferiti nel mondo virtuale per creare una replica digitale del prodotto fisico. Questa replica digitale può essere utilizzata per monitorare, simulare e ottimizzare il prodotto fisico attraverso uno scambio continuo di informazioni e processi. La presenza di spazi virtuali multipli sottolinea la scalabilità e la possibilità di gestire più gemelli digitali contemporaneamente.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2A81CA-C9C6-DB43-9E78-CE2814A99D49}"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t>3</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163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Storicamente, il concetto di Digital Twin si è evoluto da quello di PLM. La gestione del ciclo di vita del prodotto (PLM) è un approccio strategico per gestire il ciclo di vita di un prodotto dall'inizio alla fine, attraverso le fasi di ideazione, progettazione, produzione, servizio e smaltimento. Il concetto di "Digital Twin" ha visto un'evoluzione significativa dai primi anni 2000 ad oggi, passando da una semplice idea teorica a una tecnologia sofisticata e ampiamente applicata in diversi settori. Michael </a:t>
            </a:r>
            <a:r>
              <a:rPr lang="it-IT" sz="1800" b="0" i="0" dirty="0" err="1">
                <a:solidFill>
                  <a:srgbClr val="000000"/>
                </a:solidFill>
                <a:effectLst/>
                <a:highlight>
                  <a:srgbClr val="FFFFFF"/>
                </a:highlight>
                <a:latin typeface="Aptos" panose="020B0004020202020204" pitchFamily="34" charset="0"/>
              </a:rPr>
              <a:t>Grieves, </a:t>
            </a:r>
            <a:r>
              <a:rPr lang="it-IT" sz="1800" b="0" i="0" dirty="0">
                <a:solidFill>
                  <a:srgbClr val="000000"/>
                </a:solidFill>
                <a:effectLst/>
                <a:highlight>
                  <a:srgbClr val="FFFFFF"/>
                </a:highlight>
                <a:latin typeface="Aptos" panose="020B0004020202020204" pitchFamily="34" charset="0"/>
              </a:rPr>
              <a:t>uno dei pionieri nel campo, ha delineato un ideale concettuale per il PLM presentando per la prima volta il concetto di Digital Twin in una presentazione presso l'Università del Michigan. Il termine non era ancora utilizzato, ma l'idea di un "concetto gemello digitale" venne proposta come parte di un modello di Product Lifecycle Management (PLM). L'idea era quella di creare una rappresentazione virtuale di un prodotto fisico che potesse essere utilizzata per analizzare e ottimizzare il ciclo di vita del prodotto. Implementazioni industriali: Durante questo periodo, i primi utilizzi del Digital Twin iniziarono ad emergere in settori come quello aerospaziale e della difesa. Le aziende utilizzavano i gemelli digitali per simulare e testare prodotti complessi. Il progresso delle tecnologie di simulazione e modellazione ha reso più praticabile l'implementazione del Digital Twin. L'uso dei sensori IoT ha iniziato a consentire la raccolta di dati in tempo reale dai prodotti fisici.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Il PLM è un approccio consolidato per la gestione integrata di tutte le fasi del ciclo di vita di un prodotto, dall'ideazione alla progettazione, alla produzione, fino al ritiro. Il PLM integra persone, dati, processi e sistemi aziendali per fornire un'infrastruttura informativa per le imprese. Questo sistema ha l'obiettivo di migliorare la qualità e l'efficienza del prodotto, ridurre i costi e consentire una collaborazione più efficace tra i vari stakeholder.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Il concetto di Digital Twin si distacca dal tradizionale PLM ampliando e approfondendo il legame tra il mondo fisico e quello digitale. Un Digital Twin è una replica digitale di un asset fisico che permette la simulazione, il monitoraggio e l'analisi continua attraverso l'uso di dati real-time. Questo modello digitale comprende non solo la struttura e le operazioni del prodotto ma anche le dinamiche di interazione con l'ambiente operativo e con gli utenti.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L'evoluzione dal Product Lifecycle Management (PLM) al Digital Twin rappresenta una trasformazione significativa nei modelli di gestione del ciclo di vita dei prodotti, segnando un passaggio dalle tradizionali pratiche di gestione alla piena digitalizzazione del monitoraggio e dell'analisi dei prodotti. Questo cambiamento sottolinea l'importanza crescente delle tecnologie digitali nell'industria manifatturiera e oltre.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2A81CA-C9C6-DB43-9E78-CE2814A99D49}"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t>4</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268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Il grafico mostra infatti la dimensione del mercato globale dei Digital Twin per il 2020 e la proiezione al 2025, suddiviso per settore industriale, in miliardi di dollari statunitensi. Il grafico mostra una crescita significativa prevista in tutti i settori dal 2020 al 2025.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Come si può notare, l'utilizzo dei </a:t>
            </a:r>
            <a:r>
              <a:rPr lang="it-IT" sz="1800" b="0" i="0" dirty="0" err="1">
                <a:solidFill>
                  <a:srgbClr val="000000"/>
                </a:solidFill>
                <a:effectLst/>
                <a:highlight>
                  <a:srgbClr val="FFFFFF"/>
                </a:highlight>
                <a:latin typeface="Aptos" panose="020B0004020202020204" pitchFamily="34" charset="0"/>
              </a:rPr>
              <a:t>digital </a:t>
            </a:r>
            <a:r>
              <a:rPr lang="it-IT" sz="1800" b="0" i="0" dirty="0">
                <a:solidFill>
                  <a:srgbClr val="000000"/>
                </a:solidFill>
                <a:effectLst/>
                <a:highlight>
                  <a:srgbClr val="FFFFFF"/>
                </a:highlight>
                <a:latin typeface="Aptos" panose="020B0004020202020204" pitchFamily="34" charset="0"/>
              </a:rPr>
              <a:t>twin è previsto in crescita in tutti i comparti industriali. In particolare, la manifattura ha la crescita prevista più alta, passando da 0,59 miliardi di dollari nel 2020 a 6,69 miliardi di dollari nel 2025. L'industria manifatturiera sta adottando ampiamente i Digital Twin per migliorare l'efficienza operativa, la manutenzione predittiva e l'ottimizzazione della produzione.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Anche l'industria automobilistica vede una crescita significativa, riflettendo l'uso dei Digital Twin per la progettazione avanzata, i test virtuali e il monitoraggio in tempo reale dei veicoli. Il settore dell'aviazione utilizza i Digital Twin per simulazioni dettagliate, manutenzione predittiva e ottimizzazione delle operazioni, con una crescita prevista che riflette l'aumento dell'adozione di queste tecnologie.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Questi dati riflettono la crescente adozione e l'importanza dei Digital Twin in vari settori industriali, con un aumento significativo degli investimenti e dell'implementazione di queste tecnologie entro il 2025. La crescita prevista incoraggerà maggiori investimenti nella ricerca e sviluppo dei Digital Twin, portando a ulteriori innovazioni. Inoltre, la crescente adozione dei Digital Twin richiederà una forza lavoro qualificata in queste tecnologie, stimolando la domanda di formazione specializzata. Con l'aumento dell'uso dei Digital Twin, potrebbero emergere nuove normative e standard per garantire la sicurezza, la privacy e l'efficacia delle implementazioni.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2A81CA-C9C6-DB43-9E78-CE2814A99D49}"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t>5</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7504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dirty="0">
                <a:solidFill>
                  <a:srgbClr val="000000"/>
                </a:solidFill>
                <a:effectLst/>
                <a:highlight>
                  <a:srgbClr val="FFFFFF"/>
                </a:highlight>
                <a:latin typeface="Aptos" panose="020B0004020202020204" pitchFamily="34" charset="0"/>
              </a:rPr>
              <a:t>Ma, quindi, come può essere definito un Digital Twin?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6</a:t>
            </a:fld>
            <a:endParaRPr lang="en-GB"/>
          </a:p>
        </p:txBody>
      </p:sp>
    </p:spTree>
    <p:extLst>
      <p:ext uri="{BB962C8B-B14F-4D97-AF65-F5344CB8AC3E}">
        <p14:creationId xmlns:p14="http://schemas.microsoft.com/office/powerpoint/2010/main" val="2643580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Analizzando la letteratura scientifica si trovano diverse definizioni. In particolare, un recente articolo pubblicato su IEEE Access, ne riporta più di 29. Ovviamente, non sono tutte differenti: molte di esse riportano i medesimi concetti e condividono alcuni tratti. In ogni caso, per essere il più chiari possibile, ne ho selezionata una a cui si farà riferimento in questo videocorso.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7</a:t>
            </a:fld>
            <a:endParaRPr lang="en-GB"/>
          </a:p>
        </p:txBody>
      </p:sp>
    </p:spTree>
    <p:extLst>
      <p:ext uri="{BB962C8B-B14F-4D97-AF65-F5344CB8AC3E}">
        <p14:creationId xmlns:p14="http://schemas.microsoft.com/office/powerpoint/2010/main" val="4243865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Ovviamente, farò riferimento alla definizione data dal Dr. </a:t>
            </a:r>
            <a:r>
              <a:rPr lang="it-IT" sz="1800" b="0" i="0" dirty="0" err="1">
                <a:solidFill>
                  <a:srgbClr val="000000"/>
                </a:solidFill>
                <a:effectLst/>
                <a:highlight>
                  <a:srgbClr val="FFFFFF"/>
                </a:highlight>
                <a:latin typeface="Aptos" panose="020B0004020202020204" pitchFamily="34" charset="0"/>
              </a:rPr>
              <a:t>Grieves </a:t>
            </a:r>
            <a:r>
              <a:rPr lang="it-IT" sz="1800" b="0" i="0" dirty="0">
                <a:solidFill>
                  <a:srgbClr val="000000"/>
                </a:solidFill>
                <a:effectLst/>
                <a:highlight>
                  <a:srgbClr val="FFFFFF"/>
                </a:highlight>
                <a:latin typeface="Aptos" panose="020B0004020202020204" pitchFamily="34" charset="0"/>
              </a:rPr>
              <a:t>nel 2017. Definiremo quindi un </a:t>
            </a:r>
            <a:r>
              <a:rPr lang="it-IT" sz="1800" b="0" i="0" dirty="0" err="1">
                <a:solidFill>
                  <a:srgbClr val="000000"/>
                </a:solidFill>
                <a:effectLst/>
                <a:highlight>
                  <a:srgbClr val="FFFFFF"/>
                </a:highlight>
                <a:latin typeface="Aptos" panose="020B0004020202020204" pitchFamily="34" charset="0"/>
              </a:rPr>
              <a:t>digital </a:t>
            </a:r>
            <a:r>
              <a:rPr lang="it-IT" sz="1800" b="0" i="0" dirty="0">
                <a:solidFill>
                  <a:srgbClr val="000000"/>
                </a:solidFill>
                <a:effectLst/>
                <a:highlight>
                  <a:srgbClr val="FFFFFF"/>
                </a:highlight>
                <a:latin typeface="Aptos" panose="020B0004020202020204" pitchFamily="34" charset="0"/>
              </a:rPr>
              <a:t>twin come un insieme di costrutti digitali che descrive completamente un prodotto fabbricato, potenziale o effettivo, dal livello </a:t>
            </a:r>
            <a:r>
              <a:rPr lang="it-IT" sz="1800" b="0" i="0" dirty="0" err="1">
                <a:solidFill>
                  <a:srgbClr val="000000"/>
                </a:solidFill>
                <a:effectLst/>
                <a:highlight>
                  <a:srgbClr val="FFFFFF"/>
                </a:highlight>
                <a:latin typeface="Aptos" panose="020B0004020202020204" pitchFamily="34" charset="0"/>
              </a:rPr>
              <a:t>microatomico </a:t>
            </a:r>
            <a:r>
              <a:rPr lang="it-IT" sz="1800" b="0" i="0" dirty="0">
                <a:solidFill>
                  <a:srgbClr val="000000"/>
                </a:solidFill>
                <a:effectLst/>
                <a:highlight>
                  <a:srgbClr val="FFFFFF"/>
                </a:highlight>
                <a:latin typeface="Aptos" panose="020B0004020202020204" pitchFamily="34" charset="0"/>
              </a:rPr>
              <a:t>al livello geometrico macro. Nel suo stato ottimale, qualsiasi informazione che potrebbe essere ottenuta ispezionando un prodotto fabbricato fisicamente può essere ottenuta dal suo gemello digitale.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Questa definizione evidenzia l'obiettivo del Digital Twin di creare una rappresentazione virtuale così dettagliata e precisa di un prodotto fisico che tutte le informazioni rilevabili tramite l'ispezione fisica possano essere estrapolate dalla sua controparte digitale. Questo significa che il gemello digitale non è solo una rappresentazione statica, ma è capace di simulare il comportamento del prodotto sotto varie condizioni operative e di fornire dati in tempo reale. La capacità di rappresentare un prodotto a questi livelli estremi di dettaglio evidenzia la precisione e la complessità delle informazioni gestite dai Digital Twin.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Questo aspetto riflette l'importanza delle simulazioni e delle predizioni nel contesto dei Digital Twin. Essi possono essere utilizzati per prevedere il comportamento futuro del prodotto, identificare possibili guasti prima che si verifichino e ottimizzare le performance del prodotto stesso.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8</a:t>
            </a:fld>
            <a:endParaRPr lang="en-GB"/>
          </a:p>
        </p:txBody>
      </p:sp>
    </p:spTree>
    <p:extLst>
      <p:ext uri="{BB962C8B-B14F-4D97-AF65-F5344CB8AC3E}">
        <p14:creationId xmlns:p14="http://schemas.microsoft.com/office/powerpoint/2010/main" val="1722524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Vediamo ora le principali caratteristiche e funzionalità di un </a:t>
            </a:r>
            <a:r>
              <a:rPr lang="it-IT" sz="1800" b="0" i="0" dirty="0" err="1">
                <a:solidFill>
                  <a:srgbClr val="000000"/>
                </a:solidFill>
                <a:effectLst/>
                <a:highlight>
                  <a:srgbClr val="FFFFFF"/>
                </a:highlight>
                <a:latin typeface="Aptos" panose="020B0004020202020204" pitchFamily="34" charset="0"/>
              </a:rPr>
              <a:t>digital </a:t>
            </a:r>
            <a:r>
              <a:rPr lang="it-IT" sz="1800" b="0" i="0" dirty="0">
                <a:solidFill>
                  <a:srgbClr val="000000"/>
                </a:solidFill>
                <a:effectLst/>
                <a:highlight>
                  <a:srgbClr val="FFFFFF"/>
                </a:highlight>
                <a:latin typeface="Aptos" panose="020B0004020202020204" pitchFamily="34" charset="0"/>
              </a:rPr>
              <a:t>twin. Un approccio strutturato per pianificare l'ambito e il tipo di Digital Twin (DT) è il "Modello a 8 dimensioni del Digital Twin". In primo luogo, si possono distinguere le dimensioni con un focus sul contesto e l'ambiente del DT (lato sinistro) e le dimensioni con un focus sul comportamento e la ricchezza delle capacità (lato destro).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L'area del contesto e dell'ambiente del Digital Twin (DT) è rappresentata dalle quattro dimensioni: ampiezza dell'integrazione, modalità di connessione, frequenza di aggiornamento e ciclo di vita del prodotto. Il comportamento del DT comprende le altre quattro dimensioni, cioè l'intelligenza dei sistemi cyber-fisici (CPS), le capacità di simulazione, la ricchezza del modello digitale e l'interazione umana.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Il modello permette di descrivere le principali "capacità di comportamento e contesto" per cui un gemello digitale specifico è progettato, consentendo molteplici livelli obiettivo in ciascuna delle otto dimensioni. Queste otto dimensioni non sono esclusive né esaustive, ma rappresentano le dimensioni più probabili di importanza per supportare le situazioni di contesto aziendale individuali del DT specifico in esame. In questo modo, ingegneri e manager aziendali possono utilizzare efficacemente il "Modello a 8 dimensioni del Digital Twin" nelle seguenti situazioni: </a:t>
            </a:r>
            <a:endParaRPr lang="it-IT" b="0" i="0" dirty="0">
              <a:solidFill>
                <a:srgbClr val="000000"/>
              </a:solidFill>
              <a:effectLst/>
              <a:highlight>
                <a:srgbClr val="FFFFFF"/>
              </a:highlight>
              <a:latin typeface="Segoe UI" panose="020B0502040204020203" pitchFamily="34" charset="0"/>
            </a:endParaRPr>
          </a:p>
          <a:p>
            <a:pPr algn="just" rtl="0" fontAlgn="base">
              <a:buFont typeface="Arial" panose="020B0604020202020204" pitchFamily="34" charset="0"/>
              <a:buChar char="•"/>
            </a:pPr>
            <a:r>
              <a:rPr lang="it-IT" sz="1800" b="0" i="0" dirty="0">
                <a:solidFill>
                  <a:srgbClr val="000000"/>
                </a:solidFill>
                <a:effectLst/>
                <a:highlight>
                  <a:srgbClr val="FFFFFF"/>
                </a:highlight>
                <a:latin typeface="Aptos" panose="020B0004020202020204" pitchFamily="34" charset="0"/>
              </a:rPr>
              <a:t>Come guida nella definizione degli obiettivi nello sviluppo di un prodotto completamente nuovo utilizzando un DT già esistente. </a:t>
            </a:r>
          </a:p>
          <a:p>
            <a:pPr algn="just" rtl="0" fontAlgn="base">
              <a:buFont typeface="Arial" panose="020B0604020202020204" pitchFamily="34" charset="0"/>
              <a:buChar char="•"/>
            </a:pPr>
            <a:r>
              <a:rPr lang="it-IT" sz="1800" b="0" i="0" dirty="0">
                <a:solidFill>
                  <a:srgbClr val="000000"/>
                </a:solidFill>
                <a:effectLst/>
                <a:highlight>
                  <a:srgbClr val="FFFFFF"/>
                </a:highlight>
                <a:latin typeface="Aptos" panose="020B0004020202020204" pitchFamily="34" charset="0"/>
              </a:rPr>
              <a:t>Per estendere i prodotti esistenti con le conoscenze acquisite dai loro DT operativi. </a:t>
            </a:r>
          </a:p>
          <a:p>
            <a:pPr algn="just" rtl="0" fontAlgn="base">
              <a:buFont typeface="Arial" panose="020B0604020202020204" pitchFamily="34" charset="0"/>
              <a:buChar char="•"/>
            </a:pPr>
            <a:r>
              <a:rPr lang="it-IT" sz="1800" b="0" i="0" dirty="0">
                <a:solidFill>
                  <a:srgbClr val="000000"/>
                </a:solidFill>
                <a:effectLst/>
                <a:highlight>
                  <a:srgbClr val="FFFFFF"/>
                </a:highlight>
                <a:latin typeface="Aptos" panose="020B0004020202020204" pitchFamily="34" charset="0"/>
              </a:rPr>
              <a:t>Per sviluppare ulteriormente il DT come prodotto o servizio autonomo (ad esempio come modello), aggiungendo nuove funzioni lungo le otto dimensioni secondo necessità. </a:t>
            </a:r>
          </a:p>
          <a:p>
            <a:pPr algn="just" rtl="0" fontAlgn="base"/>
            <a:r>
              <a:rPr lang="it-IT" sz="1800" b="0" i="0" dirty="0">
                <a:solidFill>
                  <a:srgbClr val="000000"/>
                </a:solidFill>
                <a:effectLst/>
                <a:highlight>
                  <a:srgbClr val="FFFFFF"/>
                </a:highlight>
                <a:latin typeface="Aptos" panose="020B0004020202020204" pitchFamily="34" charset="0"/>
              </a:rPr>
              <a:t>Ciascuna delle dimensioni fornisce tre o quattro livelli di realizzazione: un livello superiore non è necessariamente migliore di un altro, ma rappresenta uno spazio di realizzazione diverso e/o unico. Vediamole nello specifico: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9</a:t>
            </a:fld>
            <a:endParaRPr lang="en-GB"/>
          </a:p>
        </p:txBody>
      </p:sp>
    </p:spTree>
    <p:extLst>
      <p:ext uri="{BB962C8B-B14F-4D97-AF65-F5344CB8AC3E}">
        <p14:creationId xmlns:p14="http://schemas.microsoft.com/office/powerpoint/2010/main" val="4082741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made-cc.eu/?lang=en"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0EF2-A81F-0228-014E-AABE0C75BC59}"/>
              </a:ext>
            </a:extLst>
          </p:cNvPr>
          <p:cNvSpPr>
            <a:spLocks noGrp="1"/>
          </p:cNvSpPr>
          <p:nvPr>
            <p:ph type="ctrTitle"/>
          </p:nvPr>
        </p:nvSpPr>
        <p:spPr>
          <a:xfrm>
            <a:off x="1524000" y="4168481"/>
            <a:ext cx="9144000" cy="1147761"/>
          </a:xfrm>
          <a:prstGeom prst="rect">
            <a:avLst/>
          </a:prstGeom>
        </p:spPr>
        <p:txBody>
          <a:bodyPr anchor="b"/>
          <a:lstStyle>
            <a:lvl1pPr algn="ctr">
              <a:defRPr sz="6000"/>
            </a:lvl1pPr>
          </a:lstStyle>
          <a:p>
            <a:r>
              <a:rPr lang="en-GB" dirty="0"/>
              <a:t>Click to edit Master title style</a:t>
            </a:r>
            <a:endParaRPr lang="en-IT" dirty="0"/>
          </a:p>
        </p:txBody>
      </p:sp>
      <p:sp>
        <p:nvSpPr>
          <p:cNvPr id="3" name="Subtitle 2">
            <a:extLst>
              <a:ext uri="{FF2B5EF4-FFF2-40B4-BE49-F238E27FC236}">
                <a16:creationId xmlns:a16="http://schemas.microsoft.com/office/drawing/2014/main" id="{494A5F16-75E7-5148-15EB-422152225C81}"/>
              </a:ext>
            </a:extLst>
          </p:cNvPr>
          <p:cNvSpPr>
            <a:spLocks noGrp="1"/>
          </p:cNvSpPr>
          <p:nvPr>
            <p:ph type="subTitle" idx="1" hasCustomPrompt="1"/>
          </p:nvPr>
        </p:nvSpPr>
        <p:spPr>
          <a:xfrm>
            <a:off x="1524000" y="5476875"/>
            <a:ext cx="9144000" cy="578848"/>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Sottotitolo</a:t>
            </a:r>
            <a:r>
              <a:rPr lang="en-GB" dirty="0"/>
              <a:t> </a:t>
            </a:r>
            <a:r>
              <a:rPr lang="en-GB" dirty="0" err="1"/>
              <a:t>della</a:t>
            </a:r>
            <a:r>
              <a:rPr lang="en-GB" dirty="0"/>
              <a:t> </a:t>
            </a:r>
            <a:r>
              <a:rPr lang="en-GB" dirty="0" err="1"/>
              <a:t>presentazione</a:t>
            </a:r>
            <a:r>
              <a:rPr lang="en-GB" dirty="0"/>
              <a:t> </a:t>
            </a:r>
            <a:endParaRPr lang="en-IT" dirty="0"/>
          </a:p>
        </p:txBody>
      </p:sp>
      <p:sp>
        <p:nvSpPr>
          <p:cNvPr id="6" name="Slide Number Placeholder 5">
            <a:extLst>
              <a:ext uri="{FF2B5EF4-FFF2-40B4-BE49-F238E27FC236}">
                <a16:creationId xmlns:a16="http://schemas.microsoft.com/office/drawing/2014/main" id="{5A021515-7538-52B2-0902-4756874EE122}"/>
              </a:ext>
            </a:extLst>
          </p:cNvPr>
          <p:cNvSpPr>
            <a:spLocks noGrp="1"/>
          </p:cNvSpPr>
          <p:nvPr>
            <p:ph type="sldNum" sz="quarter" idx="12"/>
          </p:nvPr>
        </p:nvSpPr>
        <p:spPr>
          <a:xfrm>
            <a:off x="9242897" y="437152"/>
            <a:ext cx="2743200" cy="365125"/>
          </a:xfrm>
          <a:prstGeom prst="rect">
            <a:avLst/>
          </a:prstGeom>
        </p:spPr>
        <p:txBody>
          <a:bodyPr/>
          <a:lstStyle/>
          <a:p>
            <a:fld id="{0B988B0D-F012-B54F-AD42-3EE74BB9F9FA}" type="slidenum">
              <a:rPr lang="en-IT" smtClean="0"/>
              <a:t>‹#›</a:t>
            </a:fld>
            <a:endParaRPr lang="en-IT"/>
          </a:p>
        </p:txBody>
      </p:sp>
      <p:sp>
        <p:nvSpPr>
          <p:cNvPr id="7" name="Rettangolo 6">
            <a:extLst>
              <a:ext uri="{FF2B5EF4-FFF2-40B4-BE49-F238E27FC236}">
                <a16:creationId xmlns:a16="http://schemas.microsoft.com/office/drawing/2014/main" id="{983E4C63-9FA6-E0F5-644A-7D6A18A2D52A}"/>
              </a:ext>
            </a:extLst>
          </p:cNvPr>
          <p:cNvSpPr/>
          <p:nvPr userDrawn="1"/>
        </p:nvSpPr>
        <p:spPr>
          <a:xfrm>
            <a:off x="1" y="0"/>
            <a:ext cx="12192000" cy="3429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solidFill>
            </a:endParaRPr>
          </a:p>
        </p:txBody>
      </p:sp>
      <p:pic>
        <p:nvPicPr>
          <p:cNvPr id="8" name="Picture 7" descr="A picture containing drawing&#10;&#10;Description automatically generated">
            <a:extLst>
              <a:ext uri="{FF2B5EF4-FFF2-40B4-BE49-F238E27FC236}">
                <a16:creationId xmlns:a16="http://schemas.microsoft.com/office/drawing/2014/main" id="{EB3E9E2B-52CA-328D-0024-ADD20FCE37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40424" y="402050"/>
            <a:ext cx="6911151" cy="2497648"/>
          </a:xfrm>
          <a:prstGeom prst="rect">
            <a:avLst/>
          </a:prstGeom>
        </p:spPr>
      </p:pic>
    </p:spTree>
    <p:extLst>
      <p:ext uri="{BB962C8B-B14F-4D97-AF65-F5344CB8AC3E}">
        <p14:creationId xmlns:p14="http://schemas.microsoft.com/office/powerpoint/2010/main" val="3509582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17">
          <p15:clr>
            <a:srgbClr val="FBAE40"/>
          </p15:clr>
        </p15:guide>
        <p15:guide id="4" pos="166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C919-2F31-4E1D-984A-E0CFC6330D2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4B57AEAA-3309-43FA-958E-477AC4272819}"/>
              </a:ext>
            </a:extLst>
          </p:cNvPr>
          <p:cNvSpPr>
            <a:spLocks noGrp="1"/>
          </p:cNvSpPr>
          <p:nvPr>
            <p:ph type="body" idx="1"/>
          </p:nvPr>
        </p:nvSpPr>
        <p:spPr>
          <a:xfrm>
            <a:off x="831851" y="4589464"/>
            <a:ext cx="10515600"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77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B99C-5182-4629-8020-B12FBD06E83F}"/>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1C554E40-11C6-4D09-8721-3BB878E6E3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4141232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892F-30FC-4A31-9F3B-2EDCF9DB0CEE}"/>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3E30A314-F755-471A-B279-180E1E32ED3B}"/>
              </a:ext>
            </a:extLst>
          </p:cNvPr>
          <p:cNvSpPr>
            <a:spLocks noGrp="1"/>
          </p:cNvSpPr>
          <p:nvPr>
            <p:ph type="dt" sz="half" idx="10"/>
          </p:nvPr>
        </p:nvSpPr>
        <p:spPr/>
        <p:txBody>
          <a:bodyPr/>
          <a:lstStyle/>
          <a:p>
            <a:fld id="{94EF7BC2-E801-44C1-8257-6D4AEF97A29D}" type="datetime1">
              <a:rPr lang="it-IT" smtClean="0"/>
              <a:t>18/11/25</a:t>
            </a:fld>
            <a:endParaRPr lang="it-IT"/>
          </a:p>
        </p:txBody>
      </p:sp>
      <p:sp>
        <p:nvSpPr>
          <p:cNvPr id="4" name="Footer Placeholder 3">
            <a:extLst>
              <a:ext uri="{FF2B5EF4-FFF2-40B4-BE49-F238E27FC236}">
                <a16:creationId xmlns:a16="http://schemas.microsoft.com/office/drawing/2014/main" id="{9CE8CF90-5185-4892-9AD0-80CA5667D5D2}"/>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3EFE1846-460A-4A7E-8A21-91D32ABD79F5}"/>
              </a:ext>
            </a:extLst>
          </p:cNvPr>
          <p:cNvSpPr>
            <a:spLocks noGrp="1"/>
          </p:cNvSpPr>
          <p:nvPr>
            <p:ph type="sldNum" sz="quarter" idx="12"/>
          </p:nvPr>
        </p:nvSpPr>
        <p:spPr/>
        <p:txBody>
          <a:bodyPr/>
          <a:lstStyle/>
          <a:p>
            <a:fld id="{C69F2446-01E5-4173-AD71-E3783F42A540}" type="slidenum">
              <a:rPr lang="it-IT" smtClean="0"/>
              <a:t>‹#›</a:t>
            </a:fld>
            <a:endParaRPr lang="it-IT"/>
          </a:p>
        </p:txBody>
      </p:sp>
    </p:spTree>
    <p:extLst>
      <p:ext uri="{BB962C8B-B14F-4D97-AF65-F5344CB8AC3E}">
        <p14:creationId xmlns:p14="http://schemas.microsoft.com/office/powerpoint/2010/main" val="1122935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Ref idx="1001">
        <a:schemeClr val="bg1"/>
      </p:bgRef>
    </p:bg>
    <p:spTree>
      <p:nvGrpSpPr>
        <p:cNvPr id="1" name="Shape 9"/>
        <p:cNvGrpSpPr/>
        <p:nvPr/>
      </p:nvGrpSpPr>
      <p:grpSpPr>
        <a:xfrm>
          <a:off x="0" y="0"/>
          <a:ext cx="0" cy="0"/>
          <a:chOff x="0" y="0"/>
          <a:chExt cx="0" cy="0"/>
        </a:xfrm>
      </p:grpSpPr>
      <p:pic>
        <p:nvPicPr>
          <p:cNvPr id="20" name="Picture 5" descr="A picture containing text, clipart&#10;&#10;Description automatically generated">
            <a:extLst>
              <a:ext uri="{FF2B5EF4-FFF2-40B4-BE49-F238E27FC236}">
                <a16:creationId xmlns:a16="http://schemas.microsoft.com/office/drawing/2014/main" id="{674997E6-7B0C-21AA-CDAE-77F8E007E2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298" y="234991"/>
            <a:ext cx="11563039" cy="6735244"/>
          </a:xfrm>
          <a:prstGeom prst="rect">
            <a:avLst/>
          </a:prstGeom>
        </p:spPr>
      </p:pic>
      <p:sp>
        <p:nvSpPr>
          <p:cNvPr id="13" name="Google Shape;13;p20"/>
          <p:cNvSpPr txBox="1">
            <a:spLocks noGrp="1"/>
          </p:cNvSpPr>
          <p:nvPr>
            <p:ph type="ctrTitle"/>
          </p:nvPr>
        </p:nvSpPr>
        <p:spPr>
          <a:xfrm>
            <a:off x="1419883" y="3139134"/>
            <a:ext cx="5831148" cy="1499327"/>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4200"/>
              <a:buNone/>
              <a:defRPr sz="2667">
                <a:solidFill>
                  <a:schemeClr val="accent5">
                    <a:lumMod val="75000"/>
                  </a:schemeClr>
                </a:solidFill>
              </a:defRPr>
            </a:lvl1pPr>
            <a:lvl2pPr lvl="1" algn="l">
              <a:lnSpc>
                <a:spcPct val="100000"/>
              </a:lnSpc>
              <a:spcBef>
                <a:spcPts val="0"/>
              </a:spcBef>
              <a:spcAft>
                <a:spcPts val="0"/>
              </a:spcAft>
              <a:buClr>
                <a:schemeClr val="lt1"/>
              </a:buClr>
              <a:buSzPts val="4200"/>
              <a:buNone/>
              <a:defRPr sz="5600">
                <a:solidFill>
                  <a:schemeClr val="lt1"/>
                </a:solidFill>
              </a:defRPr>
            </a:lvl2pPr>
            <a:lvl3pPr lvl="2" algn="l">
              <a:lnSpc>
                <a:spcPct val="100000"/>
              </a:lnSpc>
              <a:spcBef>
                <a:spcPts val="0"/>
              </a:spcBef>
              <a:spcAft>
                <a:spcPts val="0"/>
              </a:spcAft>
              <a:buClr>
                <a:schemeClr val="lt1"/>
              </a:buClr>
              <a:buSzPts val="4200"/>
              <a:buNone/>
              <a:defRPr sz="5600">
                <a:solidFill>
                  <a:schemeClr val="lt1"/>
                </a:solidFill>
              </a:defRPr>
            </a:lvl3pPr>
            <a:lvl4pPr lvl="3" algn="l">
              <a:lnSpc>
                <a:spcPct val="100000"/>
              </a:lnSpc>
              <a:spcBef>
                <a:spcPts val="0"/>
              </a:spcBef>
              <a:spcAft>
                <a:spcPts val="0"/>
              </a:spcAft>
              <a:buClr>
                <a:schemeClr val="lt1"/>
              </a:buClr>
              <a:buSzPts val="4200"/>
              <a:buNone/>
              <a:defRPr sz="5600">
                <a:solidFill>
                  <a:schemeClr val="lt1"/>
                </a:solidFill>
              </a:defRPr>
            </a:lvl4pPr>
            <a:lvl5pPr lvl="4" algn="l">
              <a:lnSpc>
                <a:spcPct val="100000"/>
              </a:lnSpc>
              <a:spcBef>
                <a:spcPts val="0"/>
              </a:spcBef>
              <a:spcAft>
                <a:spcPts val="0"/>
              </a:spcAft>
              <a:buClr>
                <a:schemeClr val="lt1"/>
              </a:buClr>
              <a:buSzPts val="4200"/>
              <a:buNone/>
              <a:defRPr sz="5600">
                <a:solidFill>
                  <a:schemeClr val="lt1"/>
                </a:solidFill>
              </a:defRPr>
            </a:lvl5pPr>
            <a:lvl6pPr lvl="5" algn="l">
              <a:lnSpc>
                <a:spcPct val="100000"/>
              </a:lnSpc>
              <a:spcBef>
                <a:spcPts val="0"/>
              </a:spcBef>
              <a:spcAft>
                <a:spcPts val="0"/>
              </a:spcAft>
              <a:buClr>
                <a:schemeClr val="lt1"/>
              </a:buClr>
              <a:buSzPts val="4200"/>
              <a:buNone/>
              <a:defRPr sz="5600">
                <a:solidFill>
                  <a:schemeClr val="lt1"/>
                </a:solidFill>
              </a:defRPr>
            </a:lvl6pPr>
            <a:lvl7pPr lvl="6" algn="l">
              <a:lnSpc>
                <a:spcPct val="100000"/>
              </a:lnSpc>
              <a:spcBef>
                <a:spcPts val="0"/>
              </a:spcBef>
              <a:spcAft>
                <a:spcPts val="0"/>
              </a:spcAft>
              <a:buClr>
                <a:schemeClr val="lt1"/>
              </a:buClr>
              <a:buSzPts val="4200"/>
              <a:buNone/>
              <a:defRPr sz="5600">
                <a:solidFill>
                  <a:schemeClr val="lt1"/>
                </a:solidFill>
              </a:defRPr>
            </a:lvl7pPr>
            <a:lvl8pPr lvl="7" algn="l">
              <a:lnSpc>
                <a:spcPct val="100000"/>
              </a:lnSpc>
              <a:spcBef>
                <a:spcPts val="0"/>
              </a:spcBef>
              <a:spcAft>
                <a:spcPts val="0"/>
              </a:spcAft>
              <a:buClr>
                <a:schemeClr val="lt1"/>
              </a:buClr>
              <a:buSzPts val="4200"/>
              <a:buNone/>
              <a:defRPr sz="5600">
                <a:solidFill>
                  <a:schemeClr val="lt1"/>
                </a:solidFill>
              </a:defRPr>
            </a:lvl8pPr>
            <a:lvl9pPr lvl="8" algn="l">
              <a:lnSpc>
                <a:spcPct val="100000"/>
              </a:lnSpc>
              <a:spcBef>
                <a:spcPts val="0"/>
              </a:spcBef>
              <a:spcAft>
                <a:spcPts val="0"/>
              </a:spcAft>
              <a:buClr>
                <a:schemeClr val="lt1"/>
              </a:buClr>
              <a:buSzPts val="4200"/>
              <a:buNone/>
              <a:defRPr sz="5600">
                <a:solidFill>
                  <a:schemeClr val="lt1"/>
                </a:solidFill>
              </a:defRPr>
            </a:lvl9pPr>
          </a:lstStyle>
          <a:p>
            <a:endParaRPr dirty="0"/>
          </a:p>
        </p:txBody>
      </p:sp>
      <p:sp>
        <p:nvSpPr>
          <p:cNvPr id="15" name="Google Shape;15;p20"/>
          <p:cNvSpPr txBox="1">
            <a:spLocks noGrp="1"/>
          </p:cNvSpPr>
          <p:nvPr>
            <p:ph type="sldNum" idx="12"/>
          </p:nvPr>
        </p:nvSpPr>
        <p:spPr>
          <a:xfrm>
            <a:off x="11381736" y="6333135"/>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9pPr>
          </a:lstStyle>
          <a:p>
            <a:fld id="{00000000-1234-1234-1234-123412341234}" type="slidenum">
              <a:rPr lang="es-ES" smtClean="0"/>
              <a:pPr/>
              <a:t>‹#›</a:t>
            </a:fld>
            <a:endParaRPr lang="es-ES"/>
          </a:p>
        </p:txBody>
      </p:sp>
      <p:sp>
        <p:nvSpPr>
          <p:cNvPr id="17" name="Google Shape;17;p20"/>
          <p:cNvSpPr txBox="1">
            <a:spLocks noGrp="1"/>
          </p:cNvSpPr>
          <p:nvPr>
            <p:ph type="sldNum" idx="2"/>
          </p:nvPr>
        </p:nvSpPr>
        <p:spPr>
          <a:xfrm>
            <a:off x="11381736" y="6333135"/>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9pPr>
          </a:lstStyle>
          <a:p>
            <a:fld id="{00000000-1234-1234-1234-123412341234}" type="slidenum">
              <a:rPr lang="es-ES" smtClean="0"/>
              <a:pPr/>
              <a:t>‹#›</a:t>
            </a:fld>
            <a:endParaRPr lang="es-ES"/>
          </a:p>
        </p:txBody>
      </p:sp>
      <p:pic>
        <p:nvPicPr>
          <p:cNvPr id="18" name="Imagen 17" descr="Imagen que contiene Logotipo&#10;&#10;Descripción generada automáticamente">
            <a:extLst>
              <a:ext uri="{FF2B5EF4-FFF2-40B4-BE49-F238E27FC236}">
                <a16:creationId xmlns:a16="http://schemas.microsoft.com/office/drawing/2014/main" id="{B142166C-C906-D20C-B5C0-852CC1CA41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655" y="423400"/>
            <a:ext cx="5442675" cy="2041003"/>
          </a:xfrm>
          <a:prstGeom prst="rect">
            <a:avLst/>
          </a:prstGeom>
        </p:spPr>
      </p:pic>
    </p:spTree>
    <p:extLst>
      <p:ext uri="{BB962C8B-B14F-4D97-AF65-F5344CB8AC3E}">
        <p14:creationId xmlns:p14="http://schemas.microsoft.com/office/powerpoint/2010/main" val="292877697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B99C-5182-4629-8020-B12FBD06E83F}"/>
              </a:ext>
            </a:extLst>
          </p:cNvPr>
          <p:cNvSpPr>
            <a:spLocks noGrp="1"/>
          </p:cNvSpPr>
          <p:nvPr>
            <p:ph type="title" hasCustomPrompt="1"/>
          </p:nvPr>
        </p:nvSpPr>
        <p:spPr>
          <a:xfrm>
            <a:off x="839788" y="185411"/>
            <a:ext cx="10512425" cy="505152"/>
          </a:xfrm>
          <a:prstGeom prst="rect">
            <a:avLst/>
          </a:prstGeom>
        </p:spPr>
        <p:txBody>
          <a:bodyPr>
            <a:noAutofit/>
          </a:bodyPr>
          <a:lstStyle>
            <a:lvl1pPr algn="ctr">
              <a:tabLst>
                <a:tab pos="4752975" algn="l"/>
              </a:tabLst>
              <a:defRPr sz="4000" b="1" i="0">
                <a:solidFill>
                  <a:schemeClr val="bg1"/>
                </a:solidFill>
                <a:latin typeface="Avenir Next LT Pro" panose="020B0504020202020204" pitchFamily="34" charset="0"/>
              </a:defRPr>
            </a:lvl1pPr>
          </a:lstStyle>
          <a:p>
            <a:r>
              <a:rPr lang="en-US" dirty="0"/>
              <a:t>CLICK TO EDIT MASTER TITLE STYLE</a:t>
            </a:r>
            <a:endParaRPr lang="it-IT" dirty="0"/>
          </a:p>
        </p:txBody>
      </p:sp>
      <p:sp>
        <p:nvSpPr>
          <p:cNvPr id="3" name="Content Placeholder 2">
            <a:extLst>
              <a:ext uri="{FF2B5EF4-FFF2-40B4-BE49-F238E27FC236}">
                <a16:creationId xmlns:a16="http://schemas.microsoft.com/office/drawing/2014/main" id="{1C554E40-11C6-4D09-8721-3BB878E6E33A}"/>
              </a:ext>
            </a:extLst>
          </p:cNvPr>
          <p:cNvSpPr>
            <a:spLocks noGrp="1"/>
          </p:cNvSpPr>
          <p:nvPr>
            <p:ph idx="1"/>
          </p:nvPr>
        </p:nvSpPr>
        <p:spPr>
          <a:xfrm>
            <a:off x="839787" y="1016000"/>
            <a:ext cx="10514011" cy="51498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pic>
        <p:nvPicPr>
          <p:cNvPr id="10" name="Picture 2" descr="A picture containing drawing&#10;&#10;Description automatically generated">
            <a:extLst>
              <a:ext uri="{FF2B5EF4-FFF2-40B4-BE49-F238E27FC236}">
                <a16:creationId xmlns:a16="http://schemas.microsoft.com/office/drawing/2014/main" id="{C517E8A7-4667-65D6-6819-74D6830DC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8870" y="6165850"/>
            <a:ext cx="1554871" cy="579039"/>
          </a:xfrm>
          <a:prstGeom prst="rect">
            <a:avLst/>
          </a:prstGeom>
        </p:spPr>
      </p:pic>
    </p:spTree>
    <p:extLst>
      <p:ext uri="{BB962C8B-B14F-4D97-AF65-F5344CB8AC3E}">
        <p14:creationId xmlns:p14="http://schemas.microsoft.com/office/powerpoint/2010/main" val="3859912067"/>
      </p:ext>
    </p:extLst>
  </p:cSld>
  <p:clrMapOvr>
    <a:masterClrMapping/>
  </p:clrMapOvr>
  <p:extLst>
    <p:ext uri="{DCECCB84-F9BA-43D5-87BE-67443E8EF086}">
      <p15:sldGuideLst xmlns:p15="http://schemas.microsoft.com/office/powerpoint/2012/main">
        <p15:guide id="1" orient="horz" pos="119" userDrawn="1">
          <p15:clr>
            <a:srgbClr val="FBAE40"/>
          </p15:clr>
        </p15:guide>
        <p15:guide id="2" pos="3840" userDrawn="1">
          <p15:clr>
            <a:srgbClr val="FBAE40"/>
          </p15:clr>
        </p15:guide>
        <p15:guide id="3" pos="529" userDrawn="1">
          <p15:clr>
            <a:srgbClr val="FBAE40"/>
          </p15:clr>
        </p15:guide>
        <p15:guide id="4" pos="7151" userDrawn="1">
          <p15:clr>
            <a:srgbClr val="FBAE40"/>
          </p15:clr>
        </p15:guide>
        <p15:guide id="6" orient="horz" pos="436" userDrawn="1">
          <p15:clr>
            <a:srgbClr val="FBAE40"/>
          </p15:clr>
        </p15:guide>
        <p15:guide id="7" orient="horz" pos="3884" userDrawn="1">
          <p15:clr>
            <a:srgbClr val="FBAE40"/>
          </p15:clr>
        </p15:guide>
        <p15:guide id="8" orient="horz" pos="6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765" name="Rectangle 329">
            <a:extLst>
              <a:ext uri="{FF2B5EF4-FFF2-40B4-BE49-F238E27FC236}">
                <a16:creationId xmlns:a16="http://schemas.microsoft.com/office/drawing/2014/main" id="{A4DDADBF-D9F1-CDD2-D985-78A85F9B219D}"/>
              </a:ext>
            </a:extLst>
          </p:cNvPr>
          <p:cNvSpPr/>
          <p:nvPr userDrawn="1"/>
        </p:nvSpPr>
        <p:spPr>
          <a:xfrm>
            <a:off x="2105401" y="3891299"/>
            <a:ext cx="4332213" cy="87307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766" name="Rectangle 329">
            <a:extLst>
              <a:ext uri="{FF2B5EF4-FFF2-40B4-BE49-F238E27FC236}">
                <a16:creationId xmlns:a16="http://schemas.microsoft.com/office/drawing/2014/main" id="{EDDB7D08-0011-97A9-57D9-B12FB8B27EF5}"/>
              </a:ext>
            </a:extLst>
          </p:cNvPr>
          <p:cNvSpPr/>
          <p:nvPr userDrawn="1"/>
        </p:nvSpPr>
        <p:spPr>
          <a:xfrm>
            <a:off x="2668364" y="2813305"/>
            <a:ext cx="4332213" cy="873070"/>
          </a:xfrm>
          <a:prstGeom prst="rect">
            <a:avLst/>
          </a:prstGeom>
          <a:solidFill>
            <a:srgbClr val="657FBC"/>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767" name="Rectangle 329">
            <a:extLst>
              <a:ext uri="{FF2B5EF4-FFF2-40B4-BE49-F238E27FC236}">
                <a16:creationId xmlns:a16="http://schemas.microsoft.com/office/drawing/2014/main" id="{DB8C85C2-5A34-89AE-D8F5-5C17BA27D2A2}"/>
              </a:ext>
            </a:extLst>
          </p:cNvPr>
          <p:cNvSpPr/>
          <p:nvPr userDrawn="1"/>
        </p:nvSpPr>
        <p:spPr>
          <a:xfrm>
            <a:off x="3210014" y="1768681"/>
            <a:ext cx="4332213" cy="87307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68B99C-5182-4629-8020-B12FBD06E83F}"/>
              </a:ext>
            </a:extLst>
          </p:cNvPr>
          <p:cNvSpPr>
            <a:spLocks noGrp="1"/>
          </p:cNvSpPr>
          <p:nvPr>
            <p:ph type="title" hasCustomPrompt="1"/>
          </p:nvPr>
        </p:nvSpPr>
        <p:spPr>
          <a:xfrm>
            <a:off x="839788" y="185411"/>
            <a:ext cx="10512425" cy="505152"/>
          </a:xfrm>
          <a:prstGeom prst="rect">
            <a:avLst/>
          </a:prstGeom>
        </p:spPr>
        <p:txBody>
          <a:bodyPr>
            <a:noAutofit/>
          </a:bodyPr>
          <a:lstStyle>
            <a:lvl1pPr algn="l">
              <a:tabLst>
                <a:tab pos="4752975" algn="l"/>
              </a:tabLst>
              <a:defRPr sz="3600" b="1" i="0">
                <a:solidFill>
                  <a:schemeClr val="bg1"/>
                </a:solidFill>
                <a:latin typeface="Avenir Next LT Pro" panose="020B0504020202020204" pitchFamily="34" charset="0"/>
              </a:defRPr>
            </a:lvl1pPr>
          </a:lstStyle>
          <a:p>
            <a:r>
              <a:rPr lang="en-US" dirty="0"/>
              <a:t>AGENDA DEL CORSO </a:t>
            </a:r>
            <a:endParaRPr lang="it-IT" dirty="0"/>
          </a:p>
        </p:txBody>
      </p:sp>
      <p:pic>
        <p:nvPicPr>
          <p:cNvPr id="10" name="Picture 2" descr="A picture containing drawing&#10;&#10;Description automatically generated">
            <a:extLst>
              <a:ext uri="{FF2B5EF4-FFF2-40B4-BE49-F238E27FC236}">
                <a16:creationId xmlns:a16="http://schemas.microsoft.com/office/drawing/2014/main" id="{C517E8A7-4667-65D6-6819-74D6830DC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0295" y="188913"/>
            <a:ext cx="1554871" cy="579039"/>
          </a:xfrm>
          <a:prstGeom prst="rect">
            <a:avLst/>
          </a:prstGeom>
        </p:spPr>
      </p:pic>
      <p:sp>
        <p:nvSpPr>
          <p:cNvPr id="597" name="Parallelogram 324">
            <a:extLst>
              <a:ext uri="{FF2B5EF4-FFF2-40B4-BE49-F238E27FC236}">
                <a16:creationId xmlns:a16="http://schemas.microsoft.com/office/drawing/2014/main" id="{AFE681A4-C2AF-B1ED-37E5-15975B335A4F}"/>
              </a:ext>
            </a:extLst>
          </p:cNvPr>
          <p:cNvSpPr/>
          <p:nvPr userDrawn="1"/>
        </p:nvSpPr>
        <p:spPr>
          <a:xfrm rot="9551442" flipV="1">
            <a:off x="5704741" y="5418178"/>
            <a:ext cx="3186815" cy="890329"/>
          </a:xfrm>
          <a:prstGeom prst="parallelogram">
            <a:avLst>
              <a:gd name="adj" fmla="val 109672"/>
            </a:avLst>
          </a:prstGeom>
          <a:solidFill>
            <a:srgbClr val="000000">
              <a:lumMod val="85000"/>
              <a:lumOff val="15000"/>
            </a:srgbClr>
          </a:solidFill>
          <a:ln w="12700" cap="flat" cmpd="sng" algn="ctr">
            <a:noFill/>
            <a:prstDash val="solid"/>
            <a:miter lim="800000"/>
          </a:ln>
          <a:effectLst>
            <a:outerShdw blurRad="190500" sx="102000" sy="102000" algn="ctr" rotWithShape="0">
              <a:prstClr val="black">
                <a:alpha val="40000"/>
              </a:prstClr>
            </a:outerShdw>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19" name="Rectangle 329">
            <a:extLst>
              <a:ext uri="{FF2B5EF4-FFF2-40B4-BE49-F238E27FC236}">
                <a16:creationId xmlns:a16="http://schemas.microsoft.com/office/drawing/2014/main" id="{0E2876D5-78B7-7FB5-FC09-C02FEC5F3CA6}"/>
              </a:ext>
            </a:extLst>
          </p:cNvPr>
          <p:cNvSpPr/>
          <p:nvPr userDrawn="1"/>
        </p:nvSpPr>
        <p:spPr>
          <a:xfrm>
            <a:off x="1713548" y="4948610"/>
            <a:ext cx="4332213" cy="87307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723" name="TextBox 444">
            <a:extLst>
              <a:ext uri="{FF2B5EF4-FFF2-40B4-BE49-F238E27FC236}">
                <a16:creationId xmlns:a16="http://schemas.microsoft.com/office/drawing/2014/main" id="{F3E7F3F4-54C0-11B4-C3F2-AFCF42F749A1}"/>
              </a:ext>
            </a:extLst>
          </p:cNvPr>
          <p:cNvSpPr txBox="1"/>
          <p:nvPr userDrawn="1"/>
        </p:nvSpPr>
        <p:spPr>
          <a:xfrm>
            <a:off x="2104254" y="5165650"/>
            <a:ext cx="3405829" cy="461665"/>
          </a:xfrm>
          <a:prstGeom prst="rect">
            <a:avLst/>
          </a:prstGeom>
          <a:noFill/>
        </p:spPr>
        <p:txBody>
          <a:bodyPr wrap="square" rtlCol="0">
            <a:spAutoFit/>
          </a:bodyPr>
          <a:lstStyle/>
          <a:p>
            <a:r>
              <a:rPr lang="en-US" sz="2400" dirty="0" err="1">
                <a:solidFill>
                  <a:srgbClr val="FFFFFF">
                    <a:lumMod val="95000"/>
                  </a:srgbClr>
                </a:solidFill>
                <a:latin typeface="Avenir Next LT Pro" panose="020B0504020202020204" pitchFamily="34" charset="0"/>
              </a:rPr>
              <a:t>Terzo</a:t>
            </a:r>
            <a:r>
              <a:rPr lang="en-US" sz="2400" dirty="0">
                <a:solidFill>
                  <a:srgbClr val="FFFFFF">
                    <a:lumMod val="95000"/>
                  </a:srgbClr>
                </a:solidFill>
                <a:latin typeface="Avenir Next LT Pro" panose="020B0504020202020204" pitchFamily="34" charset="0"/>
              </a:rPr>
              <a:t> </a:t>
            </a:r>
            <a:r>
              <a:rPr lang="en-US" sz="2400" dirty="0" err="1">
                <a:solidFill>
                  <a:srgbClr val="FFFFFF">
                    <a:lumMod val="95000"/>
                  </a:srgbClr>
                </a:solidFill>
                <a:latin typeface="Avenir Next LT Pro" panose="020B0504020202020204" pitchFamily="34" charset="0"/>
              </a:rPr>
              <a:t>Capitolo</a:t>
            </a:r>
            <a:r>
              <a:rPr lang="en-US" sz="2400" dirty="0">
                <a:solidFill>
                  <a:srgbClr val="FFFFFF">
                    <a:lumMod val="95000"/>
                  </a:srgbClr>
                </a:solidFill>
                <a:latin typeface="Avenir Next LT Pro" panose="020B0504020202020204" pitchFamily="34" charset="0"/>
              </a:rPr>
              <a:t> </a:t>
            </a:r>
          </a:p>
        </p:txBody>
      </p:sp>
      <p:grpSp>
        <p:nvGrpSpPr>
          <p:cNvPr id="755" name="Gruppo 754">
            <a:extLst>
              <a:ext uri="{FF2B5EF4-FFF2-40B4-BE49-F238E27FC236}">
                <a16:creationId xmlns:a16="http://schemas.microsoft.com/office/drawing/2014/main" id="{EDE8851C-168A-B813-AD7A-FBE7F4DD870B}"/>
              </a:ext>
            </a:extLst>
          </p:cNvPr>
          <p:cNvGrpSpPr/>
          <p:nvPr userDrawn="1"/>
        </p:nvGrpSpPr>
        <p:grpSpPr>
          <a:xfrm>
            <a:off x="5719471" y="1079407"/>
            <a:ext cx="4496946" cy="4878917"/>
            <a:chOff x="4845711" y="1079407"/>
            <a:chExt cx="4496946" cy="4878917"/>
          </a:xfrm>
        </p:grpSpPr>
        <p:grpSp>
          <p:nvGrpSpPr>
            <p:cNvPr id="3" name="Group 184">
              <a:extLst>
                <a:ext uri="{FF2B5EF4-FFF2-40B4-BE49-F238E27FC236}">
                  <a16:creationId xmlns:a16="http://schemas.microsoft.com/office/drawing/2014/main" id="{3EEE8216-6878-9CB2-E7C8-752B54074DCA}"/>
                </a:ext>
              </a:extLst>
            </p:cNvPr>
            <p:cNvGrpSpPr/>
            <p:nvPr userDrawn="1"/>
          </p:nvGrpSpPr>
          <p:grpSpPr>
            <a:xfrm>
              <a:off x="4845711" y="4255822"/>
              <a:ext cx="3116171" cy="1702502"/>
              <a:chOff x="1023150" y="1737482"/>
              <a:chExt cx="3259973" cy="1781067"/>
            </a:xfrm>
          </p:grpSpPr>
          <p:sp>
            <p:nvSpPr>
              <p:cNvPr id="4" name="Freeform: Shape 185">
                <a:extLst>
                  <a:ext uri="{FF2B5EF4-FFF2-40B4-BE49-F238E27FC236}">
                    <a16:creationId xmlns:a16="http://schemas.microsoft.com/office/drawing/2014/main" id="{183ADD20-BAB5-73AC-F965-587DB2B1DB5B}"/>
                  </a:ext>
                </a:extLst>
              </p:cNvPr>
              <p:cNvSpPr/>
              <p:nvPr/>
            </p:nvSpPr>
            <p:spPr>
              <a:xfrm rot="9560194" flipH="1">
                <a:off x="1084276" y="1977043"/>
                <a:ext cx="3100804" cy="1526092"/>
              </a:xfrm>
              <a:custGeom>
                <a:avLst/>
                <a:gdLst>
                  <a:gd name="connsiteX0" fmla="*/ 2344662 w 3100804"/>
                  <a:gd name="connsiteY0" fmla="*/ 1524339 h 1526092"/>
                  <a:gd name="connsiteX1" fmla="*/ 3100804 w 3100804"/>
                  <a:gd name="connsiteY1" fmla="*/ 855021 h 1526092"/>
                  <a:gd name="connsiteX2" fmla="*/ 3100166 w 3100804"/>
                  <a:gd name="connsiteY2" fmla="*/ 853328 h 1526092"/>
                  <a:gd name="connsiteX3" fmla="*/ 3100523 w 3100804"/>
                  <a:gd name="connsiteY3" fmla="*/ 853329 h 1526092"/>
                  <a:gd name="connsiteX4" fmla="*/ 2781127 w 3100804"/>
                  <a:gd name="connsiteY4" fmla="*/ 8492 h 1526092"/>
                  <a:gd name="connsiteX5" fmla="*/ 769108 w 3100804"/>
                  <a:gd name="connsiteY5" fmla="*/ 1331 h 1526092"/>
                  <a:gd name="connsiteX6" fmla="*/ 768607 w 3100804"/>
                  <a:gd name="connsiteY6" fmla="*/ 0 h 1526092"/>
                  <a:gd name="connsiteX7" fmla="*/ 767113 w 3100804"/>
                  <a:gd name="connsiteY7" fmla="*/ 1324 h 1526092"/>
                  <a:gd name="connsiteX8" fmla="*/ 765119 w 3100804"/>
                  <a:gd name="connsiteY8" fmla="*/ 1317 h 1526092"/>
                  <a:gd name="connsiteX9" fmla="*/ 765621 w 3100804"/>
                  <a:gd name="connsiteY9" fmla="*/ 2645 h 1526092"/>
                  <a:gd name="connsiteX10" fmla="*/ 0 w 3100804"/>
                  <a:gd name="connsiteY10" fmla="*/ 680743 h 1526092"/>
                  <a:gd name="connsiteX11" fmla="*/ 317011 w 3100804"/>
                  <a:gd name="connsiteY11" fmla="*/ 1523357 h 1526092"/>
                  <a:gd name="connsiteX12" fmla="*/ 315902 w 3100804"/>
                  <a:gd name="connsiteY12" fmla="*/ 1524339 h 1526092"/>
                  <a:gd name="connsiteX13" fmla="*/ 317380 w 3100804"/>
                  <a:gd name="connsiteY13" fmla="*/ 1524339 h 1526092"/>
                  <a:gd name="connsiteX14" fmla="*/ 318040 w 3100804"/>
                  <a:gd name="connsiteY14" fmla="*/ 1526092 h 1526092"/>
                  <a:gd name="connsiteX15" fmla="*/ 320019 w 3100804"/>
                  <a:gd name="connsiteY15" fmla="*/ 1524339 h 152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00804" h="1526092">
                    <a:moveTo>
                      <a:pt x="2344662" y="1524339"/>
                    </a:moveTo>
                    <a:lnTo>
                      <a:pt x="3100804" y="855021"/>
                    </a:lnTo>
                    <a:lnTo>
                      <a:pt x="3100166" y="853328"/>
                    </a:lnTo>
                    <a:lnTo>
                      <a:pt x="3100523" y="853329"/>
                    </a:lnTo>
                    <a:lnTo>
                      <a:pt x="2781127" y="8492"/>
                    </a:lnTo>
                    <a:lnTo>
                      <a:pt x="769108" y="1331"/>
                    </a:lnTo>
                    <a:lnTo>
                      <a:pt x="768607" y="0"/>
                    </a:lnTo>
                    <a:lnTo>
                      <a:pt x="767113" y="1324"/>
                    </a:lnTo>
                    <a:lnTo>
                      <a:pt x="765119" y="1317"/>
                    </a:lnTo>
                    <a:lnTo>
                      <a:pt x="765621" y="2645"/>
                    </a:lnTo>
                    <a:lnTo>
                      <a:pt x="0" y="680743"/>
                    </a:lnTo>
                    <a:lnTo>
                      <a:pt x="317011" y="1523357"/>
                    </a:lnTo>
                    <a:lnTo>
                      <a:pt x="315902" y="1524339"/>
                    </a:lnTo>
                    <a:lnTo>
                      <a:pt x="317380" y="1524339"/>
                    </a:lnTo>
                    <a:lnTo>
                      <a:pt x="318040" y="1526092"/>
                    </a:lnTo>
                    <a:lnTo>
                      <a:pt x="320019" y="1524339"/>
                    </a:ln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5" name="Group 224">
                <a:extLst>
                  <a:ext uri="{FF2B5EF4-FFF2-40B4-BE49-F238E27FC236}">
                    <a16:creationId xmlns:a16="http://schemas.microsoft.com/office/drawing/2014/main" id="{91238AEB-E9AD-B69E-31B4-81B61AE1ECDF}"/>
                  </a:ext>
                </a:extLst>
              </p:cNvPr>
              <p:cNvGrpSpPr/>
              <p:nvPr/>
            </p:nvGrpSpPr>
            <p:grpSpPr>
              <a:xfrm>
                <a:off x="1493856" y="2261269"/>
                <a:ext cx="391929" cy="252320"/>
                <a:chOff x="287275" y="1894068"/>
                <a:chExt cx="998601" cy="642887"/>
              </a:xfrm>
            </p:grpSpPr>
            <p:sp>
              <p:nvSpPr>
                <p:cNvPr id="30" name="Freeform: Shape 226">
                  <a:extLst>
                    <a:ext uri="{FF2B5EF4-FFF2-40B4-BE49-F238E27FC236}">
                      <a16:creationId xmlns:a16="http://schemas.microsoft.com/office/drawing/2014/main" id="{9B455AAB-E5C5-0D9C-57CF-8C630EA67398}"/>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1" name="Freeform: Shape 227">
                  <a:extLst>
                    <a:ext uri="{FF2B5EF4-FFF2-40B4-BE49-F238E27FC236}">
                      <a16:creationId xmlns:a16="http://schemas.microsoft.com/office/drawing/2014/main" id="{9EF3193F-FBEA-B6C1-B936-10E21325DF84}"/>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6" name="Group 220">
                <a:extLst>
                  <a:ext uri="{FF2B5EF4-FFF2-40B4-BE49-F238E27FC236}">
                    <a16:creationId xmlns:a16="http://schemas.microsoft.com/office/drawing/2014/main" id="{570935D8-73D6-9E9D-7C00-F41518001DFC}"/>
                  </a:ext>
                </a:extLst>
              </p:cNvPr>
              <p:cNvGrpSpPr/>
              <p:nvPr/>
            </p:nvGrpSpPr>
            <p:grpSpPr>
              <a:xfrm>
                <a:off x="1957010" y="2429771"/>
                <a:ext cx="391929" cy="252320"/>
                <a:chOff x="287275" y="1894068"/>
                <a:chExt cx="998601" cy="642887"/>
              </a:xfrm>
            </p:grpSpPr>
            <p:sp>
              <p:nvSpPr>
                <p:cNvPr id="28" name="Freeform: Shape 222">
                  <a:extLst>
                    <a:ext uri="{FF2B5EF4-FFF2-40B4-BE49-F238E27FC236}">
                      <a16:creationId xmlns:a16="http://schemas.microsoft.com/office/drawing/2014/main" id="{2F9CEAD9-2C1B-9E5C-D381-847DEB8FEBD4}"/>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9" name="Freeform: Shape 223">
                  <a:extLst>
                    <a:ext uri="{FF2B5EF4-FFF2-40B4-BE49-F238E27FC236}">
                      <a16:creationId xmlns:a16="http://schemas.microsoft.com/office/drawing/2014/main" id="{4D21458A-F20A-E11B-858E-7F6C1B5DB399}"/>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7" name="Group 216">
                <a:extLst>
                  <a:ext uri="{FF2B5EF4-FFF2-40B4-BE49-F238E27FC236}">
                    <a16:creationId xmlns:a16="http://schemas.microsoft.com/office/drawing/2014/main" id="{42D86D2F-6715-3B70-2124-E07D4B8ADB72}"/>
                  </a:ext>
                </a:extLst>
              </p:cNvPr>
              <p:cNvGrpSpPr/>
              <p:nvPr/>
            </p:nvGrpSpPr>
            <p:grpSpPr>
              <a:xfrm>
                <a:off x="1957010" y="2095545"/>
                <a:ext cx="391929" cy="252320"/>
                <a:chOff x="287275" y="1894068"/>
                <a:chExt cx="998601" cy="642887"/>
              </a:xfrm>
            </p:grpSpPr>
            <p:sp>
              <p:nvSpPr>
                <p:cNvPr id="26" name="Freeform: Shape 218">
                  <a:extLst>
                    <a:ext uri="{FF2B5EF4-FFF2-40B4-BE49-F238E27FC236}">
                      <a16:creationId xmlns:a16="http://schemas.microsoft.com/office/drawing/2014/main" id="{3DF6FB5C-49FE-F11F-C121-05E4F9270918}"/>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7" name="Freeform: Shape 219">
                  <a:extLst>
                    <a:ext uri="{FF2B5EF4-FFF2-40B4-BE49-F238E27FC236}">
                      <a16:creationId xmlns:a16="http://schemas.microsoft.com/office/drawing/2014/main" id="{AA29CEA5-4496-925B-539D-F823D4996042}"/>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8" name="Group 212">
                <a:extLst>
                  <a:ext uri="{FF2B5EF4-FFF2-40B4-BE49-F238E27FC236}">
                    <a16:creationId xmlns:a16="http://schemas.microsoft.com/office/drawing/2014/main" id="{D2E97D7C-A7A3-9B7A-D2D2-33D515AA70B6}"/>
                  </a:ext>
                </a:extLst>
              </p:cNvPr>
              <p:cNvGrpSpPr/>
              <p:nvPr/>
            </p:nvGrpSpPr>
            <p:grpSpPr>
              <a:xfrm>
                <a:off x="2415709" y="2261269"/>
                <a:ext cx="391929" cy="252320"/>
                <a:chOff x="287275" y="1894068"/>
                <a:chExt cx="998601" cy="642887"/>
              </a:xfrm>
            </p:grpSpPr>
            <p:sp>
              <p:nvSpPr>
                <p:cNvPr id="24" name="Freeform: Shape 214">
                  <a:extLst>
                    <a:ext uri="{FF2B5EF4-FFF2-40B4-BE49-F238E27FC236}">
                      <a16:creationId xmlns:a16="http://schemas.microsoft.com/office/drawing/2014/main" id="{FF9BEA89-1EF2-359E-9D93-456505691931}"/>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5" name="Freeform: Shape 215">
                  <a:extLst>
                    <a:ext uri="{FF2B5EF4-FFF2-40B4-BE49-F238E27FC236}">
                      <a16:creationId xmlns:a16="http://schemas.microsoft.com/office/drawing/2014/main" id="{D3BA9515-AB70-70DD-157F-95660A94A338}"/>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9" name="Group 208">
                <a:extLst>
                  <a:ext uri="{FF2B5EF4-FFF2-40B4-BE49-F238E27FC236}">
                    <a16:creationId xmlns:a16="http://schemas.microsoft.com/office/drawing/2014/main" id="{7EC460EE-E8B4-B059-143F-C02029560F94}"/>
                  </a:ext>
                </a:extLst>
              </p:cNvPr>
              <p:cNvGrpSpPr/>
              <p:nvPr/>
            </p:nvGrpSpPr>
            <p:grpSpPr>
              <a:xfrm>
                <a:off x="2415709" y="1907443"/>
                <a:ext cx="391929" cy="252320"/>
                <a:chOff x="287275" y="1894068"/>
                <a:chExt cx="998601" cy="642887"/>
              </a:xfrm>
            </p:grpSpPr>
            <p:sp>
              <p:nvSpPr>
                <p:cNvPr id="22" name="Freeform: Shape 210">
                  <a:extLst>
                    <a:ext uri="{FF2B5EF4-FFF2-40B4-BE49-F238E27FC236}">
                      <a16:creationId xmlns:a16="http://schemas.microsoft.com/office/drawing/2014/main" id="{BB1BB3F6-A187-0BCD-E6A6-65B67C5D1E66}"/>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3" name="Freeform: Shape 211">
                  <a:extLst>
                    <a:ext uri="{FF2B5EF4-FFF2-40B4-BE49-F238E27FC236}">
                      <a16:creationId xmlns:a16="http://schemas.microsoft.com/office/drawing/2014/main" id="{420D9B20-3514-392B-89E3-4C0650156A91}"/>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11" name="Group 204">
                <a:extLst>
                  <a:ext uri="{FF2B5EF4-FFF2-40B4-BE49-F238E27FC236}">
                    <a16:creationId xmlns:a16="http://schemas.microsoft.com/office/drawing/2014/main" id="{70A80B8A-866C-4518-01AC-A81D9A7098FA}"/>
                  </a:ext>
                </a:extLst>
              </p:cNvPr>
              <p:cNvGrpSpPr/>
              <p:nvPr/>
            </p:nvGrpSpPr>
            <p:grpSpPr>
              <a:xfrm>
                <a:off x="2879520" y="2074640"/>
                <a:ext cx="391929" cy="252320"/>
                <a:chOff x="287275" y="1894068"/>
                <a:chExt cx="998601" cy="642887"/>
              </a:xfrm>
            </p:grpSpPr>
            <p:sp>
              <p:nvSpPr>
                <p:cNvPr id="20" name="Freeform: Shape 206">
                  <a:extLst>
                    <a:ext uri="{FF2B5EF4-FFF2-40B4-BE49-F238E27FC236}">
                      <a16:creationId xmlns:a16="http://schemas.microsoft.com/office/drawing/2014/main" id="{62C7EC20-5E3F-CE78-86A6-6E44371DC840}"/>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1" name="Freeform: Shape 207">
                  <a:extLst>
                    <a:ext uri="{FF2B5EF4-FFF2-40B4-BE49-F238E27FC236}">
                      <a16:creationId xmlns:a16="http://schemas.microsoft.com/office/drawing/2014/main" id="{74AB005D-22AF-A3D8-1ACF-E59EE8EA5B46}"/>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12" name="Group 200">
                <a:extLst>
                  <a:ext uri="{FF2B5EF4-FFF2-40B4-BE49-F238E27FC236}">
                    <a16:creationId xmlns:a16="http://schemas.microsoft.com/office/drawing/2014/main" id="{3E3D2E18-2B94-286F-4F5F-C693511289CC}"/>
                  </a:ext>
                </a:extLst>
              </p:cNvPr>
              <p:cNvGrpSpPr/>
              <p:nvPr/>
            </p:nvGrpSpPr>
            <p:grpSpPr>
              <a:xfrm>
                <a:off x="2879520" y="1737482"/>
                <a:ext cx="391929" cy="252320"/>
                <a:chOff x="287275" y="1894068"/>
                <a:chExt cx="998601" cy="642887"/>
              </a:xfrm>
            </p:grpSpPr>
            <p:sp>
              <p:nvSpPr>
                <p:cNvPr id="18" name="Freeform: Shape 202">
                  <a:extLst>
                    <a:ext uri="{FF2B5EF4-FFF2-40B4-BE49-F238E27FC236}">
                      <a16:creationId xmlns:a16="http://schemas.microsoft.com/office/drawing/2014/main" id="{4184A3AE-9377-4E6A-4D56-683F571E0452}"/>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9" name="Freeform: Shape 203">
                  <a:extLst>
                    <a:ext uri="{FF2B5EF4-FFF2-40B4-BE49-F238E27FC236}">
                      <a16:creationId xmlns:a16="http://schemas.microsoft.com/office/drawing/2014/main" id="{6836274A-3D95-4C25-CDF5-C9665618234C}"/>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13" name="Group 196">
                <a:extLst>
                  <a:ext uri="{FF2B5EF4-FFF2-40B4-BE49-F238E27FC236}">
                    <a16:creationId xmlns:a16="http://schemas.microsoft.com/office/drawing/2014/main" id="{39CC1B83-F6E9-3975-1CAF-E1E82A7962C6}"/>
                  </a:ext>
                </a:extLst>
              </p:cNvPr>
              <p:cNvGrpSpPr/>
              <p:nvPr/>
            </p:nvGrpSpPr>
            <p:grpSpPr>
              <a:xfrm>
                <a:off x="3342500" y="1907443"/>
                <a:ext cx="391929" cy="252320"/>
                <a:chOff x="287275" y="1894068"/>
                <a:chExt cx="998601" cy="642887"/>
              </a:xfrm>
            </p:grpSpPr>
            <p:sp>
              <p:nvSpPr>
                <p:cNvPr id="16" name="Freeform: Shape 198">
                  <a:extLst>
                    <a:ext uri="{FF2B5EF4-FFF2-40B4-BE49-F238E27FC236}">
                      <a16:creationId xmlns:a16="http://schemas.microsoft.com/office/drawing/2014/main" id="{9EA42CDF-6C46-5FE5-9547-56B86AB3CFDE}"/>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Freeform: Shape 199">
                  <a:extLst>
                    <a:ext uri="{FF2B5EF4-FFF2-40B4-BE49-F238E27FC236}">
                      <a16:creationId xmlns:a16="http://schemas.microsoft.com/office/drawing/2014/main" id="{F2CBE831-E23B-78E1-65B2-AC7836DBA1AE}"/>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14" name="Parallelogram 194">
                <a:extLst>
                  <a:ext uri="{FF2B5EF4-FFF2-40B4-BE49-F238E27FC236}">
                    <a16:creationId xmlns:a16="http://schemas.microsoft.com/office/drawing/2014/main" id="{B587024E-A8A3-8601-2AF7-63D39AE3CCC2}"/>
                  </a:ext>
                </a:extLst>
              </p:cNvPr>
              <p:cNvSpPr/>
              <p:nvPr/>
            </p:nvSpPr>
            <p:spPr>
              <a:xfrm rot="20347958">
                <a:off x="1944701" y="2498020"/>
                <a:ext cx="2338422" cy="843695"/>
              </a:xfrm>
              <a:prstGeom prst="parallelogram">
                <a:avLst>
                  <a:gd name="adj" fmla="val 38213"/>
                </a:avLst>
              </a:prstGeom>
              <a:solidFill>
                <a:srgbClr val="000000">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5" name="Parallelogram 195">
                <a:extLst>
                  <a:ext uri="{FF2B5EF4-FFF2-40B4-BE49-F238E27FC236}">
                    <a16:creationId xmlns:a16="http://schemas.microsoft.com/office/drawing/2014/main" id="{466B926C-BE6A-0C45-D718-1F8624B7E801}"/>
                  </a:ext>
                </a:extLst>
              </p:cNvPr>
              <p:cNvSpPr/>
              <p:nvPr/>
            </p:nvSpPr>
            <p:spPr>
              <a:xfrm rot="1252042" flipH="1">
                <a:off x="1023150" y="2674854"/>
                <a:ext cx="1349128" cy="843695"/>
              </a:xfrm>
              <a:prstGeom prst="parallelogram">
                <a:avLst>
                  <a:gd name="adj" fmla="val 38213"/>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32" name="Group 398">
              <a:extLst>
                <a:ext uri="{FF2B5EF4-FFF2-40B4-BE49-F238E27FC236}">
                  <a16:creationId xmlns:a16="http://schemas.microsoft.com/office/drawing/2014/main" id="{A0C66EFF-CF14-5201-BEA6-A02753AF0252}"/>
                </a:ext>
              </a:extLst>
            </p:cNvPr>
            <p:cNvGrpSpPr/>
            <p:nvPr userDrawn="1"/>
          </p:nvGrpSpPr>
          <p:grpSpPr>
            <a:xfrm>
              <a:off x="5374602" y="3191443"/>
              <a:ext cx="3116171" cy="1702502"/>
              <a:chOff x="6839627" y="2633185"/>
              <a:chExt cx="3259973" cy="1781067"/>
            </a:xfrm>
          </p:grpSpPr>
          <p:grpSp>
            <p:nvGrpSpPr>
              <p:cNvPr id="33" name="Group 399">
                <a:extLst>
                  <a:ext uri="{FF2B5EF4-FFF2-40B4-BE49-F238E27FC236}">
                    <a16:creationId xmlns:a16="http://schemas.microsoft.com/office/drawing/2014/main" id="{A4085187-6929-DF49-A198-EA88A86BC2D6}"/>
                  </a:ext>
                </a:extLst>
              </p:cNvPr>
              <p:cNvGrpSpPr/>
              <p:nvPr/>
            </p:nvGrpSpPr>
            <p:grpSpPr>
              <a:xfrm>
                <a:off x="6839627" y="2633185"/>
                <a:ext cx="3259973" cy="1781067"/>
                <a:chOff x="1023150" y="1737482"/>
                <a:chExt cx="3259973" cy="1781067"/>
              </a:xfrm>
            </p:grpSpPr>
            <p:sp>
              <p:nvSpPr>
                <p:cNvPr id="42" name="Freeform: Shape 408">
                  <a:extLst>
                    <a:ext uri="{FF2B5EF4-FFF2-40B4-BE49-F238E27FC236}">
                      <a16:creationId xmlns:a16="http://schemas.microsoft.com/office/drawing/2014/main" id="{62AEFC7D-CFA1-8D6B-9FC7-EC6F95ACF5AD}"/>
                    </a:ext>
                  </a:extLst>
                </p:cNvPr>
                <p:cNvSpPr/>
                <p:nvPr/>
              </p:nvSpPr>
              <p:spPr>
                <a:xfrm rot="9560194" flipH="1">
                  <a:off x="1084276" y="1977043"/>
                  <a:ext cx="3100804" cy="1526092"/>
                </a:xfrm>
                <a:custGeom>
                  <a:avLst/>
                  <a:gdLst>
                    <a:gd name="connsiteX0" fmla="*/ 2344662 w 3100804"/>
                    <a:gd name="connsiteY0" fmla="*/ 1524339 h 1526092"/>
                    <a:gd name="connsiteX1" fmla="*/ 3100804 w 3100804"/>
                    <a:gd name="connsiteY1" fmla="*/ 855021 h 1526092"/>
                    <a:gd name="connsiteX2" fmla="*/ 3100166 w 3100804"/>
                    <a:gd name="connsiteY2" fmla="*/ 853328 h 1526092"/>
                    <a:gd name="connsiteX3" fmla="*/ 3100523 w 3100804"/>
                    <a:gd name="connsiteY3" fmla="*/ 853329 h 1526092"/>
                    <a:gd name="connsiteX4" fmla="*/ 2781127 w 3100804"/>
                    <a:gd name="connsiteY4" fmla="*/ 8492 h 1526092"/>
                    <a:gd name="connsiteX5" fmla="*/ 769108 w 3100804"/>
                    <a:gd name="connsiteY5" fmla="*/ 1331 h 1526092"/>
                    <a:gd name="connsiteX6" fmla="*/ 768607 w 3100804"/>
                    <a:gd name="connsiteY6" fmla="*/ 0 h 1526092"/>
                    <a:gd name="connsiteX7" fmla="*/ 767113 w 3100804"/>
                    <a:gd name="connsiteY7" fmla="*/ 1324 h 1526092"/>
                    <a:gd name="connsiteX8" fmla="*/ 765119 w 3100804"/>
                    <a:gd name="connsiteY8" fmla="*/ 1317 h 1526092"/>
                    <a:gd name="connsiteX9" fmla="*/ 765621 w 3100804"/>
                    <a:gd name="connsiteY9" fmla="*/ 2645 h 1526092"/>
                    <a:gd name="connsiteX10" fmla="*/ 0 w 3100804"/>
                    <a:gd name="connsiteY10" fmla="*/ 680743 h 1526092"/>
                    <a:gd name="connsiteX11" fmla="*/ 317011 w 3100804"/>
                    <a:gd name="connsiteY11" fmla="*/ 1523357 h 1526092"/>
                    <a:gd name="connsiteX12" fmla="*/ 315902 w 3100804"/>
                    <a:gd name="connsiteY12" fmla="*/ 1524339 h 1526092"/>
                    <a:gd name="connsiteX13" fmla="*/ 317380 w 3100804"/>
                    <a:gd name="connsiteY13" fmla="*/ 1524339 h 1526092"/>
                    <a:gd name="connsiteX14" fmla="*/ 318040 w 3100804"/>
                    <a:gd name="connsiteY14" fmla="*/ 1526092 h 1526092"/>
                    <a:gd name="connsiteX15" fmla="*/ 320019 w 3100804"/>
                    <a:gd name="connsiteY15" fmla="*/ 1524339 h 152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00804" h="1526092">
                      <a:moveTo>
                        <a:pt x="2344662" y="1524339"/>
                      </a:moveTo>
                      <a:lnTo>
                        <a:pt x="3100804" y="855021"/>
                      </a:lnTo>
                      <a:lnTo>
                        <a:pt x="3100166" y="853328"/>
                      </a:lnTo>
                      <a:lnTo>
                        <a:pt x="3100523" y="853329"/>
                      </a:lnTo>
                      <a:lnTo>
                        <a:pt x="2781127" y="8492"/>
                      </a:lnTo>
                      <a:lnTo>
                        <a:pt x="769108" y="1331"/>
                      </a:lnTo>
                      <a:lnTo>
                        <a:pt x="768607" y="0"/>
                      </a:lnTo>
                      <a:lnTo>
                        <a:pt x="767113" y="1324"/>
                      </a:lnTo>
                      <a:lnTo>
                        <a:pt x="765119" y="1317"/>
                      </a:lnTo>
                      <a:lnTo>
                        <a:pt x="765621" y="2645"/>
                      </a:lnTo>
                      <a:lnTo>
                        <a:pt x="0" y="680743"/>
                      </a:lnTo>
                      <a:lnTo>
                        <a:pt x="317011" y="1523357"/>
                      </a:lnTo>
                      <a:lnTo>
                        <a:pt x="315902" y="1524339"/>
                      </a:lnTo>
                      <a:lnTo>
                        <a:pt x="317380" y="1524339"/>
                      </a:lnTo>
                      <a:lnTo>
                        <a:pt x="318040" y="1526092"/>
                      </a:lnTo>
                      <a:lnTo>
                        <a:pt x="320019" y="1524339"/>
                      </a:ln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43" name="Group 409">
                  <a:extLst>
                    <a:ext uri="{FF2B5EF4-FFF2-40B4-BE49-F238E27FC236}">
                      <a16:creationId xmlns:a16="http://schemas.microsoft.com/office/drawing/2014/main" id="{06DE03EC-CF45-DD4F-0793-57E3D0EF9B36}"/>
                    </a:ext>
                  </a:extLst>
                </p:cNvPr>
                <p:cNvGrpSpPr/>
                <p:nvPr/>
              </p:nvGrpSpPr>
              <p:grpSpPr>
                <a:xfrm>
                  <a:off x="1493856" y="2261269"/>
                  <a:ext cx="391929" cy="252320"/>
                  <a:chOff x="287275" y="1894068"/>
                  <a:chExt cx="998601" cy="642887"/>
                </a:xfrm>
              </p:grpSpPr>
              <p:sp>
                <p:nvSpPr>
                  <p:cNvPr id="579" name="Freeform: Shape 433">
                    <a:extLst>
                      <a:ext uri="{FF2B5EF4-FFF2-40B4-BE49-F238E27FC236}">
                        <a16:creationId xmlns:a16="http://schemas.microsoft.com/office/drawing/2014/main" id="{B61C1C0E-B12B-DE26-AA39-6BCDC444CF3E}"/>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80" name="Freeform: Shape 434">
                    <a:extLst>
                      <a:ext uri="{FF2B5EF4-FFF2-40B4-BE49-F238E27FC236}">
                        <a16:creationId xmlns:a16="http://schemas.microsoft.com/office/drawing/2014/main" id="{98D8B66D-472D-5089-5B4F-05BA04C71457}"/>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4" name="Group 410">
                  <a:extLst>
                    <a:ext uri="{FF2B5EF4-FFF2-40B4-BE49-F238E27FC236}">
                      <a16:creationId xmlns:a16="http://schemas.microsoft.com/office/drawing/2014/main" id="{973DFC32-85E6-EE02-9F7B-78CFCFD84DAD}"/>
                    </a:ext>
                  </a:extLst>
                </p:cNvPr>
                <p:cNvGrpSpPr/>
                <p:nvPr/>
              </p:nvGrpSpPr>
              <p:grpSpPr>
                <a:xfrm>
                  <a:off x="1957010" y="2429771"/>
                  <a:ext cx="391929" cy="252320"/>
                  <a:chOff x="287275" y="1894068"/>
                  <a:chExt cx="998601" cy="642887"/>
                </a:xfrm>
              </p:grpSpPr>
              <p:sp>
                <p:nvSpPr>
                  <p:cNvPr id="577" name="Freeform: Shape 431">
                    <a:extLst>
                      <a:ext uri="{FF2B5EF4-FFF2-40B4-BE49-F238E27FC236}">
                        <a16:creationId xmlns:a16="http://schemas.microsoft.com/office/drawing/2014/main" id="{050D330D-8A2C-667E-9333-A9508CAC32CE}"/>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78" name="Freeform: Shape 432">
                    <a:extLst>
                      <a:ext uri="{FF2B5EF4-FFF2-40B4-BE49-F238E27FC236}">
                        <a16:creationId xmlns:a16="http://schemas.microsoft.com/office/drawing/2014/main" id="{00D94685-C3C3-DD0C-10EC-5BC095089F1A}"/>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5" name="Group 411">
                  <a:extLst>
                    <a:ext uri="{FF2B5EF4-FFF2-40B4-BE49-F238E27FC236}">
                      <a16:creationId xmlns:a16="http://schemas.microsoft.com/office/drawing/2014/main" id="{8F2A0F2D-84CF-3098-A7E3-1695B76944CE}"/>
                    </a:ext>
                  </a:extLst>
                </p:cNvPr>
                <p:cNvGrpSpPr/>
                <p:nvPr/>
              </p:nvGrpSpPr>
              <p:grpSpPr>
                <a:xfrm>
                  <a:off x="1957010" y="2095545"/>
                  <a:ext cx="391929" cy="252320"/>
                  <a:chOff x="287275" y="1894068"/>
                  <a:chExt cx="998601" cy="642887"/>
                </a:xfrm>
              </p:grpSpPr>
              <p:sp>
                <p:nvSpPr>
                  <p:cNvPr id="63" name="Freeform: Shape 429">
                    <a:extLst>
                      <a:ext uri="{FF2B5EF4-FFF2-40B4-BE49-F238E27FC236}">
                        <a16:creationId xmlns:a16="http://schemas.microsoft.com/office/drawing/2014/main" id="{D10556E1-C27C-D3DA-5DD3-8560CB51EDA4}"/>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76" name="Freeform: Shape 430">
                    <a:extLst>
                      <a:ext uri="{FF2B5EF4-FFF2-40B4-BE49-F238E27FC236}">
                        <a16:creationId xmlns:a16="http://schemas.microsoft.com/office/drawing/2014/main" id="{854A8291-CE02-5593-3D6B-40C0C1B36E09}"/>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6" name="Group 412">
                  <a:extLst>
                    <a:ext uri="{FF2B5EF4-FFF2-40B4-BE49-F238E27FC236}">
                      <a16:creationId xmlns:a16="http://schemas.microsoft.com/office/drawing/2014/main" id="{836F1624-4A58-BE5A-9C09-1344F5F07BBA}"/>
                    </a:ext>
                  </a:extLst>
                </p:cNvPr>
                <p:cNvGrpSpPr/>
                <p:nvPr/>
              </p:nvGrpSpPr>
              <p:grpSpPr>
                <a:xfrm>
                  <a:off x="2415709" y="2261269"/>
                  <a:ext cx="391929" cy="252320"/>
                  <a:chOff x="287275" y="1894068"/>
                  <a:chExt cx="998601" cy="642887"/>
                </a:xfrm>
              </p:grpSpPr>
              <p:sp>
                <p:nvSpPr>
                  <p:cNvPr id="61" name="Freeform: Shape 427">
                    <a:extLst>
                      <a:ext uri="{FF2B5EF4-FFF2-40B4-BE49-F238E27FC236}">
                        <a16:creationId xmlns:a16="http://schemas.microsoft.com/office/drawing/2014/main" id="{EFEABFDB-8823-3808-BC2B-DF2CB9312116}"/>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2" name="Freeform: Shape 428">
                    <a:extLst>
                      <a:ext uri="{FF2B5EF4-FFF2-40B4-BE49-F238E27FC236}">
                        <a16:creationId xmlns:a16="http://schemas.microsoft.com/office/drawing/2014/main" id="{0262AC50-C010-290D-33B8-91DB3D611486}"/>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7" name="Group 413">
                  <a:extLst>
                    <a:ext uri="{FF2B5EF4-FFF2-40B4-BE49-F238E27FC236}">
                      <a16:creationId xmlns:a16="http://schemas.microsoft.com/office/drawing/2014/main" id="{D9CD7B5A-907A-9B62-E67F-CB506F44434A}"/>
                    </a:ext>
                  </a:extLst>
                </p:cNvPr>
                <p:cNvGrpSpPr/>
                <p:nvPr/>
              </p:nvGrpSpPr>
              <p:grpSpPr>
                <a:xfrm>
                  <a:off x="2415709" y="1907443"/>
                  <a:ext cx="391929" cy="252320"/>
                  <a:chOff x="287275" y="1894068"/>
                  <a:chExt cx="998601" cy="642887"/>
                </a:xfrm>
              </p:grpSpPr>
              <p:sp>
                <p:nvSpPr>
                  <p:cNvPr id="59" name="Freeform: Shape 425">
                    <a:extLst>
                      <a:ext uri="{FF2B5EF4-FFF2-40B4-BE49-F238E27FC236}">
                        <a16:creationId xmlns:a16="http://schemas.microsoft.com/office/drawing/2014/main" id="{D692FE51-D60D-FB62-8B40-A29FA2255D6C}"/>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0" name="Freeform: Shape 426">
                    <a:extLst>
                      <a:ext uri="{FF2B5EF4-FFF2-40B4-BE49-F238E27FC236}">
                        <a16:creationId xmlns:a16="http://schemas.microsoft.com/office/drawing/2014/main" id="{DC284F0A-E7DE-0FBF-5C7C-C901411E8645}"/>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8" name="Group 414">
                  <a:extLst>
                    <a:ext uri="{FF2B5EF4-FFF2-40B4-BE49-F238E27FC236}">
                      <a16:creationId xmlns:a16="http://schemas.microsoft.com/office/drawing/2014/main" id="{A1C4E2B9-A185-FC98-7E34-48E5A1FEE27E}"/>
                    </a:ext>
                  </a:extLst>
                </p:cNvPr>
                <p:cNvGrpSpPr/>
                <p:nvPr/>
              </p:nvGrpSpPr>
              <p:grpSpPr>
                <a:xfrm>
                  <a:off x="2879520" y="2074640"/>
                  <a:ext cx="391929" cy="252320"/>
                  <a:chOff x="287275" y="1894068"/>
                  <a:chExt cx="998601" cy="642887"/>
                </a:xfrm>
              </p:grpSpPr>
              <p:sp>
                <p:nvSpPr>
                  <p:cNvPr id="57" name="Freeform: Shape 423">
                    <a:extLst>
                      <a:ext uri="{FF2B5EF4-FFF2-40B4-BE49-F238E27FC236}">
                        <a16:creationId xmlns:a16="http://schemas.microsoft.com/office/drawing/2014/main" id="{5AFDB133-FC3E-8530-1AEA-795CD38A6608}"/>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8" name="Freeform: Shape 424">
                    <a:extLst>
                      <a:ext uri="{FF2B5EF4-FFF2-40B4-BE49-F238E27FC236}">
                        <a16:creationId xmlns:a16="http://schemas.microsoft.com/office/drawing/2014/main" id="{A76A3055-4CF0-BF8D-3FE7-5858BD6E7F11}"/>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9" name="Group 415">
                  <a:extLst>
                    <a:ext uri="{FF2B5EF4-FFF2-40B4-BE49-F238E27FC236}">
                      <a16:creationId xmlns:a16="http://schemas.microsoft.com/office/drawing/2014/main" id="{77BD6270-C89A-A7D6-BC7C-158BCDF61E1C}"/>
                    </a:ext>
                  </a:extLst>
                </p:cNvPr>
                <p:cNvGrpSpPr/>
                <p:nvPr/>
              </p:nvGrpSpPr>
              <p:grpSpPr>
                <a:xfrm>
                  <a:off x="2879520" y="1737482"/>
                  <a:ext cx="391929" cy="252320"/>
                  <a:chOff x="287275" y="1894068"/>
                  <a:chExt cx="998601" cy="642887"/>
                </a:xfrm>
              </p:grpSpPr>
              <p:sp>
                <p:nvSpPr>
                  <p:cNvPr id="55" name="Freeform: Shape 421">
                    <a:extLst>
                      <a:ext uri="{FF2B5EF4-FFF2-40B4-BE49-F238E27FC236}">
                        <a16:creationId xmlns:a16="http://schemas.microsoft.com/office/drawing/2014/main" id="{C13C273D-95C7-4F59-96F3-898EC6CB5BBF}"/>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6" name="Freeform: Shape 422">
                    <a:extLst>
                      <a:ext uri="{FF2B5EF4-FFF2-40B4-BE49-F238E27FC236}">
                        <a16:creationId xmlns:a16="http://schemas.microsoft.com/office/drawing/2014/main" id="{EF788A17-9EB9-A9FF-5776-BD1B8D53C4B2}"/>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50" name="Group 416">
                  <a:extLst>
                    <a:ext uri="{FF2B5EF4-FFF2-40B4-BE49-F238E27FC236}">
                      <a16:creationId xmlns:a16="http://schemas.microsoft.com/office/drawing/2014/main" id="{FA2D0D61-FF9D-39C6-A154-31158D970AD9}"/>
                    </a:ext>
                  </a:extLst>
                </p:cNvPr>
                <p:cNvGrpSpPr/>
                <p:nvPr/>
              </p:nvGrpSpPr>
              <p:grpSpPr>
                <a:xfrm>
                  <a:off x="3342500" y="1907443"/>
                  <a:ext cx="391929" cy="252320"/>
                  <a:chOff x="287275" y="1894068"/>
                  <a:chExt cx="998601" cy="642887"/>
                </a:xfrm>
              </p:grpSpPr>
              <p:sp>
                <p:nvSpPr>
                  <p:cNvPr id="53" name="Freeform: Shape 419">
                    <a:extLst>
                      <a:ext uri="{FF2B5EF4-FFF2-40B4-BE49-F238E27FC236}">
                        <a16:creationId xmlns:a16="http://schemas.microsoft.com/office/drawing/2014/main" id="{84E70CB0-2E7E-11CF-D11D-0BAD575D13F4}"/>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4" name="Freeform: Shape 420">
                    <a:extLst>
                      <a:ext uri="{FF2B5EF4-FFF2-40B4-BE49-F238E27FC236}">
                        <a16:creationId xmlns:a16="http://schemas.microsoft.com/office/drawing/2014/main" id="{ED8ECFE6-1B51-12D4-E24D-8A3D9903FF74}"/>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51" name="Parallelogram 417">
                  <a:extLst>
                    <a:ext uri="{FF2B5EF4-FFF2-40B4-BE49-F238E27FC236}">
                      <a16:creationId xmlns:a16="http://schemas.microsoft.com/office/drawing/2014/main" id="{2A9F51E0-BA16-3A3F-0AB8-E786DC8C1334}"/>
                    </a:ext>
                  </a:extLst>
                </p:cNvPr>
                <p:cNvSpPr/>
                <p:nvPr/>
              </p:nvSpPr>
              <p:spPr>
                <a:xfrm rot="20347958">
                  <a:off x="1944701" y="2498020"/>
                  <a:ext cx="2338422" cy="843695"/>
                </a:xfrm>
                <a:prstGeom prst="parallelogram">
                  <a:avLst>
                    <a:gd name="adj" fmla="val 38213"/>
                  </a:avLst>
                </a:prstGeom>
                <a:solidFill>
                  <a:srgbClr val="000000">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2" name="Parallelogram 418">
                  <a:extLst>
                    <a:ext uri="{FF2B5EF4-FFF2-40B4-BE49-F238E27FC236}">
                      <a16:creationId xmlns:a16="http://schemas.microsoft.com/office/drawing/2014/main" id="{609BF872-5AF6-E797-BBDF-446608C35E3C}"/>
                    </a:ext>
                  </a:extLst>
                </p:cNvPr>
                <p:cNvSpPr/>
                <p:nvPr/>
              </p:nvSpPr>
              <p:spPr>
                <a:xfrm rot="1252042" flipH="1">
                  <a:off x="1023150" y="2674854"/>
                  <a:ext cx="1349128" cy="843695"/>
                </a:xfrm>
                <a:prstGeom prst="parallelogram">
                  <a:avLst>
                    <a:gd name="adj" fmla="val 38213"/>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34" name="Oval 400">
                <a:extLst>
                  <a:ext uri="{FF2B5EF4-FFF2-40B4-BE49-F238E27FC236}">
                    <a16:creationId xmlns:a16="http://schemas.microsoft.com/office/drawing/2014/main" id="{522C0E17-2AB2-C76C-A07D-0ECEADF35854}"/>
                  </a:ext>
                </a:extLst>
              </p:cNvPr>
              <p:cNvSpPr/>
              <p:nvPr/>
            </p:nvSpPr>
            <p:spPr>
              <a:xfrm>
                <a:off x="7310333" y="3156972"/>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5" name="Oval 401">
                <a:extLst>
                  <a:ext uri="{FF2B5EF4-FFF2-40B4-BE49-F238E27FC236}">
                    <a16:creationId xmlns:a16="http://schemas.microsoft.com/office/drawing/2014/main" id="{4A4D2BBB-A6B2-EF0E-D197-550CD51C0419}"/>
                  </a:ext>
                </a:extLst>
              </p:cNvPr>
              <p:cNvSpPr/>
              <p:nvPr/>
            </p:nvSpPr>
            <p:spPr>
              <a:xfrm>
                <a:off x="7773487" y="3325474"/>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6" name="Oval 402">
                <a:extLst>
                  <a:ext uri="{FF2B5EF4-FFF2-40B4-BE49-F238E27FC236}">
                    <a16:creationId xmlns:a16="http://schemas.microsoft.com/office/drawing/2014/main" id="{49EDC942-B593-F811-43D0-C01CF3DB17B5}"/>
                  </a:ext>
                </a:extLst>
              </p:cNvPr>
              <p:cNvSpPr/>
              <p:nvPr/>
            </p:nvSpPr>
            <p:spPr>
              <a:xfrm>
                <a:off x="7773487" y="2991248"/>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7" name="Oval 403">
                <a:extLst>
                  <a:ext uri="{FF2B5EF4-FFF2-40B4-BE49-F238E27FC236}">
                    <a16:creationId xmlns:a16="http://schemas.microsoft.com/office/drawing/2014/main" id="{19CCCA4C-CA23-D915-949A-F7EE9518FA05}"/>
                  </a:ext>
                </a:extLst>
              </p:cNvPr>
              <p:cNvSpPr/>
              <p:nvPr/>
            </p:nvSpPr>
            <p:spPr>
              <a:xfrm>
                <a:off x="8232186" y="3156972"/>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8" name="Oval 404">
                <a:extLst>
                  <a:ext uri="{FF2B5EF4-FFF2-40B4-BE49-F238E27FC236}">
                    <a16:creationId xmlns:a16="http://schemas.microsoft.com/office/drawing/2014/main" id="{0AFC7C19-4787-8F3E-0C66-DB767F8B7315}"/>
                  </a:ext>
                </a:extLst>
              </p:cNvPr>
              <p:cNvSpPr/>
              <p:nvPr/>
            </p:nvSpPr>
            <p:spPr>
              <a:xfrm>
                <a:off x="8232186" y="2803146"/>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9" name="Oval 405">
                <a:extLst>
                  <a:ext uri="{FF2B5EF4-FFF2-40B4-BE49-F238E27FC236}">
                    <a16:creationId xmlns:a16="http://schemas.microsoft.com/office/drawing/2014/main" id="{5A8BEF12-64BF-12C1-B660-701B0E1F34C8}"/>
                  </a:ext>
                </a:extLst>
              </p:cNvPr>
              <p:cNvSpPr/>
              <p:nvPr/>
            </p:nvSpPr>
            <p:spPr>
              <a:xfrm>
                <a:off x="8695997" y="2970343"/>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0" name="Oval 406">
                <a:extLst>
                  <a:ext uri="{FF2B5EF4-FFF2-40B4-BE49-F238E27FC236}">
                    <a16:creationId xmlns:a16="http://schemas.microsoft.com/office/drawing/2014/main" id="{298751C0-63F4-88D6-FDDA-9ED6D92958D1}"/>
                  </a:ext>
                </a:extLst>
              </p:cNvPr>
              <p:cNvSpPr/>
              <p:nvPr/>
            </p:nvSpPr>
            <p:spPr>
              <a:xfrm>
                <a:off x="8695997" y="2633185"/>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1" name="Oval 407">
                <a:extLst>
                  <a:ext uri="{FF2B5EF4-FFF2-40B4-BE49-F238E27FC236}">
                    <a16:creationId xmlns:a16="http://schemas.microsoft.com/office/drawing/2014/main" id="{57314E40-8106-60B4-9278-7B0F1E988E54}"/>
                  </a:ext>
                </a:extLst>
              </p:cNvPr>
              <p:cNvSpPr/>
              <p:nvPr/>
            </p:nvSpPr>
            <p:spPr>
              <a:xfrm>
                <a:off x="9158977" y="2803146"/>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1" name="Group 342">
              <a:extLst>
                <a:ext uri="{FF2B5EF4-FFF2-40B4-BE49-F238E27FC236}">
                  <a16:creationId xmlns:a16="http://schemas.microsoft.com/office/drawing/2014/main" id="{70668747-56A4-D7ED-8037-F74FF20BD7B1}"/>
                </a:ext>
              </a:extLst>
            </p:cNvPr>
            <p:cNvGrpSpPr/>
            <p:nvPr userDrawn="1"/>
          </p:nvGrpSpPr>
          <p:grpSpPr>
            <a:xfrm>
              <a:off x="5929484" y="2121126"/>
              <a:ext cx="3116171" cy="1702502"/>
              <a:chOff x="1023150" y="1737482"/>
              <a:chExt cx="3259973" cy="1781067"/>
            </a:xfrm>
          </p:grpSpPr>
          <p:sp>
            <p:nvSpPr>
              <p:cNvPr id="582" name="Freeform: Shape 343">
                <a:extLst>
                  <a:ext uri="{FF2B5EF4-FFF2-40B4-BE49-F238E27FC236}">
                    <a16:creationId xmlns:a16="http://schemas.microsoft.com/office/drawing/2014/main" id="{28096674-23EA-CD3E-7EA1-FADAE9C1C198}"/>
                  </a:ext>
                </a:extLst>
              </p:cNvPr>
              <p:cNvSpPr/>
              <p:nvPr/>
            </p:nvSpPr>
            <p:spPr>
              <a:xfrm rot="9560194" flipH="1">
                <a:off x="1084276" y="1977043"/>
                <a:ext cx="3100804" cy="1526092"/>
              </a:xfrm>
              <a:custGeom>
                <a:avLst/>
                <a:gdLst>
                  <a:gd name="connsiteX0" fmla="*/ 2344662 w 3100804"/>
                  <a:gd name="connsiteY0" fmla="*/ 1524339 h 1526092"/>
                  <a:gd name="connsiteX1" fmla="*/ 3100804 w 3100804"/>
                  <a:gd name="connsiteY1" fmla="*/ 855021 h 1526092"/>
                  <a:gd name="connsiteX2" fmla="*/ 3100166 w 3100804"/>
                  <a:gd name="connsiteY2" fmla="*/ 853328 h 1526092"/>
                  <a:gd name="connsiteX3" fmla="*/ 3100523 w 3100804"/>
                  <a:gd name="connsiteY3" fmla="*/ 853329 h 1526092"/>
                  <a:gd name="connsiteX4" fmla="*/ 2781127 w 3100804"/>
                  <a:gd name="connsiteY4" fmla="*/ 8492 h 1526092"/>
                  <a:gd name="connsiteX5" fmla="*/ 769108 w 3100804"/>
                  <a:gd name="connsiteY5" fmla="*/ 1331 h 1526092"/>
                  <a:gd name="connsiteX6" fmla="*/ 768607 w 3100804"/>
                  <a:gd name="connsiteY6" fmla="*/ 0 h 1526092"/>
                  <a:gd name="connsiteX7" fmla="*/ 767113 w 3100804"/>
                  <a:gd name="connsiteY7" fmla="*/ 1324 h 1526092"/>
                  <a:gd name="connsiteX8" fmla="*/ 765119 w 3100804"/>
                  <a:gd name="connsiteY8" fmla="*/ 1317 h 1526092"/>
                  <a:gd name="connsiteX9" fmla="*/ 765621 w 3100804"/>
                  <a:gd name="connsiteY9" fmla="*/ 2645 h 1526092"/>
                  <a:gd name="connsiteX10" fmla="*/ 0 w 3100804"/>
                  <a:gd name="connsiteY10" fmla="*/ 680743 h 1526092"/>
                  <a:gd name="connsiteX11" fmla="*/ 317011 w 3100804"/>
                  <a:gd name="connsiteY11" fmla="*/ 1523357 h 1526092"/>
                  <a:gd name="connsiteX12" fmla="*/ 315902 w 3100804"/>
                  <a:gd name="connsiteY12" fmla="*/ 1524339 h 1526092"/>
                  <a:gd name="connsiteX13" fmla="*/ 317380 w 3100804"/>
                  <a:gd name="connsiteY13" fmla="*/ 1524339 h 1526092"/>
                  <a:gd name="connsiteX14" fmla="*/ 318040 w 3100804"/>
                  <a:gd name="connsiteY14" fmla="*/ 1526092 h 1526092"/>
                  <a:gd name="connsiteX15" fmla="*/ 320019 w 3100804"/>
                  <a:gd name="connsiteY15" fmla="*/ 1524339 h 152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00804" h="1526092">
                    <a:moveTo>
                      <a:pt x="2344662" y="1524339"/>
                    </a:moveTo>
                    <a:lnTo>
                      <a:pt x="3100804" y="855021"/>
                    </a:lnTo>
                    <a:lnTo>
                      <a:pt x="3100166" y="853328"/>
                    </a:lnTo>
                    <a:lnTo>
                      <a:pt x="3100523" y="853329"/>
                    </a:lnTo>
                    <a:lnTo>
                      <a:pt x="2781127" y="8492"/>
                    </a:lnTo>
                    <a:lnTo>
                      <a:pt x="769108" y="1331"/>
                    </a:lnTo>
                    <a:lnTo>
                      <a:pt x="768607" y="0"/>
                    </a:lnTo>
                    <a:lnTo>
                      <a:pt x="767113" y="1324"/>
                    </a:lnTo>
                    <a:lnTo>
                      <a:pt x="765119" y="1317"/>
                    </a:lnTo>
                    <a:lnTo>
                      <a:pt x="765621" y="2645"/>
                    </a:lnTo>
                    <a:lnTo>
                      <a:pt x="0" y="680743"/>
                    </a:lnTo>
                    <a:lnTo>
                      <a:pt x="317011" y="1523357"/>
                    </a:lnTo>
                    <a:lnTo>
                      <a:pt x="315902" y="1524339"/>
                    </a:lnTo>
                    <a:lnTo>
                      <a:pt x="317380" y="1524339"/>
                    </a:lnTo>
                    <a:lnTo>
                      <a:pt x="318040" y="1526092"/>
                    </a:lnTo>
                    <a:lnTo>
                      <a:pt x="320019" y="1524339"/>
                    </a:ln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583" name="Group 344">
                <a:extLst>
                  <a:ext uri="{FF2B5EF4-FFF2-40B4-BE49-F238E27FC236}">
                    <a16:creationId xmlns:a16="http://schemas.microsoft.com/office/drawing/2014/main" id="{63F7FA8E-32A3-D9E0-B4D4-EAB10638146A}"/>
                  </a:ext>
                </a:extLst>
              </p:cNvPr>
              <p:cNvGrpSpPr/>
              <p:nvPr/>
            </p:nvGrpSpPr>
            <p:grpSpPr>
              <a:xfrm>
                <a:off x="1493856" y="2261269"/>
                <a:ext cx="391929" cy="252320"/>
                <a:chOff x="287275" y="1894068"/>
                <a:chExt cx="998601" cy="642887"/>
              </a:xfrm>
            </p:grpSpPr>
            <p:grpSp>
              <p:nvGrpSpPr>
                <p:cNvPr id="749" name="Group 382">
                  <a:extLst>
                    <a:ext uri="{FF2B5EF4-FFF2-40B4-BE49-F238E27FC236}">
                      <a16:creationId xmlns:a16="http://schemas.microsoft.com/office/drawing/2014/main" id="{B9AED8E2-BD64-6611-44E1-645DDA7D3B9F}"/>
                    </a:ext>
                  </a:extLst>
                </p:cNvPr>
                <p:cNvGrpSpPr/>
                <p:nvPr/>
              </p:nvGrpSpPr>
              <p:grpSpPr>
                <a:xfrm>
                  <a:off x="287275" y="1894068"/>
                  <a:ext cx="998601" cy="642887"/>
                  <a:chOff x="287275" y="1894068"/>
                  <a:chExt cx="998601" cy="642887"/>
                </a:xfrm>
              </p:grpSpPr>
              <p:sp>
                <p:nvSpPr>
                  <p:cNvPr id="751" name="Freeform: Shape 384">
                    <a:extLst>
                      <a:ext uri="{FF2B5EF4-FFF2-40B4-BE49-F238E27FC236}">
                        <a16:creationId xmlns:a16="http://schemas.microsoft.com/office/drawing/2014/main" id="{D0205CBE-B01D-DECE-E4F4-DBE80B32402E}"/>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52" name="Freeform: Shape 385">
                    <a:extLst>
                      <a:ext uri="{FF2B5EF4-FFF2-40B4-BE49-F238E27FC236}">
                        <a16:creationId xmlns:a16="http://schemas.microsoft.com/office/drawing/2014/main" id="{28F7B5B6-1146-AFE1-B6B2-27CFF93F620D}"/>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50" name="Oval 383">
                  <a:extLst>
                    <a:ext uri="{FF2B5EF4-FFF2-40B4-BE49-F238E27FC236}">
                      <a16:creationId xmlns:a16="http://schemas.microsoft.com/office/drawing/2014/main" id="{D3464CF9-8781-8051-F524-2C34B3AFB4BB}"/>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4" name="Group 345">
                <a:extLst>
                  <a:ext uri="{FF2B5EF4-FFF2-40B4-BE49-F238E27FC236}">
                    <a16:creationId xmlns:a16="http://schemas.microsoft.com/office/drawing/2014/main" id="{D9D991DE-B7DC-3B3A-094C-DCFDBB6102B0}"/>
                  </a:ext>
                </a:extLst>
              </p:cNvPr>
              <p:cNvGrpSpPr/>
              <p:nvPr/>
            </p:nvGrpSpPr>
            <p:grpSpPr>
              <a:xfrm>
                <a:off x="1957010" y="2429771"/>
                <a:ext cx="391929" cy="252320"/>
                <a:chOff x="287275" y="1894068"/>
                <a:chExt cx="998601" cy="642887"/>
              </a:xfrm>
            </p:grpSpPr>
            <p:grpSp>
              <p:nvGrpSpPr>
                <p:cNvPr id="745" name="Group 378">
                  <a:extLst>
                    <a:ext uri="{FF2B5EF4-FFF2-40B4-BE49-F238E27FC236}">
                      <a16:creationId xmlns:a16="http://schemas.microsoft.com/office/drawing/2014/main" id="{1EAC5478-44AF-EFBF-301C-A8E9D5FB22D7}"/>
                    </a:ext>
                  </a:extLst>
                </p:cNvPr>
                <p:cNvGrpSpPr/>
                <p:nvPr/>
              </p:nvGrpSpPr>
              <p:grpSpPr>
                <a:xfrm>
                  <a:off x="287275" y="1894068"/>
                  <a:ext cx="998601" cy="642887"/>
                  <a:chOff x="287275" y="1894068"/>
                  <a:chExt cx="998601" cy="642887"/>
                </a:xfrm>
              </p:grpSpPr>
              <p:sp>
                <p:nvSpPr>
                  <p:cNvPr id="747" name="Freeform: Shape 380">
                    <a:extLst>
                      <a:ext uri="{FF2B5EF4-FFF2-40B4-BE49-F238E27FC236}">
                        <a16:creationId xmlns:a16="http://schemas.microsoft.com/office/drawing/2014/main" id="{CB2B20AD-5977-7414-C362-7F489A6918E0}"/>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48" name="Freeform: Shape 381">
                    <a:extLst>
                      <a:ext uri="{FF2B5EF4-FFF2-40B4-BE49-F238E27FC236}">
                        <a16:creationId xmlns:a16="http://schemas.microsoft.com/office/drawing/2014/main" id="{1D13BB83-1A46-15A9-2900-45484E6C5623}"/>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46" name="Oval 379">
                  <a:extLst>
                    <a:ext uri="{FF2B5EF4-FFF2-40B4-BE49-F238E27FC236}">
                      <a16:creationId xmlns:a16="http://schemas.microsoft.com/office/drawing/2014/main" id="{47BA3758-B6B7-E2FF-F5B4-F2219D79E658}"/>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5" name="Group 346">
                <a:extLst>
                  <a:ext uri="{FF2B5EF4-FFF2-40B4-BE49-F238E27FC236}">
                    <a16:creationId xmlns:a16="http://schemas.microsoft.com/office/drawing/2014/main" id="{A24EB7E9-BD0B-1524-FB5A-18D1106050A1}"/>
                  </a:ext>
                </a:extLst>
              </p:cNvPr>
              <p:cNvGrpSpPr/>
              <p:nvPr/>
            </p:nvGrpSpPr>
            <p:grpSpPr>
              <a:xfrm>
                <a:off x="1957010" y="2095545"/>
                <a:ext cx="391929" cy="252320"/>
                <a:chOff x="287275" y="1894068"/>
                <a:chExt cx="998601" cy="642887"/>
              </a:xfrm>
            </p:grpSpPr>
            <p:grpSp>
              <p:nvGrpSpPr>
                <p:cNvPr id="741" name="Group 374">
                  <a:extLst>
                    <a:ext uri="{FF2B5EF4-FFF2-40B4-BE49-F238E27FC236}">
                      <a16:creationId xmlns:a16="http://schemas.microsoft.com/office/drawing/2014/main" id="{8E05D2E4-6ADB-7212-DA0B-3DB4A453DC9F}"/>
                    </a:ext>
                  </a:extLst>
                </p:cNvPr>
                <p:cNvGrpSpPr/>
                <p:nvPr/>
              </p:nvGrpSpPr>
              <p:grpSpPr>
                <a:xfrm>
                  <a:off x="287275" y="1894068"/>
                  <a:ext cx="998601" cy="642887"/>
                  <a:chOff x="287275" y="1894068"/>
                  <a:chExt cx="998601" cy="642887"/>
                </a:xfrm>
              </p:grpSpPr>
              <p:sp>
                <p:nvSpPr>
                  <p:cNvPr id="743" name="Freeform: Shape 376">
                    <a:extLst>
                      <a:ext uri="{FF2B5EF4-FFF2-40B4-BE49-F238E27FC236}">
                        <a16:creationId xmlns:a16="http://schemas.microsoft.com/office/drawing/2014/main" id="{C2357CCF-D1CE-6FCD-8068-E133387A3EF2}"/>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44" name="Freeform: Shape 377">
                    <a:extLst>
                      <a:ext uri="{FF2B5EF4-FFF2-40B4-BE49-F238E27FC236}">
                        <a16:creationId xmlns:a16="http://schemas.microsoft.com/office/drawing/2014/main" id="{C3648575-616A-B459-2C2B-01A8E0E16FE9}"/>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42" name="Oval 375">
                  <a:extLst>
                    <a:ext uri="{FF2B5EF4-FFF2-40B4-BE49-F238E27FC236}">
                      <a16:creationId xmlns:a16="http://schemas.microsoft.com/office/drawing/2014/main" id="{89CB1FE1-637D-FF5B-7562-F444DC111523}"/>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6" name="Group 347">
                <a:extLst>
                  <a:ext uri="{FF2B5EF4-FFF2-40B4-BE49-F238E27FC236}">
                    <a16:creationId xmlns:a16="http://schemas.microsoft.com/office/drawing/2014/main" id="{6C9D9B4E-AB25-1684-1714-388140506AD8}"/>
                  </a:ext>
                </a:extLst>
              </p:cNvPr>
              <p:cNvGrpSpPr/>
              <p:nvPr/>
            </p:nvGrpSpPr>
            <p:grpSpPr>
              <a:xfrm>
                <a:off x="2415709" y="2261269"/>
                <a:ext cx="391929" cy="252320"/>
                <a:chOff x="287275" y="1894068"/>
                <a:chExt cx="998601" cy="642887"/>
              </a:xfrm>
            </p:grpSpPr>
            <p:grpSp>
              <p:nvGrpSpPr>
                <p:cNvPr id="737" name="Group 370">
                  <a:extLst>
                    <a:ext uri="{FF2B5EF4-FFF2-40B4-BE49-F238E27FC236}">
                      <a16:creationId xmlns:a16="http://schemas.microsoft.com/office/drawing/2014/main" id="{BC6FBD47-80D2-B207-BE1B-C19B66AEC7AB}"/>
                    </a:ext>
                  </a:extLst>
                </p:cNvPr>
                <p:cNvGrpSpPr/>
                <p:nvPr/>
              </p:nvGrpSpPr>
              <p:grpSpPr>
                <a:xfrm>
                  <a:off x="287275" y="1894068"/>
                  <a:ext cx="998601" cy="642887"/>
                  <a:chOff x="287275" y="1894068"/>
                  <a:chExt cx="998601" cy="642887"/>
                </a:xfrm>
              </p:grpSpPr>
              <p:sp>
                <p:nvSpPr>
                  <p:cNvPr id="739" name="Freeform: Shape 372">
                    <a:extLst>
                      <a:ext uri="{FF2B5EF4-FFF2-40B4-BE49-F238E27FC236}">
                        <a16:creationId xmlns:a16="http://schemas.microsoft.com/office/drawing/2014/main" id="{ECA23E72-7443-E80A-C24D-43B09D512B7F}"/>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40" name="Freeform: Shape 373">
                    <a:extLst>
                      <a:ext uri="{FF2B5EF4-FFF2-40B4-BE49-F238E27FC236}">
                        <a16:creationId xmlns:a16="http://schemas.microsoft.com/office/drawing/2014/main" id="{B664AB9A-7D27-9127-9834-47BE6B7B4CB1}"/>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38" name="Oval 371">
                  <a:extLst>
                    <a:ext uri="{FF2B5EF4-FFF2-40B4-BE49-F238E27FC236}">
                      <a16:creationId xmlns:a16="http://schemas.microsoft.com/office/drawing/2014/main" id="{66FA2ADC-2624-B5E1-ED49-499CEC98B42C}"/>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7" name="Group 348">
                <a:extLst>
                  <a:ext uri="{FF2B5EF4-FFF2-40B4-BE49-F238E27FC236}">
                    <a16:creationId xmlns:a16="http://schemas.microsoft.com/office/drawing/2014/main" id="{9924932C-9552-9B0C-8C81-4C2A776E1047}"/>
                  </a:ext>
                </a:extLst>
              </p:cNvPr>
              <p:cNvGrpSpPr/>
              <p:nvPr/>
            </p:nvGrpSpPr>
            <p:grpSpPr>
              <a:xfrm>
                <a:off x="2415709" y="1907443"/>
                <a:ext cx="391929" cy="252320"/>
                <a:chOff x="287275" y="1894068"/>
                <a:chExt cx="998601" cy="642887"/>
              </a:xfrm>
            </p:grpSpPr>
            <p:grpSp>
              <p:nvGrpSpPr>
                <p:cNvPr id="733" name="Group 366">
                  <a:extLst>
                    <a:ext uri="{FF2B5EF4-FFF2-40B4-BE49-F238E27FC236}">
                      <a16:creationId xmlns:a16="http://schemas.microsoft.com/office/drawing/2014/main" id="{BB1C42EB-05FD-A34A-540E-0D37A001A535}"/>
                    </a:ext>
                  </a:extLst>
                </p:cNvPr>
                <p:cNvGrpSpPr/>
                <p:nvPr/>
              </p:nvGrpSpPr>
              <p:grpSpPr>
                <a:xfrm>
                  <a:off x="287275" y="1894068"/>
                  <a:ext cx="998601" cy="642887"/>
                  <a:chOff x="287275" y="1894068"/>
                  <a:chExt cx="998601" cy="642887"/>
                </a:xfrm>
              </p:grpSpPr>
              <p:sp>
                <p:nvSpPr>
                  <p:cNvPr id="735" name="Freeform: Shape 368">
                    <a:extLst>
                      <a:ext uri="{FF2B5EF4-FFF2-40B4-BE49-F238E27FC236}">
                        <a16:creationId xmlns:a16="http://schemas.microsoft.com/office/drawing/2014/main" id="{246D6860-C806-EAFF-33DB-91D4B53F0A20}"/>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36" name="Freeform: Shape 369">
                    <a:extLst>
                      <a:ext uri="{FF2B5EF4-FFF2-40B4-BE49-F238E27FC236}">
                        <a16:creationId xmlns:a16="http://schemas.microsoft.com/office/drawing/2014/main" id="{BD2A8DD5-CA02-B561-D9D4-53E225653534}"/>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34" name="Oval 367">
                  <a:extLst>
                    <a:ext uri="{FF2B5EF4-FFF2-40B4-BE49-F238E27FC236}">
                      <a16:creationId xmlns:a16="http://schemas.microsoft.com/office/drawing/2014/main" id="{38D3695D-AA35-FBD3-E14C-B544693E771C}"/>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8" name="Group 349">
                <a:extLst>
                  <a:ext uri="{FF2B5EF4-FFF2-40B4-BE49-F238E27FC236}">
                    <a16:creationId xmlns:a16="http://schemas.microsoft.com/office/drawing/2014/main" id="{D6150901-BEDA-C59B-FCAF-4C691BD7C797}"/>
                  </a:ext>
                </a:extLst>
              </p:cNvPr>
              <p:cNvGrpSpPr/>
              <p:nvPr/>
            </p:nvGrpSpPr>
            <p:grpSpPr>
              <a:xfrm>
                <a:off x="2879520" y="2074640"/>
                <a:ext cx="391929" cy="252320"/>
                <a:chOff x="287275" y="1894068"/>
                <a:chExt cx="998601" cy="642887"/>
              </a:xfrm>
            </p:grpSpPr>
            <p:grpSp>
              <p:nvGrpSpPr>
                <p:cNvPr id="729" name="Group 362">
                  <a:extLst>
                    <a:ext uri="{FF2B5EF4-FFF2-40B4-BE49-F238E27FC236}">
                      <a16:creationId xmlns:a16="http://schemas.microsoft.com/office/drawing/2014/main" id="{249FDB6D-2A15-482C-B8D7-90FAD18157BE}"/>
                    </a:ext>
                  </a:extLst>
                </p:cNvPr>
                <p:cNvGrpSpPr/>
                <p:nvPr/>
              </p:nvGrpSpPr>
              <p:grpSpPr>
                <a:xfrm>
                  <a:off x="287275" y="1894068"/>
                  <a:ext cx="998601" cy="642887"/>
                  <a:chOff x="287275" y="1894068"/>
                  <a:chExt cx="998601" cy="642887"/>
                </a:xfrm>
              </p:grpSpPr>
              <p:sp>
                <p:nvSpPr>
                  <p:cNvPr id="731" name="Freeform: Shape 364">
                    <a:extLst>
                      <a:ext uri="{FF2B5EF4-FFF2-40B4-BE49-F238E27FC236}">
                        <a16:creationId xmlns:a16="http://schemas.microsoft.com/office/drawing/2014/main" id="{71273A30-9F7A-A8E0-3C2A-9A3141FF19A0}"/>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32" name="Freeform: Shape 365">
                    <a:extLst>
                      <a:ext uri="{FF2B5EF4-FFF2-40B4-BE49-F238E27FC236}">
                        <a16:creationId xmlns:a16="http://schemas.microsoft.com/office/drawing/2014/main" id="{5B871E37-2110-0172-208D-E9CD8B631AC0}"/>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30" name="Oval 363">
                  <a:extLst>
                    <a:ext uri="{FF2B5EF4-FFF2-40B4-BE49-F238E27FC236}">
                      <a16:creationId xmlns:a16="http://schemas.microsoft.com/office/drawing/2014/main" id="{7001CBDD-20D3-A586-748E-DFE0BAD85032}"/>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9" name="Group 350">
                <a:extLst>
                  <a:ext uri="{FF2B5EF4-FFF2-40B4-BE49-F238E27FC236}">
                    <a16:creationId xmlns:a16="http://schemas.microsoft.com/office/drawing/2014/main" id="{0B5845AD-7275-0BF6-EAF4-6FDB8E60981D}"/>
                  </a:ext>
                </a:extLst>
              </p:cNvPr>
              <p:cNvGrpSpPr/>
              <p:nvPr/>
            </p:nvGrpSpPr>
            <p:grpSpPr>
              <a:xfrm>
                <a:off x="2879520" y="1737482"/>
                <a:ext cx="391929" cy="252320"/>
                <a:chOff x="287275" y="1894068"/>
                <a:chExt cx="998601" cy="642887"/>
              </a:xfrm>
            </p:grpSpPr>
            <p:grpSp>
              <p:nvGrpSpPr>
                <p:cNvPr id="717" name="Group 358">
                  <a:extLst>
                    <a:ext uri="{FF2B5EF4-FFF2-40B4-BE49-F238E27FC236}">
                      <a16:creationId xmlns:a16="http://schemas.microsoft.com/office/drawing/2014/main" id="{E36B9819-64EB-2413-B671-9EA30FA9604D}"/>
                    </a:ext>
                  </a:extLst>
                </p:cNvPr>
                <p:cNvGrpSpPr/>
                <p:nvPr/>
              </p:nvGrpSpPr>
              <p:grpSpPr>
                <a:xfrm>
                  <a:off x="287275" y="1894068"/>
                  <a:ext cx="998601" cy="642887"/>
                  <a:chOff x="287275" y="1894068"/>
                  <a:chExt cx="998601" cy="642887"/>
                </a:xfrm>
              </p:grpSpPr>
              <p:sp>
                <p:nvSpPr>
                  <p:cNvPr id="727" name="Freeform: Shape 360">
                    <a:extLst>
                      <a:ext uri="{FF2B5EF4-FFF2-40B4-BE49-F238E27FC236}">
                        <a16:creationId xmlns:a16="http://schemas.microsoft.com/office/drawing/2014/main" id="{E77054DA-C569-2E7E-02A1-F9B571E6599B}"/>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28" name="Freeform: Shape 361">
                    <a:extLst>
                      <a:ext uri="{FF2B5EF4-FFF2-40B4-BE49-F238E27FC236}">
                        <a16:creationId xmlns:a16="http://schemas.microsoft.com/office/drawing/2014/main" id="{8B36377C-1C24-D425-43A7-88A37225FAA7}"/>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20" name="Oval 359">
                  <a:extLst>
                    <a:ext uri="{FF2B5EF4-FFF2-40B4-BE49-F238E27FC236}">
                      <a16:creationId xmlns:a16="http://schemas.microsoft.com/office/drawing/2014/main" id="{8687C9E5-CD3E-6A89-369C-0975EE71D2A8}"/>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90" name="Group 351">
                <a:extLst>
                  <a:ext uri="{FF2B5EF4-FFF2-40B4-BE49-F238E27FC236}">
                    <a16:creationId xmlns:a16="http://schemas.microsoft.com/office/drawing/2014/main" id="{6E50B209-1A8B-321E-9C21-BBEEB7C4C884}"/>
                  </a:ext>
                </a:extLst>
              </p:cNvPr>
              <p:cNvGrpSpPr/>
              <p:nvPr/>
            </p:nvGrpSpPr>
            <p:grpSpPr>
              <a:xfrm>
                <a:off x="3342500" y="1907443"/>
                <a:ext cx="391929" cy="252320"/>
                <a:chOff x="287275" y="1894068"/>
                <a:chExt cx="998601" cy="642887"/>
              </a:xfrm>
            </p:grpSpPr>
            <p:grpSp>
              <p:nvGrpSpPr>
                <p:cNvPr id="593" name="Group 354">
                  <a:extLst>
                    <a:ext uri="{FF2B5EF4-FFF2-40B4-BE49-F238E27FC236}">
                      <a16:creationId xmlns:a16="http://schemas.microsoft.com/office/drawing/2014/main" id="{1F6EC8A9-F058-D640-591D-4C594FB00A01}"/>
                    </a:ext>
                  </a:extLst>
                </p:cNvPr>
                <p:cNvGrpSpPr/>
                <p:nvPr/>
              </p:nvGrpSpPr>
              <p:grpSpPr>
                <a:xfrm>
                  <a:off x="287275" y="1894068"/>
                  <a:ext cx="998601" cy="642887"/>
                  <a:chOff x="287275" y="1894068"/>
                  <a:chExt cx="998601" cy="642887"/>
                </a:xfrm>
              </p:grpSpPr>
              <p:sp>
                <p:nvSpPr>
                  <p:cNvPr id="715" name="Freeform: Shape 356">
                    <a:extLst>
                      <a:ext uri="{FF2B5EF4-FFF2-40B4-BE49-F238E27FC236}">
                        <a16:creationId xmlns:a16="http://schemas.microsoft.com/office/drawing/2014/main" id="{79844DDC-A354-755F-7B80-E389560728FC}"/>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16" name="Freeform: Shape 357">
                    <a:extLst>
                      <a:ext uri="{FF2B5EF4-FFF2-40B4-BE49-F238E27FC236}">
                        <a16:creationId xmlns:a16="http://schemas.microsoft.com/office/drawing/2014/main" id="{B3237005-4D12-7924-6DAC-54A218AB2405}"/>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594" name="Oval 355">
                  <a:extLst>
                    <a:ext uri="{FF2B5EF4-FFF2-40B4-BE49-F238E27FC236}">
                      <a16:creationId xmlns:a16="http://schemas.microsoft.com/office/drawing/2014/main" id="{3F176E94-57D5-81F1-0841-A7AB4F0070A3}"/>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591" name="Parallelogram 352">
                <a:extLst>
                  <a:ext uri="{FF2B5EF4-FFF2-40B4-BE49-F238E27FC236}">
                    <a16:creationId xmlns:a16="http://schemas.microsoft.com/office/drawing/2014/main" id="{C73F9C11-FEA7-1F0A-DD90-9D9176E0B714}"/>
                  </a:ext>
                </a:extLst>
              </p:cNvPr>
              <p:cNvSpPr/>
              <p:nvPr/>
            </p:nvSpPr>
            <p:spPr>
              <a:xfrm rot="20347958">
                <a:off x="1944701" y="2498020"/>
                <a:ext cx="2338422" cy="843695"/>
              </a:xfrm>
              <a:prstGeom prst="parallelogram">
                <a:avLst>
                  <a:gd name="adj" fmla="val 38213"/>
                </a:avLst>
              </a:prstGeom>
              <a:solidFill>
                <a:srgbClr val="000000">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92" name="Parallelogram 353">
                <a:extLst>
                  <a:ext uri="{FF2B5EF4-FFF2-40B4-BE49-F238E27FC236}">
                    <a16:creationId xmlns:a16="http://schemas.microsoft.com/office/drawing/2014/main" id="{86D1C569-7E47-6D62-2D63-00DDFD535331}"/>
                  </a:ext>
                </a:extLst>
              </p:cNvPr>
              <p:cNvSpPr/>
              <p:nvPr/>
            </p:nvSpPr>
            <p:spPr>
              <a:xfrm rot="1252042" flipH="1">
                <a:off x="1023150" y="2674854"/>
                <a:ext cx="1349128" cy="843695"/>
              </a:xfrm>
              <a:prstGeom prst="parallelogram">
                <a:avLst>
                  <a:gd name="adj" fmla="val 38213"/>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754" name="Immagine 753">
              <a:extLst>
                <a:ext uri="{FF2B5EF4-FFF2-40B4-BE49-F238E27FC236}">
                  <a16:creationId xmlns:a16="http://schemas.microsoft.com/office/drawing/2014/main" id="{F56BBB67-E4F4-7670-E716-6A178F5C4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535" y="1079407"/>
              <a:ext cx="2689122" cy="1883588"/>
            </a:xfrm>
            <a:prstGeom prst="rect">
              <a:avLst/>
            </a:prstGeom>
          </p:spPr>
        </p:pic>
      </p:grpSp>
      <p:sp>
        <p:nvSpPr>
          <p:cNvPr id="768" name="Rectangle 329">
            <a:extLst>
              <a:ext uri="{FF2B5EF4-FFF2-40B4-BE49-F238E27FC236}">
                <a16:creationId xmlns:a16="http://schemas.microsoft.com/office/drawing/2014/main" id="{3AD62DFC-2EB0-FF04-738A-E7F7A6754CAC}"/>
              </a:ext>
            </a:extLst>
          </p:cNvPr>
          <p:cNvSpPr/>
          <p:nvPr userDrawn="1"/>
        </p:nvSpPr>
        <p:spPr>
          <a:xfrm>
            <a:off x="2657854" y="2813305"/>
            <a:ext cx="4332213" cy="87307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769" name="TextBox 444">
            <a:extLst>
              <a:ext uri="{FF2B5EF4-FFF2-40B4-BE49-F238E27FC236}">
                <a16:creationId xmlns:a16="http://schemas.microsoft.com/office/drawing/2014/main" id="{048CF287-0FDB-1CE8-1370-A62019E7F0EB}"/>
              </a:ext>
            </a:extLst>
          </p:cNvPr>
          <p:cNvSpPr txBox="1"/>
          <p:nvPr userDrawn="1"/>
        </p:nvSpPr>
        <p:spPr>
          <a:xfrm>
            <a:off x="2556781" y="4110977"/>
            <a:ext cx="3405829" cy="461665"/>
          </a:xfrm>
          <a:prstGeom prst="rect">
            <a:avLst/>
          </a:prstGeom>
          <a:noFill/>
        </p:spPr>
        <p:txBody>
          <a:bodyPr wrap="square" rtlCol="0">
            <a:spAutoFit/>
          </a:bodyPr>
          <a:lstStyle/>
          <a:p>
            <a:r>
              <a:rPr lang="en-US" sz="2400" dirty="0">
                <a:solidFill>
                  <a:srgbClr val="FFFFFF">
                    <a:lumMod val="95000"/>
                  </a:srgbClr>
                </a:solidFill>
                <a:latin typeface="Avenir Next LT Pro" panose="020B0504020202020204" pitchFamily="34" charset="0"/>
              </a:rPr>
              <a:t>Secondo </a:t>
            </a:r>
            <a:r>
              <a:rPr lang="en-US" sz="2400" dirty="0" err="1">
                <a:solidFill>
                  <a:srgbClr val="FFFFFF">
                    <a:lumMod val="95000"/>
                  </a:srgbClr>
                </a:solidFill>
                <a:latin typeface="Avenir Next LT Pro" panose="020B0504020202020204" pitchFamily="34" charset="0"/>
              </a:rPr>
              <a:t>Capitolo</a:t>
            </a:r>
            <a:endParaRPr lang="en-US" sz="2400" dirty="0">
              <a:solidFill>
                <a:srgbClr val="FFFFFF">
                  <a:lumMod val="95000"/>
                </a:srgbClr>
              </a:solidFill>
              <a:latin typeface="Avenir Next LT Pro" panose="020B0504020202020204" pitchFamily="34" charset="0"/>
            </a:endParaRPr>
          </a:p>
        </p:txBody>
      </p:sp>
      <p:sp>
        <p:nvSpPr>
          <p:cNvPr id="770" name="TextBox 444">
            <a:extLst>
              <a:ext uri="{FF2B5EF4-FFF2-40B4-BE49-F238E27FC236}">
                <a16:creationId xmlns:a16="http://schemas.microsoft.com/office/drawing/2014/main" id="{A94B365F-3BCF-6C0C-D103-334C86FF9C46}"/>
              </a:ext>
            </a:extLst>
          </p:cNvPr>
          <p:cNvSpPr txBox="1"/>
          <p:nvPr userDrawn="1"/>
        </p:nvSpPr>
        <p:spPr>
          <a:xfrm>
            <a:off x="3210014" y="3077508"/>
            <a:ext cx="3405829" cy="461665"/>
          </a:xfrm>
          <a:prstGeom prst="rect">
            <a:avLst/>
          </a:prstGeom>
          <a:noFill/>
        </p:spPr>
        <p:txBody>
          <a:bodyPr wrap="square" rtlCol="0">
            <a:spAutoFit/>
          </a:bodyPr>
          <a:lstStyle/>
          <a:p>
            <a:r>
              <a:rPr lang="en-US" sz="2400" dirty="0">
                <a:solidFill>
                  <a:srgbClr val="FFFFFF">
                    <a:lumMod val="95000"/>
                  </a:srgbClr>
                </a:solidFill>
                <a:latin typeface="Avenir Next LT Pro" panose="020B0504020202020204" pitchFamily="34" charset="0"/>
              </a:rPr>
              <a:t>Primo </a:t>
            </a:r>
            <a:r>
              <a:rPr lang="en-US" sz="2400" dirty="0" err="1">
                <a:solidFill>
                  <a:srgbClr val="FFFFFF">
                    <a:lumMod val="95000"/>
                  </a:srgbClr>
                </a:solidFill>
                <a:latin typeface="Avenir Next LT Pro" panose="020B0504020202020204" pitchFamily="34" charset="0"/>
              </a:rPr>
              <a:t>Capitolo</a:t>
            </a:r>
            <a:endParaRPr lang="en-US" sz="2400" dirty="0">
              <a:solidFill>
                <a:srgbClr val="FFFFFF">
                  <a:lumMod val="95000"/>
                </a:srgbClr>
              </a:solidFill>
              <a:latin typeface="Avenir Next LT Pro" panose="020B0504020202020204" pitchFamily="34" charset="0"/>
            </a:endParaRPr>
          </a:p>
        </p:txBody>
      </p:sp>
      <p:sp>
        <p:nvSpPr>
          <p:cNvPr id="771" name="TextBox 444">
            <a:extLst>
              <a:ext uri="{FF2B5EF4-FFF2-40B4-BE49-F238E27FC236}">
                <a16:creationId xmlns:a16="http://schemas.microsoft.com/office/drawing/2014/main" id="{D27AB43F-912E-9B16-A4F7-FA7AB85E1267}"/>
              </a:ext>
            </a:extLst>
          </p:cNvPr>
          <p:cNvSpPr txBox="1"/>
          <p:nvPr userDrawn="1"/>
        </p:nvSpPr>
        <p:spPr>
          <a:xfrm>
            <a:off x="3634100" y="1974733"/>
            <a:ext cx="3405829" cy="461665"/>
          </a:xfrm>
          <a:prstGeom prst="rect">
            <a:avLst/>
          </a:prstGeom>
          <a:noFill/>
        </p:spPr>
        <p:txBody>
          <a:bodyPr wrap="square" rtlCol="0">
            <a:spAutoFit/>
          </a:bodyPr>
          <a:lstStyle/>
          <a:p>
            <a:r>
              <a:rPr lang="en-US" sz="2400" dirty="0" err="1">
                <a:solidFill>
                  <a:srgbClr val="FFFFFF">
                    <a:lumMod val="95000"/>
                  </a:srgbClr>
                </a:solidFill>
                <a:latin typeface="Avenir Next LT Pro" panose="020B0504020202020204" pitchFamily="34" charset="0"/>
              </a:rPr>
              <a:t>Introduzione</a:t>
            </a:r>
            <a:endParaRPr lang="en-US" sz="2400" dirty="0">
              <a:solidFill>
                <a:srgbClr val="FFFFFF">
                  <a:lumMod val="95000"/>
                </a:srgbClr>
              </a:solidFill>
              <a:latin typeface="Avenir Next LT Pro" panose="020B0504020202020204" pitchFamily="34" charset="0"/>
            </a:endParaRPr>
          </a:p>
        </p:txBody>
      </p:sp>
      <p:sp>
        <p:nvSpPr>
          <p:cNvPr id="775" name="TextBox 439">
            <a:extLst>
              <a:ext uri="{FF2B5EF4-FFF2-40B4-BE49-F238E27FC236}">
                <a16:creationId xmlns:a16="http://schemas.microsoft.com/office/drawing/2014/main" id="{F9576251-E553-A179-945E-8590D5640CB5}"/>
              </a:ext>
            </a:extLst>
          </p:cNvPr>
          <p:cNvSpPr txBox="1"/>
          <p:nvPr userDrawn="1"/>
        </p:nvSpPr>
        <p:spPr>
          <a:xfrm>
            <a:off x="1052662" y="3965682"/>
            <a:ext cx="886781" cy="923330"/>
          </a:xfrm>
          <a:prstGeom prst="rect">
            <a:avLst/>
          </a:prstGeom>
          <a:noFill/>
        </p:spPr>
        <p:txBody>
          <a:bodyPr wrap="none" rtlCol="0">
            <a:spAutoFit/>
          </a:bodyPr>
          <a:lstStyle/>
          <a:p>
            <a:r>
              <a:rPr lang="en-US" sz="5400" dirty="0">
                <a:solidFill>
                  <a:schemeClr val="accent2"/>
                </a:solidFill>
              </a:rPr>
              <a:t>03</a:t>
            </a:r>
          </a:p>
        </p:txBody>
      </p:sp>
    </p:spTree>
    <p:extLst>
      <p:ext uri="{BB962C8B-B14F-4D97-AF65-F5344CB8AC3E}">
        <p14:creationId xmlns:p14="http://schemas.microsoft.com/office/powerpoint/2010/main" val="1064792074"/>
      </p:ext>
    </p:extLst>
  </p:cSld>
  <p:clrMapOvr>
    <a:masterClrMapping/>
  </p:clrMapOvr>
  <p:extLst>
    <p:ext uri="{DCECCB84-F9BA-43D5-87BE-67443E8EF086}">
      <p15:sldGuideLst xmlns:p15="http://schemas.microsoft.com/office/powerpoint/2012/main">
        <p15:guide id="1" orient="horz" pos="119" userDrawn="1">
          <p15:clr>
            <a:srgbClr val="FBAE40"/>
          </p15:clr>
        </p15:guide>
        <p15:guide id="2" pos="3840" userDrawn="1">
          <p15:clr>
            <a:srgbClr val="FBAE40"/>
          </p15:clr>
        </p15:guide>
        <p15:guide id="3" pos="529" userDrawn="1">
          <p15:clr>
            <a:srgbClr val="FBAE40"/>
          </p15:clr>
        </p15:guide>
        <p15:guide id="4" pos="7151" userDrawn="1">
          <p15:clr>
            <a:srgbClr val="FBAE40"/>
          </p15:clr>
        </p15:guide>
        <p15:guide id="6" orient="horz" pos="436" userDrawn="1">
          <p15:clr>
            <a:srgbClr val="FBAE40"/>
          </p15:clr>
        </p15:guide>
        <p15:guide id="7" orient="horz" pos="3884" userDrawn="1">
          <p15:clr>
            <a:srgbClr val="FBAE40"/>
          </p15:clr>
        </p15:guide>
        <p15:guide id="8" orient="horz" pos="68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cxnSp>
        <p:nvCxnSpPr>
          <p:cNvPr id="599" name="Connettore diritto 598">
            <a:extLst>
              <a:ext uri="{FF2B5EF4-FFF2-40B4-BE49-F238E27FC236}">
                <a16:creationId xmlns:a16="http://schemas.microsoft.com/office/drawing/2014/main" id="{D69C9DBD-696D-8F5A-E056-5339DBA310F1}"/>
              </a:ext>
            </a:extLst>
          </p:cNvPr>
          <p:cNvCxnSpPr>
            <a:cxnSpLocks/>
          </p:cNvCxnSpPr>
          <p:nvPr userDrawn="1"/>
        </p:nvCxnSpPr>
        <p:spPr>
          <a:xfrm flipH="1" flipV="1">
            <a:off x="1463657" y="5615046"/>
            <a:ext cx="3577821" cy="2857"/>
          </a:xfrm>
          <a:prstGeom prst="line">
            <a:avLst/>
          </a:prstGeom>
          <a:ln w="355600">
            <a:solidFill>
              <a:srgbClr val="819DB0"/>
            </a:solidFill>
            <a:tailEnd type="oval"/>
          </a:ln>
        </p:spPr>
        <p:style>
          <a:lnRef idx="3">
            <a:schemeClr val="accent5"/>
          </a:lnRef>
          <a:fillRef idx="0">
            <a:schemeClr val="accent5"/>
          </a:fillRef>
          <a:effectRef idx="2">
            <a:schemeClr val="accent5"/>
          </a:effectRef>
          <a:fontRef idx="minor">
            <a:schemeClr val="tx1"/>
          </a:fontRef>
        </p:style>
      </p:cxnSp>
      <p:sp>
        <p:nvSpPr>
          <p:cNvPr id="600" name="TextBox 444">
            <a:extLst>
              <a:ext uri="{FF2B5EF4-FFF2-40B4-BE49-F238E27FC236}">
                <a16:creationId xmlns:a16="http://schemas.microsoft.com/office/drawing/2014/main" id="{7A48FA3D-F571-3C7C-AE23-FF7E13759207}"/>
              </a:ext>
            </a:extLst>
          </p:cNvPr>
          <p:cNvSpPr txBox="1"/>
          <p:nvPr userDrawn="1"/>
        </p:nvSpPr>
        <p:spPr>
          <a:xfrm>
            <a:off x="1916894" y="5402352"/>
            <a:ext cx="3405829" cy="400110"/>
          </a:xfrm>
          <a:prstGeom prst="rect">
            <a:avLst/>
          </a:prstGeom>
          <a:noFill/>
        </p:spPr>
        <p:txBody>
          <a:bodyPr wrap="square" rtlCol="0">
            <a:spAutoFit/>
          </a:bodyPr>
          <a:lstStyle/>
          <a:p>
            <a:r>
              <a:rPr lang="en-US" sz="2000" dirty="0">
                <a:solidFill>
                  <a:srgbClr val="FFFFFF">
                    <a:lumMod val="95000"/>
                  </a:srgbClr>
                </a:solidFill>
                <a:latin typeface="Avenir Next LT Pro" panose="020B0504020202020204" pitchFamily="34" charset="0"/>
              </a:rPr>
              <a:t>Quarto </a:t>
            </a:r>
            <a:r>
              <a:rPr lang="en-US" sz="2000" dirty="0" err="1">
                <a:solidFill>
                  <a:srgbClr val="FFFFFF">
                    <a:lumMod val="95000"/>
                  </a:srgbClr>
                </a:solidFill>
                <a:latin typeface="Avenir Next LT Pro" panose="020B0504020202020204" pitchFamily="34" charset="0"/>
              </a:rPr>
              <a:t>Capitolo</a:t>
            </a:r>
            <a:endParaRPr lang="en-US" sz="2000" dirty="0">
              <a:solidFill>
                <a:srgbClr val="FFFFFF">
                  <a:lumMod val="95000"/>
                </a:srgbClr>
              </a:solidFill>
              <a:latin typeface="Avenir Next LT Pro" panose="020B0504020202020204" pitchFamily="34" charset="0"/>
            </a:endParaRPr>
          </a:p>
        </p:txBody>
      </p:sp>
      <p:sp>
        <p:nvSpPr>
          <p:cNvPr id="601" name="TextBox 435">
            <a:extLst>
              <a:ext uri="{FF2B5EF4-FFF2-40B4-BE49-F238E27FC236}">
                <a16:creationId xmlns:a16="http://schemas.microsoft.com/office/drawing/2014/main" id="{AD0DE2DD-B0F6-7BD8-4CF1-01B86A8C7B42}"/>
              </a:ext>
            </a:extLst>
          </p:cNvPr>
          <p:cNvSpPr txBox="1"/>
          <p:nvPr userDrawn="1"/>
        </p:nvSpPr>
        <p:spPr>
          <a:xfrm>
            <a:off x="1018266" y="5144600"/>
            <a:ext cx="886781" cy="923330"/>
          </a:xfrm>
          <a:prstGeom prst="rect">
            <a:avLst/>
          </a:prstGeom>
          <a:noFill/>
        </p:spPr>
        <p:txBody>
          <a:bodyPr wrap="none" rtlCol="0">
            <a:spAutoFit/>
          </a:bodyPr>
          <a:lstStyle/>
          <a:p>
            <a:r>
              <a:rPr lang="en-US" sz="5400" dirty="0">
                <a:solidFill>
                  <a:schemeClr val="bg1"/>
                </a:solidFill>
              </a:rPr>
              <a:t>04</a:t>
            </a:r>
          </a:p>
        </p:txBody>
      </p:sp>
      <p:cxnSp>
        <p:nvCxnSpPr>
          <p:cNvPr id="757" name="Connettore diritto 756">
            <a:extLst>
              <a:ext uri="{FF2B5EF4-FFF2-40B4-BE49-F238E27FC236}">
                <a16:creationId xmlns:a16="http://schemas.microsoft.com/office/drawing/2014/main" id="{50B6F050-251B-F9D5-D81A-34DA593985BF}"/>
              </a:ext>
            </a:extLst>
          </p:cNvPr>
          <p:cNvCxnSpPr>
            <a:cxnSpLocks/>
          </p:cNvCxnSpPr>
          <p:nvPr userDrawn="1"/>
        </p:nvCxnSpPr>
        <p:spPr>
          <a:xfrm flipH="1">
            <a:off x="3710506" y="2433043"/>
            <a:ext cx="2943029" cy="0"/>
          </a:xfrm>
          <a:prstGeom prst="line">
            <a:avLst/>
          </a:prstGeom>
          <a:ln w="355600">
            <a:solidFill>
              <a:srgbClr val="819DB0"/>
            </a:solidFill>
            <a:tailEnd type="oval"/>
          </a:ln>
        </p:spPr>
        <p:style>
          <a:lnRef idx="3">
            <a:schemeClr val="accent5"/>
          </a:lnRef>
          <a:fillRef idx="0">
            <a:schemeClr val="accent5"/>
          </a:fillRef>
          <a:effectRef idx="2">
            <a:schemeClr val="accent5"/>
          </a:effectRef>
          <a:fontRef idx="minor">
            <a:schemeClr val="tx1"/>
          </a:fontRef>
        </p:style>
      </p:cxnSp>
      <p:sp>
        <p:nvSpPr>
          <p:cNvPr id="2" name="Title 1">
            <a:extLst>
              <a:ext uri="{FF2B5EF4-FFF2-40B4-BE49-F238E27FC236}">
                <a16:creationId xmlns:a16="http://schemas.microsoft.com/office/drawing/2014/main" id="{0368B99C-5182-4629-8020-B12FBD06E83F}"/>
              </a:ext>
            </a:extLst>
          </p:cNvPr>
          <p:cNvSpPr>
            <a:spLocks noGrp="1"/>
          </p:cNvSpPr>
          <p:nvPr>
            <p:ph type="title" hasCustomPrompt="1"/>
          </p:nvPr>
        </p:nvSpPr>
        <p:spPr>
          <a:xfrm>
            <a:off x="839788" y="185411"/>
            <a:ext cx="10512425" cy="505152"/>
          </a:xfrm>
          <a:prstGeom prst="rect">
            <a:avLst/>
          </a:prstGeom>
        </p:spPr>
        <p:txBody>
          <a:bodyPr>
            <a:noAutofit/>
          </a:bodyPr>
          <a:lstStyle>
            <a:lvl1pPr algn="l">
              <a:tabLst>
                <a:tab pos="4752975" algn="l"/>
              </a:tabLst>
              <a:defRPr sz="3600" b="1" i="0">
                <a:solidFill>
                  <a:schemeClr val="bg1"/>
                </a:solidFill>
                <a:latin typeface="Avenir Next LT Pro" panose="020B0504020202020204" pitchFamily="34" charset="0"/>
              </a:defRPr>
            </a:lvl1pPr>
          </a:lstStyle>
          <a:p>
            <a:r>
              <a:rPr lang="en-US" dirty="0"/>
              <a:t>AGENDA DEL CORSO </a:t>
            </a:r>
            <a:endParaRPr lang="it-IT" dirty="0"/>
          </a:p>
        </p:txBody>
      </p:sp>
      <p:pic>
        <p:nvPicPr>
          <p:cNvPr id="10" name="Picture 2" descr="A picture containing drawing&#10;&#10;Description automatically generated">
            <a:extLst>
              <a:ext uri="{FF2B5EF4-FFF2-40B4-BE49-F238E27FC236}">
                <a16:creationId xmlns:a16="http://schemas.microsoft.com/office/drawing/2014/main" id="{C517E8A7-4667-65D6-6819-74D6830DC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0295" y="188913"/>
            <a:ext cx="1554871" cy="579039"/>
          </a:xfrm>
          <a:prstGeom prst="rect">
            <a:avLst/>
          </a:prstGeom>
        </p:spPr>
      </p:pic>
      <p:sp>
        <p:nvSpPr>
          <p:cNvPr id="597" name="Parallelogram 324">
            <a:extLst>
              <a:ext uri="{FF2B5EF4-FFF2-40B4-BE49-F238E27FC236}">
                <a16:creationId xmlns:a16="http://schemas.microsoft.com/office/drawing/2014/main" id="{AFE681A4-C2AF-B1ED-37E5-15975B335A4F}"/>
              </a:ext>
            </a:extLst>
          </p:cNvPr>
          <p:cNvSpPr/>
          <p:nvPr userDrawn="1"/>
        </p:nvSpPr>
        <p:spPr>
          <a:xfrm rot="9551442" flipV="1">
            <a:off x="4890719" y="5345930"/>
            <a:ext cx="3630027" cy="1014153"/>
          </a:xfrm>
          <a:prstGeom prst="parallelogram">
            <a:avLst>
              <a:gd name="adj" fmla="val 109672"/>
            </a:avLst>
          </a:prstGeom>
          <a:solidFill>
            <a:srgbClr val="000000">
              <a:lumMod val="85000"/>
              <a:lumOff val="15000"/>
            </a:srgbClr>
          </a:solidFill>
          <a:ln w="12700" cap="flat" cmpd="sng" algn="ctr">
            <a:noFill/>
            <a:prstDash val="solid"/>
            <a:miter lim="800000"/>
          </a:ln>
          <a:effectLst>
            <a:outerShdw blurRad="190500" sx="102000" sy="102000" algn="ctr" rotWithShape="0">
              <a:prstClr val="black">
                <a:alpha val="40000"/>
              </a:prstClr>
            </a:outerShdw>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18" name="TextBox 444">
            <a:extLst>
              <a:ext uri="{FF2B5EF4-FFF2-40B4-BE49-F238E27FC236}">
                <a16:creationId xmlns:a16="http://schemas.microsoft.com/office/drawing/2014/main" id="{76A17FCE-9D7A-1DC9-D4F4-064773684031}"/>
              </a:ext>
            </a:extLst>
          </p:cNvPr>
          <p:cNvSpPr txBox="1"/>
          <p:nvPr userDrawn="1"/>
        </p:nvSpPr>
        <p:spPr>
          <a:xfrm>
            <a:off x="4174856" y="2212773"/>
            <a:ext cx="3405829" cy="438990"/>
          </a:xfrm>
          <a:prstGeom prst="rect">
            <a:avLst/>
          </a:prstGeom>
          <a:noFill/>
        </p:spPr>
        <p:txBody>
          <a:bodyPr wrap="square" rtlCol="0">
            <a:spAutoFit/>
          </a:bodyPr>
          <a:lstStyle/>
          <a:p>
            <a:r>
              <a:rPr lang="en-US" sz="2000" dirty="0">
                <a:solidFill>
                  <a:srgbClr val="FFFFFF">
                    <a:lumMod val="95000"/>
                  </a:srgbClr>
                </a:solidFill>
                <a:latin typeface="Avenir Next LT Pro" panose="020B0504020202020204" pitchFamily="34" charset="0"/>
              </a:rPr>
              <a:t>Introduction</a:t>
            </a:r>
          </a:p>
        </p:txBody>
      </p:sp>
      <p:grpSp>
        <p:nvGrpSpPr>
          <p:cNvPr id="755" name="Gruppo 754">
            <a:extLst>
              <a:ext uri="{FF2B5EF4-FFF2-40B4-BE49-F238E27FC236}">
                <a16:creationId xmlns:a16="http://schemas.microsoft.com/office/drawing/2014/main" id="{EDE8851C-168A-B813-AD7A-FBE7F4DD870B}"/>
              </a:ext>
            </a:extLst>
          </p:cNvPr>
          <p:cNvGrpSpPr/>
          <p:nvPr userDrawn="1"/>
        </p:nvGrpSpPr>
        <p:grpSpPr>
          <a:xfrm>
            <a:off x="4845711" y="1079407"/>
            <a:ext cx="4496946" cy="4878917"/>
            <a:chOff x="4845711" y="1079407"/>
            <a:chExt cx="4496946" cy="4878917"/>
          </a:xfrm>
        </p:grpSpPr>
        <p:grpSp>
          <p:nvGrpSpPr>
            <p:cNvPr id="3" name="Group 184">
              <a:extLst>
                <a:ext uri="{FF2B5EF4-FFF2-40B4-BE49-F238E27FC236}">
                  <a16:creationId xmlns:a16="http://schemas.microsoft.com/office/drawing/2014/main" id="{3EEE8216-6878-9CB2-E7C8-752B54074DCA}"/>
                </a:ext>
              </a:extLst>
            </p:cNvPr>
            <p:cNvGrpSpPr/>
            <p:nvPr userDrawn="1"/>
          </p:nvGrpSpPr>
          <p:grpSpPr>
            <a:xfrm>
              <a:off x="4845711" y="4255822"/>
              <a:ext cx="3116171" cy="1702502"/>
              <a:chOff x="1023150" y="1737482"/>
              <a:chExt cx="3259973" cy="1781067"/>
            </a:xfrm>
          </p:grpSpPr>
          <p:sp>
            <p:nvSpPr>
              <p:cNvPr id="4" name="Freeform: Shape 185">
                <a:extLst>
                  <a:ext uri="{FF2B5EF4-FFF2-40B4-BE49-F238E27FC236}">
                    <a16:creationId xmlns:a16="http://schemas.microsoft.com/office/drawing/2014/main" id="{183ADD20-BAB5-73AC-F965-587DB2B1DB5B}"/>
                  </a:ext>
                </a:extLst>
              </p:cNvPr>
              <p:cNvSpPr/>
              <p:nvPr/>
            </p:nvSpPr>
            <p:spPr>
              <a:xfrm rot="9560194" flipH="1">
                <a:off x="1084276" y="1977043"/>
                <a:ext cx="3100804" cy="1526092"/>
              </a:xfrm>
              <a:custGeom>
                <a:avLst/>
                <a:gdLst>
                  <a:gd name="connsiteX0" fmla="*/ 2344662 w 3100804"/>
                  <a:gd name="connsiteY0" fmla="*/ 1524339 h 1526092"/>
                  <a:gd name="connsiteX1" fmla="*/ 3100804 w 3100804"/>
                  <a:gd name="connsiteY1" fmla="*/ 855021 h 1526092"/>
                  <a:gd name="connsiteX2" fmla="*/ 3100166 w 3100804"/>
                  <a:gd name="connsiteY2" fmla="*/ 853328 h 1526092"/>
                  <a:gd name="connsiteX3" fmla="*/ 3100523 w 3100804"/>
                  <a:gd name="connsiteY3" fmla="*/ 853329 h 1526092"/>
                  <a:gd name="connsiteX4" fmla="*/ 2781127 w 3100804"/>
                  <a:gd name="connsiteY4" fmla="*/ 8492 h 1526092"/>
                  <a:gd name="connsiteX5" fmla="*/ 769108 w 3100804"/>
                  <a:gd name="connsiteY5" fmla="*/ 1331 h 1526092"/>
                  <a:gd name="connsiteX6" fmla="*/ 768607 w 3100804"/>
                  <a:gd name="connsiteY6" fmla="*/ 0 h 1526092"/>
                  <a:gd name="connsiteX7" fmla="*/ 767113 w 3100804"/>
                  <a:gd name="connsiteY7" fmla="*/ 1324 h 1526092"/>
                  <a:gd name="connsiteX8" fmla="*/ 765119 w 3100804"/>
                  <a:gd name="connsiteY8" fmla="*/ 1317 h 1526092"/>
                  <a:gd name="connsiteX9" fmla="*/ 765621 w 3100804"/>
                  <a:gd name="connsiteY9" fmla="*/ 2645 h 1526092"/>
                  <a:gd name="connsiteX10" fmla="*/ 0 w 3100804"/>
                  <a:gd name="connsiteY10" fmla="*/ 680743 h 1526092"/>
                  <a:gd name="connsiteX11" fmla="*/ 317011 w 3100804"/>
                  <a:gd name="connsiteY11" fmla="*/ 1523357 h 1526092"/>
                  <a:gd name="connsiteX12" fmla="*/ 315902 w 3100804"/>
                  <a:gd name="connsiteY12" fmla="*/ 1524339 h 1526092"/>
                  <a:gd name="connsiteX13" fmla="*/ 317380 w 3100804"/>
                  <a:gd name="connsiteY13" fmla="*/ 1524339 h 1526092"/>
                  <a:gd name="connsiteX14" fmla="*/ 318040 w 3100804"/>
                  <a:gd name="connsiteY14" fmla="*/ 1526092 h 1526092"/>
                  <a:gd name="connsiteX15" fmla="*/ 320019 w 3100804"/>
                  <a:gd name="connsiteY15" fmla="*/ 1524339 h 152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00804" h="1526092">
                    <a:moveTo>
                      <a:pt x="2344662" y="1524339"/>
                    </a:moveTo>
                    <a:lnTo>
                      <a:pt x="3100804" y="855021"/>
                    </a:lnTo>
                    <a:lnTo>
                      <a:pt x="3100166" y="853328"/>
                    </a:lnTo>
                    <a:lnTo>
                      <a:pt x="3100523" y="853329"/>
                    </a:lnTo>
                    <a:lnTo>
                      <a:pt x="2781127" y="8492"/>
                    </a:lnTo>
                    <a:lnTo>
                      <a:pt x="769108" y="1331"/>
                    </a:lnTo>
                    <a:lnTo>
                      <a:pt x="768607" y="0"/>
                    </a:lnTo>
                    <a:lnTo>
                      <a:pt x="767113" y="1324"/>
                    </a:lnTo>
                    <a:lnTo>
                      <a:pt x="765119" y="1317"/>
                    </a:lnTo>
                    <a:lnTo>
                      <a:pt x="765621" y="2645"/>
                    </a:lnTo>
                    <a:lnTo>
                      <a:pt x="0" y="680743"/>
                    </a:lnTo>
                    <a:lnTo>
                      <a:pt x="317011" y="1523357"/>
                    </a:lnTo>
                    <a:lnTo>
                      <a:pt x="315902" y="1524339"/>
                    </a:lnTo>
                    <a:lnTo>
                      <a:pt x="317380" y="1524339"/>
                    </a:lnTo>
                    <a:lnTo>
                      <a:pt x="318040" y="1526092"/>
                    </a:lnTo>
                    <a:lnTo>
                      <a:pt x="320019" y="1524339"/>
                    </a:ln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5" name="Group 224">
                <a:extLst>
                  <a:ext uri="{FF2B5EF4-FFF2-40B4-BE49-F238E27FC236}">
                    <a16:creationId xmlns:a16="http://schemas.microsoft.com/office/drawing/2014/main" id="{91238AEB-E9AD-B69E-31B4-81B61AE1ECDF}"/>
                  </a:ext>
                </a:extLst>
              </p:cNvPr>
              <p:cNvGrpSpPr/>
              <p:nvPr/>
            </p:nvGrpSpPr>
            <p:grpSpPr>
              <a:xfrm>
                <a:off x="1493856" y="2261269"/>
                <a:ext cx="391929" cy="252320"/>
                <a:chOff x="287275" y="1894068"/>
                <a:chExt cx="998601" cy="642887"/>
              </a:xfrm>
            </p:grpSpPr>
            <p:sp>
              <p:nvSpPr>
                <p:cNvPr id="30" name="Freeform: Shape 226">
                  <a:extLst>
                    <a:ext uri="{FF2B5EF4-FFF2-40B4-BE49-F238E27FC236}">
                      <a16:creationId xmlns:a16="http://schemas.microsoft.com/office/drawing/2014/main" id="{9B455AAB-E5C5-0D9C-57CF-8C630EA67398}"/>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1" name="Freeform: Shape 227">
                  <a:extLst>
                    <a:ext uri="{FF2B5EF4-FFF2-40B4-BE49-F238E27FC236}">
                      <a16:creationId xmlns:a16="http://schemas.microsoft.com/office/drawing/2014/main" id="{9EF3193F-FBEA-B6C1-B936-10E21325DF84}"/>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6" name="Group 220">
                <a:extLst>
                  <a:ext uri="{FF2B5EF4-FFF2-40B4-BE49-F238E27FC236}">
                    <a16:creationId xmlns:a16="http://schemas.microsoft.com/office/drawing/2014/main" id="{570935D8-73D6-9E9D-7C00-F41518001DFC}"/>
                  </a:ext>
                </a:extLst>
              </p:cNvPr>
              <p:cNvGrpSpPr/>
              <p:nvPr/>
            </p:nvGrpSpPr>
            <p:grpSpPr>
              <a:xfrm>
                <a:off x="1957010" y="2429771"/>
                <a:ext cx="391929" cy="252320"/>
                <a:chOff x="287275" y="1894068"/>
                <a:chExt cx="998601" cy="642887"/>
              </a:xfrm>
            </p:grpSpPr>
            <p:sp>
              <p:nvSpPr>
                <p:cNvPr id="28" name="Freeform: Shape 222">
                  <a:extLst>
                    <a:ext uri="{FF2B5EF4-FFF2-40B4-BE49-F238E27FC236}">
                      <a16:creationId xmlns:a16="http://schemas.microsoft.com/office/drawing/2014/main" id="{2F9CEAD9-2C1B-9E5C-D381-847DEB8FEBD4}"/>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9" name="Freeform: Shape 223">
                  <a:extLst>
                    <a:ext uri="{FF2B5EF4-FFF2-40B4-BE49-F238E27FC236}">
                      <a16:creationId xmlns:a16="http://schemas.microsoft.com/office/drawing/2014/main" id="{4D21458A-F20A-E11B-858E-7F6C1B5DB399}"/>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7" name="Group 216">
                <a:extLst>
                  <a:ext uri="{FF2B5EF4-FFF2-40B4-BE49-F238E27FC236}">
                    <a16:creationId xmlns:a16="http://schemas.microsoft.com/office/drawing/2014/main" id="{42D86D2F-6715-3B70-2124-E07D4B8ADB72}"/>
                  </a:ext>
                </a:extLst>
              </p:cNvPr>
              <p:cNvGrpSpPr/>
              <p:nvPr/>
            </p:nvGrpSpPr>
            <p:grpSpPr>
              <a:xfrm>
                <a:off x="1957010" y="2095545"/>
                <a:ext cx="391929" cy="252320"/>
                <a:chOff x="287275" y="1894068"/>
                <a:chExt cx="998601" cy="642887"/>
              </a:xfrm>
            </p:grpSpPr>
            <p:sp>
              <p:nvSpPr>
                <p:cNvPr id="26" name="Freeform: Shape 218">
                  <a:extLst>
                    <a:ext uri="{FF2B5EF4-FFF2-40B4-BE49-F238E27FC236}">
                      <a16:creationId xmlns:a16="http://schemas.microsoft.com/office/drawing/2014/main" id="{3DF6FB5C-49FE-F11F-C121-05E4F9270918}"/>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7" name="Freeform: Shape 219">
                  <a:extLst>
                    <a:ext uri="{FF2B5EF4-FFF2-40B4-BE49-F238E27FC236}">
                      <a16:creationId xmlns:a16="http://schemas.microsoft.com/office/drawing/2014/main" id="{AA29CEA5-4496-925B-539D-F823D4996042}"/>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8" name="Group 212">
                <a:extLst>
                  <a:ext uri="{FF2B5EF4-FFF2-40B4-BE49-F238E27FC236}">
                    <a16:creationId xmlns:a16="http://schemas.microsoft.com/office/drawing/2014/main" id="{D2E97D7C-A7A3-9B7A-D2D2-33D515AA70B6}"/>
                  </a:ext>
                </a:extLst>
              </p:cNvPr>
              <p:cNvGrpSpPr/>
              <p:nvPr/>
            </p:nvGrpSpPr>
            <p:grpSpPr>
              <a:xfrm>
                <a:off x="2415709" y="2261269"/>
                <a:ext cx="391929" cy="252320"/>
                <a:chOff x="287275" y="1894068"/>
                <a:chExt cx="998601" cy="642887"/>
              </a:xfrm>
            </p:grpSpPr>
            <p:sp>
              <p:nvSpPr>
                <p:cNvPr id="24" name="Freeform: Shape 214">
                  <a:extLst>
                    <a:ext uri="{FF2B5EF4-FFF2-40B4-BE49-F238E27FC236}">
                      <a16:creationId xmlns:a16="http://schemas.microsoft.com/office/drawing/2014/main" id="{FF9BEA89-1EF2-359E-9D93-456505691931}"/>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5" name="Freeform: Shape 215">
                  <a:extLst>
                    <a:ext uri="{FF2B5EF4-FFF2-40B4-BE49-F238E27FC236}">
                      <a16:creationId xmlns:a16="http://schemas.microsoft.com/office/drawing/2014/main" id="{D3BA9515-AB70-70DD-157F-95660A94A338}"/>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9" name="Group 208">
                <a:extLst>
                  <a:ext uri="{FF2B5EF4-FFF2-40B4-BE49-F238E27FC236}">
                    <a16:creationId xmlns:a16="http://schemas.microsoft.com/office/drawing/2014/main" id="{7EC460EE-E8B4-B059-143F-C02029560F94}"/>
                  </a:ext>
                </a:extLst>
              </p:cNvPr>
              <p:cNvGrpSpPr/>
              <p:nvPr/>
            </p:nvGrpSpPr>
            <p:grpSpPr>
              <a:xfrm>
                <a:off x="2415709" y="1907443"/>
                <a:ext cx="391929" cy="252320"/>
                <a:chOff x="287275" y="1894068"/>
                <a:chExt cx="998601" cy="642887"/>
              </a:xfrm>
            </p:grpSpPr>
            <p:sp>
              <p:nvSpPr>
                <p:cNvPr id="22" name="Freeform: Shape 210">
                  <a:extLst>
                    <a:ext uri="{FF2B5EF4-FFF2-40B4-BE49-F238E27FC236}">
                      <a16:creationId xmlns:a16="http://schemas.microsoft.com/office/drawing/2014/main" id="{BB1BB3F6-A187-0BCD-E6A6-65B67C5D1E66}"/>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3" name="Freeform: Shape 211">
                  <a:extLst>
                    <a:ext uri="{FF2B5EF4-FFF2-40B4-BE49-F238E27FC236}">
                      <a16:creationId xmlns:a16="http://schemas.microsoft.com/office/drawing/2014/main" id="{420D9B20-3514-392B-89E3-4C0650156A91}"/>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11" name="Group 204">
                <a:extLst>
                  <a:ext uri="{FF2B5EF4-FFF2-40B4-BE49-F238E27FC236}">
                    <a16:creationId xmlns:a16="http://schemas.microsoft.com/office/drawing/2014/main" id="{70A80B8A-866C-4518-01AC-A81D9A7098FA}"/>
                  </a:ext>
                </a:extLst>
              </p:cNvPr>
              <p:cNvGrpSpPr/>
              <p:nvPr/>
            </p:nvGrpSpPr>
            <p:grpSpPr>
              <a:xfrm>
                <a:off x="2879520" y="2074640"/>
                <a:ext cx="391929" cy="252320"/>
                <a:chOff x="287275" y="1894068"/>
                <a:chExt cx="998601" cy="642887"/>
              </a:xfrm>
            </p:grpSpPr>
            <p:sp>
              <p:nvSpPr>
                <p:cNvPr id="20" name="Freeform: Shape 206">
                  <a:extLst>
                    <a:ext uri="{FF2B5EF4-FFF2-40B4-BE49-F238E27FC236}">
                      <a16:creationId xmlns:a16="http://schemas.microsoft.com/office/drawing/2014/main" id="{62C7EC20-5E3F-CE78-86A6-6E44371DC840}"/>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1" name="Freeform: Shape 207">
                  <a:extLst>
                    <a:ext uri="{FF2B5EF4-FFF2-40B4-BE49-F238E27FC236}">
                      <a16:creationId xmlns:a16="http://schemas.microsoft.com/office/drawing/2014/main" id="{74AB005D-22AF-A3D8-1ACF-E59EE8EA5B46}"/>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12" name="Group 200">
                <a:extLst>
                  <a:ext uri="{FF2B5EF4-FFF2-40B4-BE49-F238E27FC236}">
                    <a16:creationId xmlns:a16="http://schemas.microsoft.com/office/drawing/2014/main" id="{3E3D2E18-2B94-286F-4F5F-C693511289CC}"/>
                  </a:ext>
                </a:extLst>
              </p:cNvPr>
              <p:cNvGrpSpPr/>
              <p:nvPr/>
            </p:nvGrpSpPr>
            <p:grpSpPr>
              <a:xfrm>
                <a:off x="2879520" y="1737482"/>
                <a:ext cx="391929" cy="252320"/>
                <a:chOff x="287275" y="1894068"/>
                <a:chExt cx="998601" cy="642887"/>
              </a:xfrm>
            </p:grpSpPr>
            <p:sp>
              <p:nvSpPr>
                <p:cNvPr id="18" name="Freeform: Shape 202">
                  <a:extLst>
                    <a:ext uri="{FF2B5EF4-FFF2-40B4-BE49-F238E27FC236}">
                      <a16:creationId xmlns:a16="http://schemas.microsoft.com/office/drawing/2014/main" id="{4184A3AE-9377-4E6A-4D56-683F571E0452}"/>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9" name="Freeform: Shape 203">
                  <a:extLst>
                    <a:ext uri="{FF2B5EF4-FFF2-40B4-BE49-F238E27FC236}">
                      <a16:creationId xmlns:a16="http://schemas.microsoft.com/office/drawing/2014/main" id="{6836274A-3D95-4C25-CDF5-C9665618234C}"/>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13" name="Group 196">
                <a:extLst>
                  <a:ext uri="{FF2B5EF4-FFF2-40B4-BE49-F238E27FC236}">
                    <a16:creationId xmlns:a16="http://schemas.microsoft.com/office/drawing/2014/main" id="{39CC1B83-F6E9-3975-1CAF-E1E82A7962C6}"/>
                  </a:ext>
                </a:extLst>
              </p:cNvPr>
              <p:cNvGrpSpPr/>
              <p:nvPr/>
            </p:nvGrpSpPr>
            <p:grpSpPr>
              <a:xfrm>
                <a:off x="3342500" y="1907443"/>
                <a:ext cx="391929" cy="252320"/>
                <a:chOff x="287275" y="1894068"/>
                <a:chExt cx="998601" cy="642887"/>
              </a:xfrm>
            </p:grpSpPr>
            <p:sp>
              <p:nvSpPr>
                <p:cNvPr id="16" name="Freeform: Shape 198">
                  <a:extLst>
                    <a:ext uri="{FF2B5EF4-FFF2-40B4-BE49-F238E27FC236}">
                      <a16:creationId xmlns:a16="http://schemas.microsoft.com/office/drawing/2014/main" id="{9EA42CDF-6C46-5FE5-9547-56B86AB3CFDE}"/>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Freeform: Shape 199">
                  <a:extLst>
                    <a:ext uri="{FF2B5EF4-FFF2-40B4-BE49-F238E27FC236}">
                      <a16:creationId xmlns:a16="http://schemas.microsoft.com/office/drawing/2014/main" id="{F2CBE831-E23B-78E1-65B2-AC7836DBA1AE}"/>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14" name="Parallelogram 194">
                <a:extLst>
                  <a:ext uri="{FF2B5EF4-FFF2-40B4-BE49-F238E27FC236}">
                    <a16:creationId xmlns:a16="http://schemas.microsoft.com/office/drawing/2014/main" id="{B587024E-A8A3-8601-2AF7-63D39AE3CCC2}"/>
                  </a:ext>
                </a:extLst>
              </p:cNvPr>
              <p:cNvSpPr/>
              <p:nvPr/>
            </p:nvSpPr>
            <p:spPr>
              <a:xfrm rot="20347958">
                <a:off x="1944701" y="2498020"/>
                <a:ext cx="2338422" cy="843695"/>
              </a:xfrm>
              <a:prstGeom prst="parallelogram">
                <a:avLst>
                  <a:gd name="adj" fmla="val 38213"/>
                </a:avLst>
              </a:prstGeom>
              <a:solidFill>
                <a:srgbClr val="000000">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5" name="Parallelogram 195">
                <a:extLst>
                  <a:ext uri="{FF2B5EF4-FFF2-40B4-BE49-F238E27FC236}">
                    <a16:creationId xmlns:a16="http://schemas.microsoft.com/office/drawing/2014/main" id="{466B926C-BE6A-0C45-D718-1F8624B7E801}"/>
                  </a:ext>
                </a:extLst>
              </p:cNvPr>
              <p:cNvSpPr/>
              <p:nvPr/>
            </p:nvSpPr>
            <p:spPr>
              <a:xfrm rot="1252042" flipH="1">
                <a:off x="1023150" y="2674854"/>
                <a:ext cx="1349128" cy="843695"/>
              </a:xfrm>
              <a:prstGeom prst="parallelogram">
                <a:avLst>
                  <a:gd name="adj" fmla="val 38213"/>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32" name="Group 398">
              <a:extLst>
                <a:ext uri="{FF2B5EF4-FFF2-40B4-BE49-F238E27FC236}">
                  <a16:creationId xmlns:a16="http://schemas.microsoft.com/office/drawing/2014/main" id="{A0C66EFF-CF14-5201-BEA6-A02753AF0252}"/>
                </a:ext>
              </a:extLst>
            </p:cNvPr>
            <p:cNvGrpSpPr/>
            <p:nvPr userDrawn="1"/>
          </p:nvGrpSpPr>
          <p:grpSpPr>
            <a:xfrm>
              <a:off x="5374602" y="3191443"/>
              <a:ext cx="3116171" cy="1702502"/>
              <a:chOff x="6839627" y="2633185"/>
              <a:chExt cx="3259973" cy="1781067"/>
            </a:xfrm>
          </p:grpSpPr>
          <p:grpSp>
            <p:nvGrpSpPr>
              <p:cNvPr id="33" name="Group 399">
                <a:extLst>
                  <a:ext uri="{FF2B5EF4-FFF2-40B4-BE49-F238E27FC236}">
                    <a16:creationId xmlns:a16="http://schemas.microsoft.com/office/drawing/2014/main" id="{A4085187-6929-DF49-A198-EA88A86BC2D6}"/>
                  </a:ext>
                </a:extLst>
              </p:cNvPr>
              <p:cNvGrpSpPr/>
              <p:nvPr/>
            </p:nvGrpSpPr>
            <p:grpSpPr>
              <a:xfrm>
                <a:off x="6839627" y="2633185"/>
                <a:ext cx="3259973" cy="1781067"/>
                <a:chOff x="1023150" y="1737482"/>
                <a:chExt cx="3259973" cy="1781067"/>
              </a:xfrm>
            </p:grpSpPr>
            <p:sp>
              <p:nvSpPr>
                <p:cNvPr id="42" name="Freeform: Shape 408">
                  <a:extLst>
                    <a:ext uri="{FF2B5EF4-FFF2-40B4-BE49-F238E27FC236}">
                      <a16:creationId xmlns:a16="http://schemas.microsoft.com/office/drawing/2014/main" id="{62AEFC7D-CFA1-8D6B-9FC7-EC6F95ACF5AD}"/>
                    </a:ext>
                  </a:extLst>
                </p:cNvPr>
                <p:cNvSpPr/>
                <p:nvPr/>
              </p:nvSpPr>
              <p:spPr>
                <a:xfrm rot="9560194" flipH="1">
                  <a:off x="1084276" y="1977043"/>
                  <a:ext cx="3100804" cy="1526092"/>
                </a:xfrm>
                <a:custGeom>
                  <a:avLst/>
                  <a:gdLst>
                    <a:gd name="connsiteX0" fmla="*/ 2344662 w 3100804"/>
                    <a:gd name="connsiteY0" fmla="*/ 1524339 h 1526092"/>
                    <a:gd name="connsiteX1" fmla="*/ 3100804 w 3100804"/>
                    <a:gd name="connsiteY1" fmla="*/ 855021 h 1526092"/>
                    <a:gd name="connsiteX2" fmla="*/ 3100166 w 3100804"/>
                    <a:gd name="connsiteY2" fmla="*/ 853328 h 1526092"/>
                    <a:gd name="connsiteX3" fmla="*/ 3100523 w 3100804"/>
                    <a:gd name="connsiteY3" fmla="*/ 853329 h 1526092"/>
                    <a:gd name="connsiteX4" fmla="*/ 2781127 w 3100804"/>
                    <a:gd name="connsiteY4" fmla="*/ 8492 h 1526092"/>
                    <a:gd name="connsiteX5" fmla="*/ 769108 w 3100804"/>
                    <a:gd name="connsiteY5" fmla="*/ 1331 h 1526092"/>
                    <a:gd name="connsiteX6" fmla="*/ 768607 w 3100804"/>
                    <a:gd name="connsiteY6" fmla="*/ 0 h 1526092"/>
                    <a:gd name="connsiteX7" fmla="*/ 767113 w 3100804"/>
                    <a:gd name="connsiteY7" fmla="*/ 1324 h 1526092"/>
                    <a:gd name="connsiteX8" fmla="*/ 765119 w 3100804"/>
                    <a:gd name="connsiteY8" fmla="*/ 1317 h 1526092"/>
                    <a:gd name="connsiteX9" fmla="*/ 765621 w 3100804"/>
                    <a:gd name="connsiteY9" fmla="*/ 2645 h 1526092"/>
                    <a:gd name="connsiteX10" fmla="*/ 0 w 3100804"/>
                    <a:gd name="connsiteY10" fmla="*/ 680743 h 1526092"/>
                    <a:gd name="connsiteX11" fmla="*/ 317011 w 3100804"/>
                    <a:gd name="connsiteY11" fmla="*/ 1523357 h 1526092"/>
                    <a:gd name="connsiteX12" fmla="*/ 315902 w 3100804"/>
                    <a:gd name="connsiteY12" fmla="*/ 1524339 h 1526092"/>
                    <a:gd name="connsiteX13" fmla="*/ 317380 w 3100804"/>
                    <a:gd name="connsiteY13" fmla="*/ 1524339 h 1526092"/>
                    <a:gd name="connsiteX14" fmla="*/ 318040 w 3100804"/>
                    <a:gd name="connsiteY14" fmla="*/ 1526092 h 1526092"/>
                    <a:gd name="connsiteX15" fmla="*/ 320019 w 3100804"/>
                    <a:gd name="connsiteY15" fmla="*/ 1524339 h 152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00804" h="1526092">
                      <a:moveTo>
                        <a:pt x="2344662" y="1524339"/>
                      </a:moveTo>
                      <a:lnTo>
                        <a:pt x="3100804" y="855021"/>
                      </a:lnTo>
                      <a:lnTo>
                        <a:pt x="3100166" y="853328"/>
                      </a:lnTo>
                      <a:lnTo>
                        <a:pt x="3100523" y="853329"/>
                      </a:lnTo>
                      <a:lnTo>
                        <a:pt x="2781127" y="8492"/>
                      </a:lnTo>
                      <a:lnTo>
                        <a:pt x="769108" y="1331"/>
                      </a:lnTo>
                      <a:lnTo>
                        <a:pt x="768607" y="0"/>
                      </a:lnTo>
                      <a:lnTo>
                        <a:pt x="767113" y="1324"/>
                      </a:lnTo>
                      <a:lnTo>
                        <a:pt x="765119" y="1317"/>
                      </a:lnTo>
                      <a:lnTo>
                        <a:pt x="765621" y="2645"/>
                      </a:lnTo>
                      <a:lnTo>
                        <a:pt x="0" y="680743"/>
                      </a:lnTo>
                      <a:lnTo>
                        <a:pt x="317011" y="1523357"/>
                      </a:lnTo>
                      <a:lnTo>
                        <a:pt x="315902" y="1524339"/>
                      </a:lnTo>
                      <a:lnTo>
                        <a:pt x="317380" y="1524339"/>
                      </a:lnTo>
                      <a:lnTo>
                        <a:pt x="318040" y="1526092"/>
                      </a:lnTo>
                      <a:lnTo>
                        <a:pt x="320019" y="1524339"/>
                      </a:ln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43" name="Group 409">
                  <a:extLst>
                    <a:ext uri="{FF2B5EF4-FFF2-40B4-BE49-F238E27FC236}">
                      <a16:creationId xmlns:a16="http://schemas.microsoft.com/office/drawing/2014/main" id="{06DE03EC-CF45-DD4F-0793-57E3D0EF9B36}"/>
                    </a:ext>
                  </a:extLst>
                </p:cNvPr>
                <p:cNvGrpSpPr/>
                <p:nvPr/>
              </p:nvGrpSpPr>
              <p:grpSpPr>
                <a:xfrm>
                  <a:off x="1493856" y="2261269"/>
                  <a:ext cx="391929" cy="252320"/>
                  <a:chOff x="287275" y="1894068"/>
                  <a:chExt cx="998601" cy="642887"/>
                </a:xfrm>
              </p:grpSpPr>
              <p:sp>
                <p:nvSpPr>
                  <p:cNvPr id="579" name="Freeform: Shape 433">
                    <a:extLst>
                      <a:ext uri="{FF2B5EF4-FFF2-40B4-BE49-F238E27FC236}">
                        <a16:creationId xmlns:a16="http://schemas.microsoft.com/office/drawing/2014/main" id="{B61C1C0E-B12B-DE26-AA39-6BCDC444CF3E}"/>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80" name="Freeform: Shape 434">
                    <a:extLst>
                      <a:ext uri="{FF2B5EF4-FFF2-40B4-BE49-F238E27FC236}">
                        <a16:creationId xmlns:a16="http://schemas.microsoft.com/office/drawing/2014/main" id="{98D8B66D-472D-5089-5B4F-05BA04C71457}"/>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4" name="Group 410">
                  <a:extLst>
                    <a:ext uri="{FF2B5EF4-FFF2-40B4-BE49-F238E27FC236}">
                      <a16:creationId xmlns:a16="http://schemas.microsoft.com/office/drawing/2014/main" id="{973DFC32-85E6-EE02-9F7B-78CFCFD84DAD}"/>
                    </a:ext>
                  </a:extLst>
                </p:cNvPr>
                <p:cNvGrpSpPr/>
                <p:nvPr/>
              </p:nvGrpSpPr>
              <p:grpSpPr>
                <a:xfrm>
                  <a:off x="1957010" y="2429771"/>
                  <a:ext cx="391929" cy="252320"/>
                  <a:chOff x="287275" y="1894068"/>
                  <a:chExt cx="998601" cy="642887"/>
                </a:xfrm>
              </p:grpSpPr>
              <p:sp>
                <p:nvSpPr>
                  <p:cNvPr id="577" name="Freeform: Shape 431">
                    <a:extLst>
                      <a:ext uri="{FF2B5EF4-FFF2-40B4-BE49-F238E27FC236}">
                        <a16:creationId xmlns:a16="http://schemas.microsoft.com/office/drawing/2014/main" id="{050D330D-8A2C-667E-9333-A9508CAC32CE}"/>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78" name="Freeform: Shape 432">
                    <a:extLst>
                      <a:ext uri="{FF2B5EF4-FFF2-40B4-BE49-F238E27FC236}">
                        <a16:creationId xmlns:a16="http://schemas.microsoft.com/office/drawing/2014/main" id="{00D94685-C3C3-DD0C-10EC-5BC095089F1A}"/>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5" name="Group 411">
                  <a:extLst>
                    <a:ext uri="{FF2B5EF4-FFF2-40B4-BE49-F238E27FC236}">
                      <a16:creationId xmlns:a16="http://schemas.microsoft.com/office/drawing/2014/main" id="{8F2A0F2D-84CF-3098-A7E3-1695B76944CE}"/>
                    </a:ext>
                  </a:extLst>
                </p:cNvPr>
                <p:cNvGrpSpPr/>
                <p:nvPr/>
              </p:nvGrpSpPr>
              <p:grpSpPr>
                <a:xfrm>
                  <a:off x="1957010" y="2095545"/>
                  <a:ext cx="391929" cy="252320"/>
                  <a:chOff x="287275" y="1894068"/>
                  <a:chExt cx="998601" cy="642887"/>
                </a:xfrm>
              </p:grpSpPr>
              <p:sp>
                <p:nvSpPr>
                  <p:cNvPr id="63" name="Freeform: Shape 429">
                    <a:extLst>
                      <a:ext uri="{FF2B5EF4-FFF2-40B4-BE49-F238E27FC236}">
                        <a16:creationId xmlns:a16="http://schemas.microsoft.com/office/drawing/2014/main" id="{D10556E1-C27C-D3DA-5DD3-8560CB51EDA4}"/>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76" name="Freeform: Shape 430">
                    <a:extLst>
                      <a:ext uri="{FF2B5EF4-FFF2-40B4-BE49-F238E27FC236}">
                        <a16:creationId xmlns:a16="http://schemas.microsoft.com/office/drawing/2014/main" id="{854A8291-CE02-5593-3D6B-40C0C1B36E09}"/>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6" name="Group 412">
                  <a:extLst>
                    <a:ext uri="{FF2B5EF4-FFF2-40B4-BE49-F238E27FC236}">
                      <a16:creationId xmlns:a16="http://schemas.microsoft.com/office/drawing/2014/main" id="{836F1624-4A58-BE5A-9C09-1344F5F07BBA}"/>
                    </a:ext>
                  </a:extLst>
                </p:cNvPr>
                <p:cNvGrpSpPr/>
                <p:nvPr/>
              </p:nvGrpSpPr>
              <p:grpSpPr>
                <a:xfrm>
                  <a:off x="2415709" y="2261269"/>
                  <a:ext cx="391929" cy="252320"/>
                  <a:chOff x="287275" y="1894068"/>
                  <a:chExt cx="998601" cy="642887"/>
                </a:xfrm>
              </p:grpSpPr>
              <p:sp>
                <p:nvSpPr>
                  <p:cNvPr id="61" name="Freeform: Shape 427">
                    <a:extLst>
                      <a:ext uri="{FF2B5EF4-FFF2-40B4-BE49-F238E27FC236}">
                        <a16:creationId xmlns:a16="http://schemas.microsoft.com/office/drawing/2014/main" id="{EFEABFDB-8823-3808-BC2B-DF2CB9312116}"/>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2" name="Freeform: Shape 428">
                    <a:extLst>
                      <a:ext uri="{FF2B5EF4-FFF2-40B4-BE49-F238E27FC236}">
                        <a16:creationId xmlns:a16="http://schemas.microsoft.com/office/drawing/2014/main" id="{0262AC50-C010-290D-33B8-91DB3D611486}"/>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7" name="Group 413">
                  <a:extLst>
                    <a:ext uri="{FF2B5EF4-FFF2-40B4-BE49-F238E27FC236}">
                      <a16:creationId xmlns:a16="http://schemas.microsoft.com/office/drawing/2014/main" id="{D9CD7B5A-907A-9B62-E67F-CB506F44434A}"/>
                    </a:ext>
                  </a:extLst>
                </p:cNvPr>
                <p:cNvGrpSpPr/>
                <p:nvPr/>
              </p:nvGrpSpPr>
              <p:grpSpPr>
                <a:xfrm>
                  <a:off x="2415709" y="1907443"/>
                  <a:ext cx="391929" cy="252320"/>
                  <a:chOff x="287275" y="1894068"/>
                  <a:chExt cx="998601" cy="642887"/>
                </a:xfrm>
              </p:grpSpPr>
              <p:sp>
                <p:nvSpPr>
                  <p:cNvPr id="59" name="Freeform: Shape 425">
                    <a:extLst>
                      <a:ext uri="{FF2B5EF4-FFF2-40B4-BE49-F238E27FC236}">
                        <a16:creationId xmlns:a16="http://schemas.microsoft.com/office/drawing/2014/main" id="{D692FE51-D60D-FB62-8B40-A29FA2255D6C}"/>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0" name="Freeform: Shape 426">
                    <a:extLst>
                      <a:ext uri="{FF2B5EF4-FFF2-40B4-BE49-F238E27FC236}">
                        <a16:creationId xmlns:a16="http://schemas.microsoft.com/office/drawing/2014/main" id="{DC284F0A-E7DE-0FBF-5C7C-C901411E8645}"/>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8" name="Group 414">
                  <a:extLst>
                    <a:ext uri="{FF2B5EF4-FFF2-40B4-BE49-F238E27FC236}">
                      <a16:creationId xmlns:a16="http://schemas.microsoft.com/office/drawing/2014/main" id="{A1C4E2B9-A185-FC98-7E34-48E5A1FEE27E}"/>
                    </a:ext>
                  </a:extLst>
                </p:cNvPr>
                <p:cNvGrpSpPr/>
                <p:nvPr/>
              </p:nvGrpSpPr>
              <p:grpSpPr>
                <a:xfrm>
                  <a:off x="2879520" y="2074640"/>
                  <a:ext cx="391929" cy="252320"/>
                  <a:chOff x="287275" y="1894068"/>
                  <a:chExt cx="998601" cy="642887"/>
                </a:xfrm>
              </p:grpSpPr>
              <p:sp>
                <p:nvSpPr>
                  <p:cNvPr id="57" name="Freeform: Shape 423">
                    <a:extLst>
                      <a:ext uri="{FF2B5EF4-FFF2-40B4-BE49-F238E27FC236}">
                        <a16:creationId xmlns:a16="http://schemas.microsoft.com/office/drawing/2014/main" id="{5AFDB133-FC3E-8530-1AEA-795CD38A6608}"/>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8" name="Freeform: Shape 424">
                    <a:extLst>
                      <a:ext uri="{FF2B5EF4-FFF2-40B4-BE49-F238E27FC236}">
                        <a16:creationId xmlns:a16="http://schemas.microsoft.com/office/drawing/2014/main" id="{A76A3055-4CF0-BF8D-3FE7-5858BD6E7F11}"/>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9" name="Group 415">
                  <a:extLst>
                    <a:ext uri="{FF2B5EF4-FFF2-40B4-BE49-F238E27FC236}">
                      <a16:creationId xmlns:a16="http://schemas.microsoft.com/office/drawing/2014/main" id="{77BD6270-C89A-A7D6-BC7C-158BCDF61E1C}"/>
                    </a:ext>
                  </a:extLst>
                </p:cNvPr>
                <p:cNvGrpSpPr/>
                <p:nvPr/>
              </p:nvGrpSpPr>
              <p:grpSpPr>
                <a:xfrm>
                  <a:off x="2879520" y="1737482"/>
                  <a:ext cx="391929" cy="252320"/>
                  <a:chOff x="287275" y="1894068"/>
                  <a:chExt cx="998601" cy="642887"/>
                </a:xfrm>
              </p:grpSpPr>
              <p:sp>
                <p:nvSpPr>
                  <p:cNvPr id="55" name="Freeform: Shape 421">
                    <a:extLst>
                      <a:ext uri="{FF2B5EF4-FFF2-40B4-BE49-F238E27FC236}">
                        <a16:creationId xmlns:a16="http://schemas.microsoft.com/office/drawing/2014/main" id="{C13C273D-95C7-4F59-96F3-898EC6CB5BBF}"/>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6" name="Freeform: Shape 422">
                    <a:extLst>
                      <a:ext uri="{FF2B5EF4-FFF2-40B4-BE49-F238E27FC236}">
                        <a16:creationId xmlns:a16="http://schemas.microsoft.com/office/drawing/2014/main" id="{EF788A17-9EB9-A9FF-5776-BD1B8D53C4B2}"/>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50" name="Group 416">
                  <a:extLst>
                    <a:ext uri="{FF2B5EF4-FFF2-40B4-BE49-F238E27FC236}">
                      <a16:creationId xmlns:a16="http://schemas.microsoft.com/office/drawing/2014/main" id="{FA2D0D61-FF9D-39C6-A154-31158D970AD9}"/>
                    </a:ext>
                  </a:extLst>
                </p:cNvPr>
                <p:cNvGrpSpPr/>
                <p:nvPr/>
              </p:nvGrpSpPr>
              <p:grpSpPr>
                <a:xfrm>
                  <a:off x="3342500" y="1907443"/>
                  <a:ext cx="391929" cy="252320"/>
                  <a:chOff x="287275" y="1894068"/>
                  <a:chExt cx="998601" cy="642887"/>
                </a:xfrm>
              </p:grpSpPr>
              <p:sp>
                <p:nvSpPr>
                  <p:cNvPr id="53" name="Freeform: Shape 419">
                    <a:extLst>
                      <a:ext uri="{FF2B5EF4-FFF2-40B4-BE49-F238E27FC236}">
                        <a16:creationId xmlns:a16="http://schemas.microsoft.com/office/drawing/2014/main" id="{84E70CB0-2E7E-11CF-D11D-0BAD575D13F4}"/>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4" name="Freeform: Shape 420">
                    <a:extLst>
                      <a:ext uri="{FF2B5EF4-FFF2-40B4-BE49-F238E27FC236}">
                        <a16:creationId xmlns:a16="http://schemas.microsoft.com/office/drawing/2014/main" id="{ED8ECFE6-1B51-12D4-E24D-8A3D9903FF74}"/>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51" name="Parallelogram 417">
                  <a:extLst>
                    <a:ext uri="{FF2B5EF4-FFF2-40B4-BE49-F238E27FC236}">
                      <a16:creationId xmlns:a16="http://schemas.microsoft.com/office/drawing/2014/main" id="{2A9F51E0-BA16-3A3F-0AB8-E786DC8C1334}"/>
                    </a:ext>
                  </a:extLst>
                </p:cNvPr>
                <p:cNvSpPr/>
                <p:nvPr/>
              </p:nvSpPr>
              <p:spPr>
                <a:xfrm rot="20347958">
                  <a:off x="1944701" y="2498020"/>
                  <a:ext cx="2338422" cy="843695"/>
                </a:xfrm>
                <a:prstGeom prst="parallelogram">
                  <a:avLst>
                    <a:gd name="adj" fmla="val 38213"/>
                  </a:avLst>
                </a:prstGeom>
                <a:solidFill>
                  <a:srgbClr val="000000">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2" name="Parallelogram 418">
                  <a:extLst>
                    <a:ext uri="{FF2B5EF4-FFF2-40B4-BE49-F238E27FC236}">
                      <a16:creationId xmlns:a16="http://schemas.microsoft.com/office/drawing/2014/main" id="{609BF872-5AF6-E797-BBDF-446608C35E3C}"/>
                    </a:ext>
                  </a:extLst>
                </p:cNvPr>
                <p:cNvSpPr/>
                <p:nvPr/>
              </p:nvSpPr>
              <p:spPr>
                <a:xfrm rot="1252042" flipH="1">
                  <a:off x="1023150" y="2674854"/>
                  <a:ext cx="1349128" cy="843695"/>
                </a:xfrm>
                <a:prstGeom prst="parallelogram">
                  <a:avLst>
                    <a:gd name="adj" fmla="val 38213"/>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34" name="Oval 400">
                <a:extLst>
                  <a:ext uri="{FF2B5EF4-FFF2-40B4-BE49-F238E27FC236}">
                    <a16:creationId xmlns:a16="http://schemas.microsoft.com/office/drawing/2014/main" id="{522C0E17-2AB2-C76C-A07D-0ECEADF35854}"/>
                  </a:ext>
                </a:extLst>
              </p:cNvPr>
              <p:cNvSpPr/>
              <p:nvPr/>
            </p:nvSpPr>
            <p:spPr>
              <a:xfrm>
                <a:off x="7310333" y="3156972"/>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5" name="Oval 401">
                <a:extLst>
                  <a:ext uri="{FF2B5EF4-FFF2-40B4-BE49-F238E27FC236}">
                    <a16:creationId xmlns:a16="http://schemas.microsoft.com/office/drawing/2014/main" id="{4A4D2BBB-A6B2-EF0E-D197-550CD51C0419}"/>
                  </a:ext>
                </a:extLst>
              </p:cNvPr>
              <p:cNvSpPr/>
              <p:nvPr/>
            </p:nvSpPr>
            <p:spPr>
              <a:xfrm>
                <a:off x="7773487" y="3325474"/>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6" name="Oval 402">
                <a:extLst>
                  <a:ext uri="{FF2B5EF4-FFF2-40B4-BE49-F238E27FC236}">
                    <a16:creationId xmlns:a16="http://schemas.microsoft.com/office/drawing/2014/main" id="{49EDC942-B593-F811-43D0-C01CF3DB17B5}"/>
                  </a:ext>
                </a:extLst>
              </p:cNvPr>
              <p:cNvSpPr/>
              <p:nvPr/>
            </p:nvSpPr>
            <p:spPr>
              <a:xfrm>
                <a:off x="7773487" y="2991248"/>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7" name="Oval 403">
                <a:extLst>
                  <a:ext uri="{FF2B5EF4-FFF2-40B4-BE49-F238E27FC236}">
                    <a16:creationId xmlns:a16="http://schemas.microsoft.com/office/drawing/2014/main" id="{19CCCA4C-CA23-D915-949A-F7EE9518FA05}"/>
                  </a:ext>
                </a:extLst>
              </p:cNvPr>
              <p:cNvSpPr/>
              <p:nvPr/>
            </p:nvSpPr>
            <p:spPr>
              <a:xfrm>
                <a:off x="8232186" y="3156972"/>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8" name="Oval 404">
                <a:extLst>
                  <a:ext uri="{FF2B5EF4-FFF2-40B4-BE49-F238E27FC236}">
                    <a16:creationId xmlns:a16="http://schemas.microsoft.com/office/drawing/2014/main" id="{0AFC7C19-4787-8F3E-0C66-DB767F8B7315}"/>
                  </a:ext>
                </a:extLst>
              </p:cNvPr>
              <p:cNvSpPr/>
              <p:nvPr/>
            </p:nvSpPr>
            <p:spPr>
              <a:xfrm>
                <a:off x="8232186" y="2803146"/>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9" name="Oval 405">
                <a:extLst>
                  <a:ext uri="{FF2B5EF4-FFF2-40B4-BE49-F238E27FC236}">
                    <a16:creationId xmlns:a16="http://schemas.microsoft.com/office/drawing/2014/main" id="{5A8BEF12-64BF-12C1-B660-701B0E1F34C8}"/>
                  </a:ext>
                </a:extLst>
              </p:cNvPr>
              <p:cNvSpPr/>
              <p:nvPr/>
            </p:nvSpPr>
            <p:spPr>
              <a:xfrm>
                <a:off x="8695997" y="2970343"/>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0" name="Oval 406">
                <a:extLst>
                  <a:ext uri="{FF2B5EF4-FFF2-40B4-BE49-F238E27FC236}">
                    <a16:creationId xmlns:a16="http://schemas.microsoft.com/office/drawing/2014/main" id="{298751C0-63F4-88D6-FDDA-9ED6D92958D1}"/>
                  </a:ext>
                </a:extLst>
              </p:cNvPr>
              <p:cNvSpPr/>
              <p:nvPr/>
            </p:nvSpPr>
            <p:spPr>
              <a:xfrm>
                <a:off x="8695997" y="2633185"/>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1" name="Oval 407">
                <a:extLst>
                  <a:ext uri="{FF2B5EF4-FFF2-40B4-BE49-F238E27FC236}">
                    <a16:creationId xmlns:a16="http://schemas.microsoft.com/office/drawing/2014/main" id="{57314E40-8106-60B4-9278-7B0F1E988E54}"/>
                  </a:ext>
                </a:extLst>
              </p:cNvPr>
              <p:cNvSpPr/>
              <p:nvPr/>
            </p:nvSpPr>
            <p:spPr>
              <a:xfrm>
                <a:off x="9158977" y="2803146"/>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1" name="Group 342">
              <a:extLst>
                <a:ext uri="{FF2B5EF4-FFF2-40B4-BE49-F238E27FC236}">
                  <a16:creationId xmlns:a16="http://schemas.microsoft.com/office/drawing/2014/main" id="{70668747-56A4-D7ED-8037-F74FF20BD7B1}"/>
                </a:ext>
              </a:extLst>
            </p:cNvPr>
            <p:cNvGrpSpPr/>
            <p:nvPr userDrawn="1"/>
          </p:nvGrpSpPr>
          <p:grpSpPr>
            <a:xfrm>
              <a:off x="5929484" y="2121126"/>
              <a:ext cx="3116171" cy="1702502"/>
              <a:chOff x="1023150" y="1737482"/>
              <a:chExt cx="3259973" cy="1781067"/>
            </a:xfrm>
          </p:grpSpPr>
          <p:sp>
            <p:nvSpPr>
              <p:cNvPr id="582" name="Freeform: Shape 343">
                <a:extLst>
                  <a:ext uri="{FF2B5EF4-FFF2-40B4-BE49-F238E27FC236}">
                    <a16:creationId xmlns:a16="http://schemas.microsoft.com/office/drawing/2014/main" id="{28096674-23EA-CD3E-7EA1-FADAE9C1C198}"/>
                  </a:ext>
                </a:extLst>
              </p:cNvPr>
              <p:cNvSpPr/>
              <p:nvPr/>
            </p:nvSpPr>
            <p:spPr>
              <a:xfrm rot="9560194" flipH="1">
                <a:off x="1084276" y="1977043"/>
                <a:ext cx="3100804" cy="1526092"/>
              </a:xfrm>
              <a:custGeom>
                <a:avLst/>
                <a:gdLst>
                  <a:gd name="connsiteX0" fmla="*/ 2344662 w 3100804"/>
                  <a:gd name="connsiteY0" fmla="*/ 1524339 h 1526092"/>
                  <a:gd name="connsiteX1" fmla="*/ 3100804 w 3100804"/>
                  <a:gd name="connsiteY1" fmla="*/ 855021 h 1526092"/>
                  <a:gd name="connsiteX2" fmla="*/ 3100166 w 3100804"/>
                  <a:gd name="connsiteY2" fmla="*/ 853328 h 1526092"/>
                  <a:gd name="connsiteX3" fmla="*/ 3100523 w 3100804"/>
                  <a:gd name="connsiteY3" fmla="*/ 853329 h 1526092"/>
                  <a:gd name="connsiteX4" fmla="*/ 2781127 w 3100804"/>
                  <a:gd name="connsiteY4" fmla="*/ 8492 h 1526092"/>
                  <a:gd name="connsiteX5" fmla="*/ 769108 w 3100804"/>
                  <a:gd name="connsiteY5" fmla="*/ 1331 h 1526092"/>
                  <a:gd name="connsiteX6" fmla="*/ 768607 w 3100804"/>
                  <a:gd name="connsiteY6" fmla="*/ 0 h 1526092"/>
                  <a:gd name="connsiteX7" fmla="*/ 767113 w 3100804"/>
                  <a:gd name="connsiteY7" fmla="*/ 1324 h 1526092"/>
                  <a:gd name="connsiteX8" fmla="*/ 765119 w 3100804"/>
                  <a:gd name="connsiteY8" fmla="*/ 1317 h 1526092"/>
                  <a:gd name="connsiteX9" fmla="*/ 765621 w 3100804"/>
                  <a:gd name="connsiteY9" fmla="*/ 2645 h 1526092"/>
                  <a:gd name="connsiteX10" fmla="*/ 0 w 3100804"/>
                  <a:gd name="connsiteY10" fmla="*/ 680743 h 1526092"/>
                  <a:gd name="connsiteX11" fmla="*/ 317011 w 3100804"/>
                  <a:gd name="connsiteY11" fmla="*/ 1523357 h 1526092"/>
                  <a:gd name="connsiteX12" fmla="*/ 315902 w 3100804"/>
                  <a:gd name="connsiteY12" fmla="*/ 1524339 h 1526092"/>
                  <a:gd name="connsiteX13" fmla="*/ 317380 w 3100804"/>
                  <a:gd name="connsiteY13" fmla="*/ 1524339 h 1526092"/>
                  <a:gd name="connsiteX14" fmla="*/ 318040 w 3100804"/>
                  <a:gd name="connsiteY14" fmla="*/ 1526092 h 1526092"/>
                  <a:gd name="connsiteX15" fmla="*/ 320019 w 3100804"/>
                  <a:gd name="connsiteY15" fmla="*/ 1524339 h 152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00804" h="1526092">
                    <a:moveTo>
                      <a:pt x="2344662" y="1524339"/>
                    </a:moveTo>
                    <a:lnTo>
                      <a:pt x="3100804" y="855021"/>
                    </a:lnTo>
                    <a:lnTo>
                      <a:pt x="3100166" y="853328"/>
                    </a:lnTo>
                    <a:lnTo>
                      <a:pt x="3100523" y="853329"/>
                    </a:lnTo>
                    <a:lnTo>
                      <a:pt x="2781127" y="8492"/>
                    </a:lnTo>
                    <a:lnTo>
                      <a:pt x="769108" y="1331"/>
                    </a:lnTo>
                    <a:lnTo>
                      <a:pt x="768607" y="0"/>
                    </a:lnTo>
                    <a:lnTo>
                      <a:pt x="767113" y="1324"/>
                    </a:lnTo>
                    <a:lnTo>
                      <a:pt x="765119" y="1317"/>
                    </a:lnTo>
                    <a:lnTo>
                      <a:pt x="765621" y="2645"/>
                    </a:lnTo>
                    <a:lnTo>
                      <a:pt x="0" y="680743"/>
                    </a:lnTo>
                    <a:lnTo>
                      <a:pt x="317011" y="1523357"/>
                    </a:lnTo>
                    <a:lnTo>
                      <a:pt x="315902" y="1524339"/>
                    </a:lnTo>
                    <a:lnTo>
                      <a:pt x="317380" y="1524339"/>
                    </a:lnTo>
                    <a:lnTo>
                      <a:pt x="318040" y="1526092"/>
                    </a:lnTo>
                    <a:lnTo>
                      <a:pt x="320019" y="1524339"/>
                    </a:ln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583" name="Group 344">
                <a:extLst>
                  <a:ext uri="{FF2B5EF4-FFF2-40B4-BE49-F238E27FC236}">
                    <a16:creationId xmlns:a16="http://schemas.microsoft.com/office/drawing/2014/main" id="{63F7FA8E-32A3-D9E0-B4D4-EAB10638146A}"/>
                  </a:ext>
                </a:extLst>
              </p:cNvPr>
              <p:cNvGrpSpPr/>
              <p:nvPr/>
            </p:nvGrpSpPr>
            <p:grpSpPr>
              <a:xfrm>
                <a:off x="1493856" y="2261269"/>
                <a:ext cx="391929" cy="252320"/>
                <a:chOff x="287275" y="1894068"/>
                <a:chExt cx="998601" cy="642887"/>
              </a:xfrm>
            </p:grpSpPr>
            <p:grpSp>
              <p:nvGrpSpPr>
                <p:cNvPr id="749" name="Group 382">
                  <a:extLst>
                    <a:ext uri="{FF2B5EF4-FFF2-40B4-BE49-F238E27FC236}">
                      <a16:creationId xmlns:a16="http://schemas.microsoft.com/office/drawing/2014/main" id="{B9AED8E2-BD64-6611-44E1-645DDA7D3B9F}"/>
                    </a:ext>
                  </a:extLst>
                </p:cNvPr>
                <p:cNvGrpSpPr/>
                <p:nvPr/>
              </p:nvGrpSpPr>
              <p:grpSpPr>
                <a:xfrm>
                  <a:off x="287275" y="1894068"/>
                  <a:ext cx="998601" cy="642887"/>
                  <a:chOff x="287275" y="1894068"/>
                  <a:chExt cx="998601" cy="642887"/>
                </a:xfrm>
              </p:grpSpPr>
              <p:sp>
                <p:nvSpPr>
                  <p:cNvPr id="751" name="Freeform: Shape 384">
                    <a:extLst>
                      <a:ext uri="{FF2B5EF4-FFF2-40B4-BE49-F238E27FC236}">
                        <a16:creationId xmlns:a16="http://schemas.microsoft.com/office/drawing/2014/main" id="{D0205CBE-B01D-DECE-E4F4-DBE80B32402E}"/>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52" name="Freeform: Shape 385">
                    <a:extLst>
                      <a:ext uri="{FF2B5EF4-FFF2-40B4-BE49-F238E27FC236}">
                        <a16:creationId xmlns:a16="http://schemas.microsoft.com/office/drawing/2014/main" id="{28F7B5B6-1146-AFE1-B6B2-27CFF93F620D}"/>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50" name="Oval 383">
                  <a:extLst>
                    <a:ext uri="{FF2B5EF4-FFF2-40B4-BE49-F238E27FC236}">
                      <a16:creationId xmlns:a16="http://schemas.microsoft.com/office/drawing/2014/main" id="{D3464CF9-8781-8051-F524-2C34B3AFB4BB}"/>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4" name="Group 345">
                <a:extLst>
                  <a:ext uri="{FF2B5EF4-FFF2-40B4-BE49-F238E27FC236}">
                    <a16:creationId xmlns:a16="http://schemas.microsoft.com/office/drawing/2014/main" id="{D9D991DE-B7DC-3B3A-094C-DCFDBB6102B0}"/>
                  </a:ext>
                </a:extLst>
              </p:cNvPr>
              <p:cNvGrpSpPr/>
              <p:nvPr/>
            </p:nvGrpSpPr>
            <p:grpSpPr>
              <a:xfrm>
                <a:off x="1957010" y="2429771"/>
                <a:ext cx="391929" cy="252320"/>
                <a:chOff x="287275" y="1894068"/>
                <a:chExt cx="998601" cy="642887"/>
              </a:xfrm>
            </p:grpSpPr>
            <p:grpSp>
              <p:nvGrpSpPr>
                <p:cNvPr id="745" name="Group 378">
                  <a:extLst>
                    <a:ext uri="{FF2B5EF4-FFF2-40B4-BE49-F238E27FC236}">
                      <a16:creationId xmlns:a16="http://schemas.microsoft.com/office/drawing/2014/main" id="{1EAC5478-44AF-EFBF-301C-A8E9D5FB22D7}"/>
                    </a:ext>
                  </a:extLst>
                </p:cNvPr>
                <p:cNvGrpSpPr/>
                <p:nvPr/>
              </p:nvGrpSpPr>
              <p:grpSpPr>
                <a:xfrm>
                  <a:off x="287275" y="1894068"/>
                  <a:ext cx="998601" cy="642887"/>
                  <a:chOff x="287275" y="1894068"/>
                  <a:chExt cx="998601" cy="642887"/>
                </a:xfrm>
              </p:grpSpPr>
              <p:sp>
                <p:nvSpPr>
                  <p:cNvPr id="747" name="Freeform: Shape 380">
                    <a:extLst>
                      <a:ext uri="{FF2B5EF4-FFF2-40B4-BE49-F238E27FC236}">
                        <a16:creationId xmlns:a16="http://schemas.microsoft.com/office/drawing/2014/main" id="{CB2B20AD-5977-7414-C362-7F489A6918E0}"/>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48" name="Freeform: Shape 381">
                    <a:extLst>
                      <a:ext uri="{FF2B5EF4-FFF2-40B4-BE49-F238E27FC236}">
                        <a16:creationId xmlns:a16="http://schemas.microsoft.com/office/drawing/2014/main" id="{1D13BB83-1A46-15A9-2900-45484E6C5623}"/>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46" name="Oval 379">
                  <a:extLst>
                    <a:ext uri="{FF2B5EF4-FFF2-40B4-BE49-F238E27FC236}">
                      <a16:creationId xmlns:a16="http://schemas.microsoft.com/office/drawing/2014/main" id="{47BA3758-B6B7-E2FF-F5B4-F2219D79E658}"/>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5" name="Group 346">
                <a:extLst>
                  <a:ext uri="{FF2B5EF4-FFF2-40B4-BE49-F238E27FC236}">
                    <a16:creationId xmlns:a16="http://schemas.microsoft.com/office/drawing/2014/main" id="{A24EB7E9-BD0B-1524-FB5A-18D1106050A1}"/>
                  </a:ext>
                </a:extLst>
              </p:cNvPr>
              <p:cNvGrpSpPr/>
              <p:nvPr/>
            </p:nvGrpSpPr>
            <p:grpSpPr>
              <a:xfrm>
                <a:off x="1957010" y="2095545"/>
                <a:ext cx="391929" cy="252320"/>
                <a:chOff x="287275" y="1894068"/>
                <a:chExt cx="998601" cy="642887"/>
              </a:xfrm>
            </p:grpSpPr>
            <p:grpSp>
              <p:nvGrpSpPr>
                <p:cNvPr id="741" name="Group 374">
                  <a:extLst>
                    <a:ext uri="{FF2B5EF4-FFF2-40B4-BE49-F238E27FC236}">
                      <a16:creationId xmlns:a16="http://schemas.microsoft.com/office/drawing/2014/main" id="{8E05D2E4-6ADB-7212-DA0B-3DB4A453DC9F}"/>
                    </a:ext>
                  </a:extLst>
                </p:cNvPr>
                <p:cNvGrpSpPr/>
                <p:nvPr/>
              </p:nvGrpSpPr>
              <p:grpSpPr>
                <a:xfrm>
                  <a:off x="287275" y="1894068"/>
                  <a:ext cx="998601" cy="642887"/>
                  <a:chOff x="287275" y="1894068"/>
                  <a:chExt cx="998601" cy="642887"/>
                </a:xfrm>
              </p:grpSpPr>
              <p:sp>
                <p:nvSpPr>
                  <p:cNvPr id="743" name="Freeform: Shape 376">
                    <a:extLst>
                      <a:ext uri="{FF2B5EF4-FFF2-40B4-BE49-F238E27FC236}">
                        <a16:creationId xmlns:a16="http://schemas.microsoft.com/office/drawing/2014/main" id="{C2357CCF-D1CE-6FCD-8068-E133387A3EF2}"/>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44" name="Freeform: Shape 377">
                    <a:extLst>
                      <a:ext uri="{FF2B5EF4-FFF2-40B4-BE49-F238E27FC236}">
                        <a16:creationId xmlns:a16="http://schemas.microsoft.com/office/drawing/2014/main" id="{C3648575-616A-B459-2C2B-01A8E0E16FE9}"/>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42" name="Oval 375">
                  <a:extLst>
                    <a:ext uri="{FF2B5EF4-FFF2-40B4-BE49-F238E27FC236}">
                      <a16:creationId xmlns:a16="http://schemas.microsoft.com/office/drawing/2014/main" id="{89CB1FE1-637D-FF5B-7562-F444DC111523}"/>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6" name="Group 347">
                <a:extLst>
                  <a:ext uri="{FF2B5EF4-FFF2-40B4-BE49-F238E27FC236}">
                    <a16:creationId xmlns:a16="http://schemas.microsoft.com/office/drawing/2014/main" id="{6C9D9B4E-AB25-1684-1714-388140506AD8}"/>
                  </a:ext>
                </a:extLst>
              </p:cNvPr>
              <p:cNvGrpSpPr/>
              <p:nvPr/>
            </p:nvGrpSpPr>
            <p:grpSpPr>
              <a:xfrm>
                <a:off x="2415709" y="2261269"/>
                <a:ext cx="391929" cy="252320"/>
                <a:chOff x="287275" y="1894068"/>
                <a:chExt cx="998601" cy="642887"/>
              </a:xfrm>
            </p:grpSpPr>
            <p:grpSp>
              <p:nvGrpSpPr>
                <p:cNvPr id="737" name="Group 370">
                  <a:extLst>
                    <a:ext uri="{FF2B5EF4-FFF2-40B4-BE49-F238E27FC236}">
                      <a16:creationId xmlns:a16="http://schemas.microsoft.com/office/drawing/2014/main" id="{BC6FBD47-80D2-B207-BE1B-C19B66AEC7AB}"/>
                    </a:ext>
                  </a:extLst>
                </p:cNvPr>
                <p:cNvGrpSpPr/>
                <p:nvPr/>
              </p:nvGrpSpPr>
              <p:grpSpPr>
                <a:xfrm>
                  <a:off x="287275" y="1894068"/>
                  <a:ext cx="998601" cy="642887"/>
                  <a:chOff x="287275" y="1894068"/>
                  <a:chExt cx="998601" cy="642887"/>
                </a:xfrm>
              </p:grpSpPr>
              <p:sp>
                <p:nvSpPr>
                  <p:cNvPr id="739" name="Freeform: Shape 372">
                    <a:extLst>
                      <a:ext uri="{FF2B5EF4-FFF2-40B4-BE49-F238E27FC236}">
                        <a16:creationId xmlns:a16="http://schemas.microsoft.com/office/drawing/2014/main" id="{ECA23E72-7443-E80A-C24D-43B09D512B7F}"/>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40" name="Freeform: Shape 373">
                    <a:extLst>
                      <a:ext uri="{FF2B5EF4-FFF2-40B4-BE49-F238E27FC236}">
                        <a16:creationId xmlns:a16="http://schemas.microsoft.com/office/drawing/2014/main" id="{B664AB9A-7D27-9127-9834-47BE6B7B4CB1}"/>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38" name="Oval 371">
                  <a:extLst>
                    <a:ext uri="{FF2B5EF4-FFF2-40B4-BE49-F238E27FC236}">
                      <a16:creationId xmlns:a16="http://schemas.microsoft.com/office/drawing/2014/main" id="{66FA2ADC-2624-B5E1-ED49-499CEC98B42C}"/>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7" name="Group 348">
                <a:extLst>
                  <a:ext uri="{FF2B5EF4-FFF2-40B4-BE49-F238E27FC236}">
                    <a16:creationId xmlns:a16="http://schemas.microsoft.com/office/drawing/2014/main" id="{9924932C-9552-9B0C-8C81-4C2A776E1047}"/>
                  </a:ext>
                </a:extLst>
              </p:cNvPr>
              <p:cNvGrpSpPr/>
              <p:nvPr/>
            </p:nvGrpSpPr>
            <p:grpSpPr>
              <a:xfrm>
                <a:off x="2415709" y="1907443"/>
                <a:ext cx="391929" cy="252320"/>
                <a:chOff x="287275" y="1894068"/>
                <a:chExt cx="998601" cy="642887"/>
              </a:xfrm>
            </p:grpSpPr>
            <p:grpSp>
              <p:nvGrpSpPr>
                <p:cNvPr id="733" name="Group 366">
                  <a:extLst>
                    <a:ext uri="{FF2B5EF4-FFF2-40B4-BE49-F238E27FC236}">
                      <a16:creationId xmlns:a16="http://schemas.microsoft.com/office/drawing/2014/main" id="{BB1C42EB-05FD-A34A-540E-0D37A001A535}"/>
                    </a:ext>
                  </a:extLst>
                </p:cNvPr>
                <p:cNvGrpSpPr/>
                <p:nvPr/>
              </p:nvGrpSpPr>
              <p:grpSpPr>
                <a:xfrm>
                  <a:off x="287275" y="1894068"/>
                  <a:ext cx="998601" cy="642887"/>
                  <a:chOff x="287275" y="1894068"/>
                  <a:chExt cx="998601" cy="642887"/>
                </a:xfrm>
              </p:grpSpPr>
              <p:sp>
                <p:nvSpPr>
                  <p:cNvPr id="735" name="Freeform: Shape 368">
                    <a:extLst>
                      <a:ext uri="{FF2B5EF4-FFF2-40B4-BE49-F238E27FC236}">
                        <a16:creationId xmlns:a16="http://schemas.microsoft.com/office/drawing/2014/main" id="{246D6860-C806-EAFF-33DB-91D4B53F0A20}"/>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36" name="Freeform: Shape 369">
                    <a:extLst>
                      <a:ext uri="{FF2B5EF4-FFF2-40B4-BE49-F238E27FC236}">
                        <a16:creationId xmlns:a16="http://schemas.microsoft.com/office/drawing/2014/main" id="{BD2A8DD5-CA02-B561-D9D4-53E225653534}"/>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34" name="Oval 367">
                  <a:extLst>
                    <a:ext uri="{FF2B5EF4-FFF2-40B4-BE49-F238E27FC236}">
                      <a16:creationId xmlns:a16="http://schemas.microsoft.com/office/drawing/2014/main" id="{38D3695D-AA35-FBD3-E14C-B544693E771C}"/>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8" name="Group 349">
                <a:extLst>
                  <a:ext uri="{FF2B5EF4-FFF2-40B4-BE49-F238E27FC236}">
                    <a16:creationId xmlns:a16="http://schemas.microsoft.com/office/drawing/2014/main" id="{D6150901-BEDA-C59B-FCAF-4C691BD7C797}"/>
                  </a:ext>
                </a:extLst>
              </p:cNvPr>
              <p:cNvGrpSpPr/>
              <p:nvPr/>
            </p:nvGrpSpPr>
            <p:grpSpPr>
              <a:xfrm>
                <a:off x="2879520" y="2074640"/>
                <a:ext cx="391929" cy="252320"/>
                <a:chOff x="287275" y="1894068"/>
                <a:chExt cx="998601" cy="642887"/>
              </a:xfrm>
            </p:grpSpPr>
            <p:grpSp>
              <p:nvGrpSpPr>
                <p:cNvPr id="729" name="Group 362">
                  <a:extLst>
                    <a:ext uri="{FF2B5EF4-FFF2-40B4-BE49-F238E27FC236}">
                      <a16:creationId xmlns:a16="http://schemas.microsoft.com/office/drawing/2014/main" id="{249FDB6D-2A15-482C-B8D7-90FAD18157BE}"/>
                    </a:ext>
                  </a:extLst>
                </p:cNvPr>
                <p:cNvGrpSpPr/>
                <p:nvPr/>
              </p:nvGrpSpPr>
              <p:grpSpPr>
                <a:xfrm>
                  <a:off x="287275" y="1894068"/>
                  <a:ext cx="998601" cy="642887"/>
                  <a:chOff x="287275" y="1894068"/>
                  <a:chExt cx="998601" cy="642887"/>
                </a:xfrm>
              </p:grpSpPr>
              <p:sp>
                <p:nvSpPr>
                  <p:cNvPr id="731" name="Freeform: Shape 364">
                    <a:extLst>
                      <a:ext uri="{FF2B5EF4-FFF2-40B4-BE49-F238E27FC236}">
                        <a16:creationId xmlns:a16="http://schemas.microsoft.com/office/drawing/2014/main" id="{71273A30-9F7A-A8E0-3C2A-9A3141FF19A0}"/>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32" name="Freeform: Shape 365">
                    <a:extLst>
                      <a:ext uri="{FF2B5EF4-FFF2-40B4-BE49-F238E27FC236}">
                        <a16:creationId xmlns:a16="http://schemas.microsoft.com/office/drawing/2014/main" id="{5B871E37-2110-0172-208D-E9CD8B631AC0}"/>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30" name="Oval 363">
                  <a:extLst>
                    <a:ext uri="{FF2B5EF4-FFF2-40B4-BE49-F238E27FC236}">
                      <a16:creationId xmlns:a16="http://schemas.microsoft.com/office/drawing/2014/main" id="{7001CBDD-20D3-A586-748E-DFE0BAD85032}"/>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9" name="Group 350">
                <a:extLst>
                  <a:ext uri="{FF2B5EF4-FFF2-40B4-BE49-F238E27FC236}">
                    <a16:creationId xmlns:a16="http://schemas.microsoft.com/office/drawing/2014/main" id="{0B5845AD-7275-0BF6-EAF4-6FDB8E60981D}"/>
                  </a:ext>
                </a:extLst>
              </p:cNvPr>
              <p:cNvGrpSpPr/>
              <p:nvPr/>
            </p:nvGrpSpPr>
            <p:grpSpPr>
              <a:xfrm>
                <a:off x="2879520" y="1737482"/>
                <a:ext cx="391929" cy="252320"/>
                <a:chOff x="287275" y="1894068"/>
                <a:chExt cx="998601" cy="642887"/>
              </a:xfrm>
            </p:grpSpPr>
            <p:grpSp>
              <p:nvGrpSpPr>
                <p:cNvPr id="717" name="Group 358">
                  <a:extLst>
                    <a:ext uri="{FF2B5EF4-FFF2-40B4-BE49-F238E27FC236}">
                      <a16:creationId xmlns:a16="http://schemas.microsoft.com/office/drawing/2014/main" id="{E36B9819-64EB-2413-B671-9EA30FA9604D}"/>
                    </a:ext>
                  </a:extLst>
                </p:cNvPr>
                <p:cNvGrpSpPr/>
                <p:nvPr/>
              </p:nvGrpSpPr>
              <p:grpSpPr>
                <a:xfrm>
                  <a:off x="287275" y="1894068"/>
                  <a:ext cx="998601" cy="642887"/>
                  <a:chOff x="287275" y="1894068"/>
                  <a:chExt cx="998601" cy="642887"/>
                </a:xfrm>
              </p:grpSpPr>
              <p:sp>
                <p:nvSpPr>
                  <p:cNvPr id="727" name="Freeform: Shape 360">
                    <a:extLst>
                      <a:ext uri="{FF2B5EF4-FFF2-40B4-BE49-F238E27FC236}">
                        <a16:creationId xmlns:a16="http://schemas.microsoft.com/office/drawing/2014/main" id="{E77054DA-C569-2E7E-02A1-F9B571E6599B}"/>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28" name="Freeform: Shape 361">
                    <a:extLst>
                      <a:ext uri="{FF2B5EF4-FFF2-40B4-BE49-F238E27FC236}">
                        <a16:creationId xmlns:a16="http://schemas.microsoft.com/office/drawing/2014/main" id="{8B36377C-1C24-D425-43A7-88A37225FAA7}"/>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20" name="Oval 359">
                  <a:extLst>
                    <a:ext uri="{FF2B5EF4-FFF2-40B4-BE49-F238E27FC236}">
                      <a16:creationId xmlns:a16="http://schemas.microsoft.com/office/drawing/2014/main" id="{8687C9E5-CD3E-6A89-369C-0975EE71D2A8}"/>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90" name="Group 351">
                <a:extLst>
                  <a:ext uri="{FF2B5EF4-FFF2-40B4-BE49-F238E27FC236}">
                    <a16:creationId xmlns:a16="http://schemas.microsoft.com/office/drawing/2014/main" id="{6E50B209-1A8B-321E-9C21-BBEEB7C4C884}"/>
                  </a:ext>
                </a:extLst>
              </p:cNvPr>
              <p:cNvGrpSpPr/>
              <p:nvPr/>
            </p:nvGrpSpPr>
            <p:grpSpPr>
              <a:xfrm>
                <a:off x="3342500" y="1907443"/>
                <a:ext cx="391929" cy="252320"/>
                <a:chOff x="287275" y="1894068"/>
                <a:chExt cx="998601" cy="642887"/>
              </a:xfrm>
            </p:grpSpPr>
            <p:grpSp>
              <p:nvGrpSpPr>
                <p:cNvPr id="593" name="Group 354">
                  <a:extLst>
                    <a:ext uri="{FF2B5EF4-FFF2-40B4-BE49-F238E27FC236}">
                      <a16:creationId xmlns:a16="http://schemas.microsoft.com/office/drawing/2014/main" id="{1F6EC8A9-F058-D640-591D-4C594FB00A01}"/>
                    </a:ext>
                  </a:extLst>
                </p:cNvPr>
                <p:cNvGrpSpPr/>
                <p:nvPr/>
              </p:nvGrpSpPr>
              <p:grpSpPr>
                <a:xfrm>
                  <a:off x="287275" y="1894068"/>
                  <a:ext cx="998601" cy="642887"/>
                  <a:chOff x="287275" y="1894068"/>
                  <a:chExt cx="998601" cy="642887"/>
                </a:xfrm>
              </p:grpSpPr>
              <p:sp>
                <p:nvSpPr>
                  <p:cNvPr id="715" name="Freeform: Shape 356">
                    <a:extLst>
                      <a:ext uri="{FF2B5EF4-FFF2-40B4-BE49-F238E27FC236}">
                        <a16:creationId xmlns:a16="http://schemas.microsoft.com/office/drawing/2014/main" id="{79844DDC-A354-755F-7B80-E389560728FC}"/>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16" name="Freeform: Shape 357">
                    <a:extLst>
                      <a:ext uri="{FF2B5EF4-FFF2-40B4-BE49-F238E27FC236}">
                        <a16:creationId xmlns:a16="http://schemas.microsoft.com/office/drawing/2014/main" id="{B3237005-4D12-7924-6DAC-54A218AB2405}"/>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594" name="Oval 355">
                  <a:extLst>
                    <a:ext uri="{FF2B5EF4-FFF2-40B4-BE49-F238E27FC236}">
                      <a16:creationId xmlns:a16="http://schemas.microsoft.com/office/drawing/2014/main" id="{3F176E94-57D5-81F1-0841-A7AB4F0070A3}"/>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591" name="Parallelogram 352">
                <a:extLst>
                  <a:ext uri="{FF2B5EF4-FFF2-40B4-BE49-F238E27FC236}">
                    <a16:creationId xmlns:a16="http://schemas.microsoft.com/office/drawing/2014/main" id="{C73F9C11-FEA7-1F0A-DD90-9D9176E0B714}"/>
                  </a:ext>
                </a:extLst>
              </p:cNvPr>
              <p:cNvSpPr/>
              <p:nvPr/>
            </p:nvSpPr>
            <p:spPr>
              <a:xfrm rot="20347958">
                <a:off x="1944701" y="2498020"/>
                <a:ext cx="2338422" cy="843695"/>
              </a:xfrm>
              <a:prstGeom prst="parallelogram">
                <a:avLst>
                  <a:gd name="adj" fmla="val 38213"/>
                </a:avLst>
              </a:prstGeom>
              <a:solidFill>
                <a:srgbClr val="000000">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92" name="Parallelogram 353">
                <a:extLst>
                  <a:ext uri="{FF2B5EF4-FFF2-40B4-BE49-F238E27FC236}">
                    <a16:creationId xmlns:a16="http://schemas.microsoft.com/office/drawing/2014/main" id="{86D1C569-7E47-6D62-2D63-00DDFD535331}"/>
                  </a:ext>
                </a:extLst>
              </p:cNvPr>
              <p:cNvSpPr/>
              <p:nvPr/>
            </p:nvSpPr>
            <p:spPr>
              <a:xfrm rot="1252042" flipH="1">
                <a:off x="1023150" y="2674854"/>
                <a:ext cx="1349128" cy="843695"/>
              </a:xfrm>
              <a:prstGeom prst="parallelogram">
                <a:avLst>
                  <a:gd name="adj" fmla="val 38213"/>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754" name="Immagine 753">
              <a:extLst>
                <a:ext uri="{FF2B5EF4-FFF2-40B4-BE49-F238E27FC236}">
                  <a16:creationId xmlns:a16="http://schemas.microsoft.com/office/drawing/2014/main" id="{F56BBB67-E4F4-7670-E716-6A178F5C4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535" y="1079407"/>
              <a:ext cx="2689122" cy="1883588"/>
            </a:xfrm>
            <a:prstGeom prst="rect">
              <a:avLst/>
            </a:prstGeom>
          </p:spPr>
        </p:pic>
      </p:grpSp>
      <p:cxnSp>
        <p:nvCxnSpPr>
          <p:cNvPr id="763" name="Connettore diritto 762">
            <a:extLst>
              <a:ext uri="{FF2B5EF4-FFF2-40B4-BE49-F238E27FC236}">
                <a16:creationId xmlns:a16="http://schemas.microsoft.com/office/drawing/2014/main" id="{6C068F36-BA09-DA0E-3149-D5AC8AA83C49}"/>
              </a:ext>
            </a:extLst>
          </p:cNvPr>
          <p:cNvCxnSpPr>
            <a:cxnSpLocks/>
          </p:cNvCxnSpPr>
          <p:nvPr userDrawn="1"/>
        </p:nvCxnSpPr>
        <p:spPr>
          <a:xfrm flipH="1">
            <a:off x="2963917" y="3503627"/>
            <a:ext cx="3149100" cy="0"/>
          </a:xfrm>
          <a:prstGeom prst="line">
            <a:avLst/>
          </a:prstGeom>
          <a:ln w="355600">
            <a:solidFill>
              <a:srgbClr val="657FBC"/>
            </a:solidFill>
            <a:tailEnd type="oval"/>
          </a:ln>
        </p:spPr>
        <p:style>
          <a:lnRef idx="3">
            <a:schemeClr val="accent5"/>
          </a:lnRef>
          <a:fillRef idx="0">
            <a:schemeClr val="accent5"/>
          </a:fillRef>
          <a:effectRef idx="2">
            <a:schemeClr val="accent5"/>
          </a:effectRef>
          <a:fontRef idx="minor">
            <a:schemeClr val="tx1"/>
          </a:fontRef>
        </p:style>
      </p:cxnSp>
      <p:cxnSp>
        <p:nvCxnSpPr>
          <p:cNvPr id="764" name="Connettore diritto 763">
            <a:extLst>
              <a:ext uri="{FF2B5EF4-FFF2-40B4-BE49-F238E27FC236}">
                <a16:creationId xmlns:a16="http://schemas.microsoft.com/office/drawing/2014/main" id="{D46352FB-F7B6-B39A-FC8B-939626B678FC}"/>
              </a:ext>
            </a:extLst>
          </p:cNvPr>
          <p:cNvCxnSpPr>
            <a:cxnSpLocks/>
          </p:cNvCxnSpPr>
          <p:nvPr userDrawn="1"/>
        </p:nvCxnSpPr>
        <p:spPr>
          <a:xfrm flipH="1">
            <a:off x="2151385" y="4561703"/>
            <a:ext cx="3410449" cy="6885"/>
          </a:xfrm>
          <a:prstGeom prst="line">
            <a:avLst/>
          </a:prstGeom>
          <a:ln w="355600">
            <a:solidFill>
              <a:srgbClr val="318CAC"/>
            </a:solidFill>
            <a:tailEnd type="oval"/>
          </a:ln>
        </p:spPr>
        <p:style>
          <a:lnRef idx="3">
            <a:schemeClr val="accent5"/>
          </a:lnRef>
          <a:fillRef idx="0">
            <a:schemeClr val="accent5"/>
          </a:fillRef>
          <a:effectRef idx="2">
            <a:schemeClr val="accent5"/>
          </a:effectRef>
          <a:fontRef idx="minor">
            <a:schemeClr val="tx1"/>
          </a:fontRef>
        </p:style>
      </p:cxnSp>
      <p:sp>
        <p:nvSpPr>
          <p:cNvPr id="721" name="TextBox 444">
            <a:extLst>
              <a:ext uri="{FF2B5EF4-FFF2-40B4-BE49-F238E27FC236}">
                <a16:creationId xmlns:a16="http://schemas.microsoft.com/office/drawing/2014/main" id="{5499629F-0733-68FA-7A86-B048E731FB9D}"/>
              </a:ext>
            </a:extLst>
          </p:cNvPr>
          <p:cNvSpPr txBox="1"/>
          <p:nvPr userDrawn="1"/>
        </p:nvSpPr>
        <p:spPr>
          <a:xfrm>
            <a:off x="3458266" y="3284244"/>
            <a:ext cx="3405829" cy="438990"/>
          </a:xfrm>
          <a:prstGeom prst="rect">
            <a:avLst/>
          </a:prstGeom>
          <a:noFill/>
        </p:spPr>
        <p:txBody>
          <a:bodyPr wrap="square" rtlCol="0">
            <a:spAutoFit/>
          </a:bodyPr>
          <a:lstStyle/>
          <a:p>
            <a:r>
              <a:rPr lang="en-US" sz="2000" dirty="0">
                <a:solidFill>
                  <a:srgbClr val="FFFFFF">
                    <a:lumMod val="95000"/>
                  </a:srgbClr>
                </a:solidFill>
                <a:latin typeface="Avenir Next LT Pro" panose="020B0504020202020204" pitchFamily="34" charset="0"/>
              </a:rPr>
              <a:t>Primo </a:t>
            </a:r>
            <a:r>
              <a:rPr lang="en-US" sz="2000" dirty="0" err="1">
                <a:solidFill>
                  <a:srgbClr val="FFFFFF">
                    <a:lumMod val="95000"/>
                  </a:srgbClr>
                </a:solidFill>
                <a:latin typeface="Avenir Next LT Pro" panose="020B0504020202020204" pitchFamily="34" charset="0"/>
              </a:rPr>
              <a:t>Capitolo</a:t>
            </a:r>
            <a:endParaRPr lang="en-US" sz="2000" dirty="0">
              <a:solidFill>
                <a:srgbClr val="FFFFFF">
                  <a:lumMod val="95000"/>
                </a:srgbClr>
              </a:solidFill>
              <a:latin typeface="Avenir Next LT Pro" panose="020B0504020202020204" pitchFamily="34" charset="0"/>
            </a:endParaRPr>
          </a:p>
        </p:txBody>
      </p:sp>
      <p:sp>
        <p:nvSpPr>
          <p:cNvPr id="722" name="TextBox 444">
            <a:extLst>
              <a:ext uri="{FF2B5EF4-FFF2-40B4-BE49-F238E27FC236}">
                <a16:creationId xmlns:a16="http://schemas.microsoft.com/office/drawing/2014/main" id="{FE2D5E38-F1E0-428A-D48D-8B971569846B}"/>
              </a:ext>
            </a:extLst>
          </p:cNvPr>
          <p:cNvSpPr txBox="1"/>
          <p:nvPr userDrawn="1"/>
        </p:nvSpPr>
        <p:spPr>
          <a:xfrm>
            <a:off x="2613581" y="4355785"/>
            <a:ext cx="3405829" cy="400110"/>
          </a:xfrm>
          <a:prstGeom prst="rect">
            <a:avLst/>
          </a:prstGeom>
          <a:noFill/>
        </p:spPr>
        <p:txBody>
          <a:bodyPr wrap="square" rtlCol="0">
            <a:spAutoFit/>
          </a:bodyPr>
          <a:lstStyle/>
          <a:p>
            <a:r>
              <a:rPr lang="en-US" sz="2000" dirty="0">
                <a:solidFill>
                  <a:srgbClr val="FFFFFF">
                    <a:lumMod val="95000"/>
                  </a:srgbClr>
                </a:solidFill>
                <a:latin typeface="Avenir Next LT Pro" panose="020B0504020202020204" pitchFamily="34" charset="0"/>
              </a:rPr>
              <a:t>Secondo </a:t>
            </a:r>
            <a:r>
              <a:rPr lang="en-US" sz="2000" dirty="0" err="1">
                <a:solidFill>
                  <a:srgbClr val="FFFFFF">
                    <a:lumMod val="95000"/>
                  </a:srgbClr>
                </a:solidFill>
                <a:latin typeface="Avenir Next LT Pro" panose="020B0504020202020204" pitchFamily="34" charset="0"/>
              </a:rPr>
              <a:t>Capitolo</a:t>
            </a:r>
            <a:endParaRPr lang="en-US" sz="2000" dirty="0">
              <a:solidFill>
                <a:srgbClr val="FFFFFF">
                  <a:lumMod val="95000"/>
                </a:srgbClr>
              </a:solidFill>
              <a:latin typeface="Avenir Next LT Pro" panose="020B0504020202020204" pitchFamily="34" charset="0"/>
            </a:endParaRPr>
          </a:p>
        </p:txBody>
      </p:sp>
      <p:sp>
        <p:nvSpPr>
          <p:cNvPr id="595" name="TextBox 435">
            <a:extLst>
              <a:ext uri="{FF2B5EF4-FFF2-40B4-BE49-F238E27FC236}">
                <a16:creationId xmlns:a16="http://schemas.microsoft.com/office/drawing/2014/main" id="{670E5BA9-2433-6AD3-2565-38D25953EBC6}"/>
              </a:ext>
            </a:extLst>
          </p:cNvPr>
          <p:cNvSpPr txBox="1"/>
          <p:nvPr userDrawn="1"/>
        </p:nvSpPr>
        <p:spPr>
          <a:xfrm>
            <a:off x="3260959" y="1942520"/>
            <a:ext cx="886781" cy="923330"/>
          </a:xfrm>
          <a:prstGeom prst="rect">
            <a:avLst/>
          </a:prstGeom>
          <a:noFill/>
        </p:spPr>
        <p:txBody>
          <a:bodyPr wrap="none" rtlCol="0">
            <a:spAutoFit/>
          </a:bodyPr>
          <a:lstStyle/>
          <a:p>
            <a:r>
              <a:rPr lang="en-US" sz="5400" dirty="0">
                <a:solidFill>
                  <a:schemeClr val="bg1"/>
                </a:solidFill>
              </a:rPr>
              <a:t>01</a:t>
            </a:r>
          </a:p>
        </p:txBody>
      </p:sp>
      <p:sp>
        <p:nvSpPr>
          <p:cNvPr id="596" name="TextBox 435">
            <a:extLst>
              <a:ext uri="{FF2B5EF4-FFF2-40B4-BE49-F238E27FC236}">
                <a16:creationId xmlns:a16="http://schemas.microsoft.com/office/drawing/2014/main" id="{B157D52B-36A1-46FB-2DC8-F9CC6257F487}"/>
              </a:ext>
            </a:extLst>
          </p:cNvPr>
          <p:cNvSpPr txBox="1"/>
          <p:nvPr userDrawn="1"/>
        </p:nvSpPr>
        <p:spPr>
          <a:xfrm>
            <a:off x="2518496" y="3024067"/>
            <a:ext cx="886781" cy="923330"/>
          </a:xfrm>
          <a:prstGeom prst="rect">
            <a:avLst/>
          </a:prstGeom>
          <a:noFill/>
        </p:spPr>
        <p:txBody>
          <a:bodyPr wrap="none" rtlCol="0">
            <a:spAutoFit/>
          </a:bodyPr>
          <a:lstStyle/>
          <a:p>
            <a:r>
              <a:rPr lang="en-US" sz="5400" dirty="0">
                <a:solidFill>
                  <a:schemeClr val="bg1"/>
                </a:solidFill>
              </a:rPr>
              <a:t>02</a:t>
            </a:r>
          </a:p>
        </p:txBody>
      </p:sp>
      <p:sp>
        <p:nvSpPr>
          <p:cNvPr id="617" name="TextBox 435">
            <a:extLst>
              <a:ext uri="{FF2B5EF4-FFF2-40B4-BE49-F238E27FC236}">
                <a16:creationId xmlns:a16="http://schemas.microsoft.com/office/drawing/2014/main" id="{84577A1D-4B10-953D-BE4C-7527C6F064E4}"/>
              </a:ext>
            </a:extLst>
          </p:cNvPr>
          <p:cNvSpPr txBox="1"/>
          <p:nvPr userDrawn="1"/>
        </p:nvSpPr>
        <p:spPr>
          <a:xfrm>
            <a:off x="1673639" y="4074364"/>
            <a:ext cx="886781" cy="923330"/>
          </a:xfrm>
          <a:prstGeom prst="rect">
            <a:avLst/>
          </a:prstGeom>
          <a:noFill/>
        </p:spPr>
        <p:txBody>
          <a:bodyPr wrap="none" rtlCol="0">
            <a:spAutoFit/>
          </a:bodyPr>
          <a:lstStyle/>
          <a:p>
            <a:r>
              <a:rPr lang="en-US" sz="5400" dirty="0">
                <a:solidFill>
                  <a:schemeClr val="bg1"/>
                </a:solidFill>
              </a:rPr>
              <a:t>03</a:t>
            </a:r>
          </a:p>
        </p:txBody>
      </p:sp>
    </p:spTree>
    <p:extLst>
      <p:ext uri="{BB962C8B-B14F-4D97-AF65-F5344CB8AC3E}">
        <p14:creationId xmlns:p14="http://schemas.microsoft.com/office/powerpoint/2010/main" val="1184109550"/>
      </p:ext>
    </p:extLst>
  </p:cSld>
  <p:clrMapOvr>
    <a:masterClrMapping/>
  </p:clrMapOvr>
  <p:extLst>
    <p:ext uri="{DCECCB84-F9BA-43D5-87BE-67443E8EF086}">
      <p15:sldGuideLst xmlns:p15="http://schemas.microsoft.com/office/powerpoint/2012/main">
        <p15:guide id="1" orient="horz" pos="119" userDrawn="1">
          <p15:clr>
            <a:srgbClr val="FBAE40"/>
          </p15:clr>
        </p15:guide>
        <p15:guide id="2" pos="3840" userDrawn="1">
          <p15:clr>
            <a:srgbClr val="FBAE40"/>
          </p15:clr>
        </p15:guide>
        <p15:guide id="3" pos="529" userDrawn="1">
          <p15:clr>
            <a:srgbClr val="FBAE40"/>
          </p15:clr>
        </p15:guide>
        <p15:guide id="4" pos="7151" userDrawn="1">
          <p15:clr>
            <a:srgbClr val="FBAE40"/>
          </p15:clr>
        </p15:guide>
        <p15:guide id="6" orient="horz" pos="436" userDrawn="1">
          <p15:clr>
            <a:srgbClr val="FBAE40"/>
          </p15:clr>
        </p15:guide>
        <p15:guide id="7" orient="horz" pos="3884" userDrawn="1">
          <p15:clr>
            <a:srgbClr val="FBAE40"/>
          </p15:clr>
        </p15:guide>
        <p15:guide id="8" orient="horz" pos="68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B99C-5182-4629-8020-B12FBD06E83F}"/>
              </a:ext>
            </a:extLst>
          </p:cNvPr>
          <p:cNvSpPr>
            <a:spLocks noGrp="1"/>
          </p:cNvSpPr>
          <p:nvPr>
            <p:ph type="title" hasCustomPrompt="1"/>
          </p:nvPr>
        </p:nvSpPr>
        <p:spPr>
          <a:xfrm>
            <a:off x="550863" y="185324"/>
            <a:ext cx="10512425" cy="505152"/>
          </a:xfrm>
          <a:prstGeom prst="rect">
            <a:avLst/>
          </a:prstGeom>
        </p:spPr>
        <p:txBody>
          <a:bodyPr>
            <a:noAutofit/>
          </a:bodyPr>
          <a:lstStyle>
            <a:lvl1pPr algn="l">
              <a:tabLst>
                <a:tab pos="4752975" algn="l"/>
              </a:tabLst>
              <a:defRPr sz="3600" b="1" i="0">
                <a:solidFill>
                  <a:schemeClr val="bg1"/>
                </a:solidFill>
                <a:latin typeface="Avenir Next LT Pro" panose="020B0504020202020204" pitchFamily="34" charset="0"/>
              </a:defRPr>
            </a:lvl1pPr>
          </a:lstStyle>
          <a:p>
            <a:r>
              <a:rPr lang="en-US" dirty="0"/>
              <a:t>AGENDA DEL CORSO </a:t>
            </a:r>
            <a:endParaRPr lang="it-IT" dirty="0"/>
          </a:p>
        </p:txBody>
      </p:sp>
      <p:pic>
        <p:nvPicPr>
          <p:cNvPr id="10" name="Picture 2" descr="A picture containing drawing&#10;&#10;Description automatically generated">
            <a:extLst>
              <a:ext uri="{FF2B5EF4-FFF2-40B4-BE49-F238E27FC236}">
                <a16:creationId xmlns:a16="http://schemas.microsoft.com/office/drawing/2014/main" id="{C517E8A7-4667-65D6-6819-74D6830DC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0295" y="188913"/>
            <a:ext cx="1554871" cy="579039"/>
          </a:xfrm>
          <a:prstGeom prst="rect">
            <a:avLst/>
          </a:prstGeom>
        </p:spPr>
      </p:pic>
    </p:spTree>
    <p:extLst>
      <p:ext uri="{BB962C8B-B14F-4D97-AF65-F5344CB8AC3E}">
        <p14:creationId xmlns:p14="http://schemas.microsoft.com/office/powerpoint/2010/main" val="768703443"/>
      </p:ext>
    </p:extLst>
  </p:cSld>
  <p:clrMapOvr>
    <a:masterClrMapping/>
  </p:clrMapOvr>
  <p:extLst>
    <p:ext uri="{DCECCB84-F9BA-43D5-87BE-67443E8EF086}">
      <p15:sldGuideLst xmlns:p15="http://schemas.microsoft.com/office/powerpoint/2012/main">
        <p15:guide id="1" orient="horz" pos="119">
          <p15:clr>
            <a:srgbClr val="FBAE40"/>
          </p15:clr>
        </p15:guide>
        <p15:guide id="2" pos="3840">
          <p15:clr>
            <a:srgbClr val="FBAE40"/>
          </p15:clr>
        </p15:guide>
        <p15:guide id="3" pos="347">
          <p15:clr>
            <a:srgbClr val="FBAE40"/>
          </p15:clr>
        </p15:guide>
        <p15:guide id="4" pos="7333">
          <p15:clr>
            <a:srgbClr val="FBAE40"/>
          </p15:clr>
        </p15:guide>
        <p15:guide id="6" orient="horz" pos="436">
          <p15:clr>
            <a:srgbClr val="FBAE40"/>
          </p15:clr>
        </p15:guide>
        <p15:guide id="7" orient="horz" pos="3974">
          <p15:clr>
            <a:srgbClr val="FBAE40"/>
          </p15:clr>
        </p15:guide>
        <p15:guide id="8" orient="horz" pos="68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0EF2-A81F-0228-014E-AABE0C75BC59}"/>
              </a:ext>
            </a:extLst>
          </p:cNvPr>
          <p:cNvSpPr>
            <a:spLocks noGrp="1"/>
          </p:cNvSpPr>
          <p:nvPr>
            <p:ph type="ctrTitle"/>
          </p:nvPr>
        </p:nvSpPr>
        <p:spPr>
          <a:xfrm>
            <a:off x="1524000" y="4168481"/>
            <a:ext cx="9144000" cy="1147761"/>
          </a:xfrm>
          <a:prstGeom prst="rect">
            <a:avLst/>
          </a:prstGeom>
        </p:spPr>
        <p:txBody>
          <a:bodyPr anchor="b"/>
          <a:lstStyle>
            <a:lvl1pPr algn="ctr">
              <a:defRPr sz="6000"/>
            </a:lvl1pPr>
          </a:lstStyle>
          <a:p>
            <a:r>
              <a:rPr lang="en-GB" dirty="0"/>
              <a:t>Click to edit Master title style</a:t>
            </a:r>
            <a:endParaRPr lang="en-IT" dirty="0"/>
          </a:p>
        </p:txBody>
      </p:sp>
      <p:sp>
        <p:nvSpPr>
          <p:cNvPr id="3" name="Subtitle 2">
            <a:extLst>
              <a:ext uri="{FF2B5EF4-FFF2-40B4-BE49-F238E27FC236}">
                <a16:creationId xmlns:a16="http://schemas.microsoft.com/office/drawing/2014/main" id="{494A5F16-75E7-5148-15EB-422152225C81}"/>
              </a:ext>
            </a:extLst>
          </p:cNvPr>
          <p:cNvSpPr>
            <a:spLocks noGrp="1"/>
          </p:cNvSpPr>
          <p:nvPr>
            <p:ph type="subTitle" idx="1" hasCustomPrompt="1"/>
          </p:nvPr>
        </p:nvSpPr>
        <p:spPr>
          <a:xfrm>
            <a:off x="1524000" y="5476875"/>
            <a:ext cx="9144000" cy="578848"/>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Sottotitolo</a:t>
            </a:r>
            <a:r>
              <a:rPr lang="en-GB" dirty="0"/>
              <a:t> </a:t>
            </a:r>
            <a:r>
              <a:rPr lang="en-GB" dirty="0" err="1"/>
              <a:t>della</a:t>
            </a:r>
            <a:r>
              <a:rPr lang="en-GB" dirty="0"/>
              <a:t> </a:t>
            </a:r>
            <a:r>
              <a:rPr lang="en-GB" dirty="0" err="1"/>
              <a:t>presentazione</a:t>
            </a:r>
            <a:r>
              <a:rPr lang="en-GB" dirty="0"/>
              <a:t> </a:t>
            </a:r>
            <a:endParaRPr lang="en-IT" dirty="0"/>
          </a:p>
        </p:txBody>
      </p:sp>
      <p:sp>
        <p:nvSpPr>
          <p:cNvPr id="6" name="Slide Number Placeholder 5">
            <a:extLst>
              <a:ext uri="{FF2B5EF4-FFF2-40B4-BE49-F238E27FC236}">
                <a16:creationId xmlns:a16="http://schemas.microsoft.com/office/drawing/2014/main" id="{5A021515-7538-52B2-0902-4756874EE122}"/>
              </a:ext>
            </a:extLst>
          </p:cNvPr>
          <p:cNvSpPr>
            <a:spLocks noGrp="1"/>
          </p:cNvSpPr>
          <p:nvPr>
            <p:ph type="sldNum" sz="quarter" idx="12"/>
          </p:nvPr>
        </p:nvSpPr>
        <p:spPr>
          <a:xfrm>
            <a:off x="9242897" y="437152"/>
            <a:ext cx="2743200" cy="365125"/>
          </a:xfrm>
          <a:prstGeom prst="rect">
            <a:avLst/>
          </a:prstGeom>
        </p:spPr>
        <p:txBody>
          <a:bodyPr/>
          <a:lstStyle/>
          <a:p>
            <a:fld id="{0B988B0D-F012-B54F-AD42-3EE74BB9F9FA}" type="slidenum">
              <a:rPr lang="en-IT" smtClean="0"/>
              <a:t>‹#›</a:t>
            </a:fld>
            <a:endParaRPr lang="en-IT"/>
          </a:p>
        </p:txBody>
      </p:sp>
      <p:sp>
        <p:nvSpPr>
          <p:cNvPr id="7" name="Rettangolo 6">
            <a:extLst>
              <a:ext uri="{FF2B5EF4-FFF2-40B4-BE49-F238E27FC236}">
                <a16:creationId xmlns:a16="http://schemas.microsoft.com/office/drawing/2014/main" id="{983E4C63-9FA6-E0F5-644A-7D6A18A2D52A}"/>
              </a:ext>
            </a:extLst>
          </p:cNvPr>
          <p:cNvSpPr/>
          <p:nvPr userDrawn="1"/>
        </p:nvSpPr>
        <p:spPr>
          <a:xfrm>
            <a:off x="1" y="0"/>
            <a:ext cx="12192000" cy="3429000"/>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it-IT" dirty="0">
              <a:solidFill>
                <a:schemeClr val="accent1"/>
              </a:solidFill>
            </a:endParaRPr>
          </a:p>
        </p:txBody>
      </p:sp>
      <p:pic>
        <p:nvPicPr>
          <p:cNvPr id="10" name="Immagine 9" descr="Immagine che contiene Elementi grafici, Carattere, logo, grafica&#10;&#10;Descrizione generata automaticamente">
            <a:extLst>
              <a:ext uri="{FF2B5EF4-FFF2-40B4-BE49-F238E27FC236}">
                <a16:creationId xmlns:a16="http://schemas.microsoft.com/office/drawing/2014/main" id="{408964FC-F505-C1C0-002A-61A4EA97E8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1280" y="136524"/>
            <a:ext cx="8371840" cy="3151697"/>
          </a:xfrm>
          <a:prstGeom prst="rect">
            <a:avLst/>
          </a:prstGeom>
        </p:spPr>
      </p:pic>
    </p:spTree>
    <p:extLst>
      <p:ext uri="{BB962C8B-B14F-4D97-AF65-F5344CB8AC3E}">
        <p14:creationId xmlns:p14="http://schemas.microsoft.com/office/powerpoint/2010/main" val="3195333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17">
          <p15:clr>
            <a:srgbClr val="FBAE40"/>
          </p15:clr>
        </p15:guide>
        <p15:guide id="4" pos="166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O">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6D9E6DA3-3FF2-B0D8-34FF-2FB4A3751F4B}"/>
              </a:ext>
            </a:extLst>
          </p:cNvPr>
          <p:cNvSpPr>
            <a:spLocks noGrp="1"/>
          </p:cNvSpPr>
          <p:nvPr>
            <p:ph type="dt" sz="half" idx="10"/>
          </p:nvPr>
        </p:nvSpPr>
        <p:spPr>
          <a:xfrm>
            <a:off x="838200" y="6356351"/>
            <a:ext cx="2743200" cy="365125"/>
          </a:xfrm>
          <a:prstGeom prst="rect">
            <a:avLst/>
          </a:prstGeom>
        </p:spPr>
        <p:txBody>
          <a:bodyPr/>
          <a:lstStyle/>
          <a:p>
            <a:fld id="{1901FD23-A7B3-4378-8C59-8B02159062EE}" type="datetime1">
              <a:rPr lang="it-IT" smtClean="0"/>
              <a:t>18/11/25</a:t>
            </a:fld>
            <a:endParaRPr lang="it-IT"/>
          </a:p>
        </p:txBody>
      </p:sp>
      <p:sp>
        <p:nvSpPr>
          <p:cNvPr id="4" name="Segnaposto piè di pagina 3">
            <a:extLst>
              <a:ext uri="{FF2B5EF4-FFF2-40B4-BE49-F238E27FC236}">
                <a16:creationId xmlns:a16="http://schemas.microsoft.com/office/drawing/2014/main" id="{002B8750-9FB0-11CB-7ED1-A9294FC66DBC}"/>
              </a:ext>
            </a:extLst>
          </p:cNvPr>
          <p:cNvSpPr>
            <a:spLocks noGrp="1"/>
          </p:cNvSpPr>
          <p:nvPr>
            <p:ph type="ftr" sz="quarter" idx="11"/>
          </p:nvPr>
        </p:nvSpPr>
        <p:spPr>
          <a:xfrm>
            <a:off x="4038600" y="6356351"/>
            <a:ext cx="4114800" cy="365125"/>
          </a:xfrm>
          <a:prstGeom prst="rect">
            <a:avLst/>
          </a:prstGeom>
        </p:spPr>
        <p:txBody>
          <a:bodyPr/>
          <a:lstStyle/>
          <a:p>
            <a:r>
              <a:rPr lang="it-IT"/>
              <a:t>OSH AND TECNOLOGY</a:t>
            </a:r>
            <a:endParaRPr lang="it-IT" dirty="0"/>
          </a:p>
        </p:txBody>
      </p:sp>
      <p:pic>
        <p:nvPicPr>
          <p:cNvPr id="7" name="Picture 2" descr="A picture containing drawing&#10;&#10;Description automatically generated">
            <a:extLst>
              <a:ext uri="{FF2B5EF4-FFF2-40B4-BE49-F238E27FC236}">
                <a16:creationId xmlns:a16="http://schemas.microsoft.com/office/drawing/2014/main" id="{35063AAB-1A16-5269-3C60-5D71F945DB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8310" y="60973"/>
            <a:ext cx="1554871" cy="579039"/>
          </a:xfrm>
          <a:prstGeom prst="rect">
            <a:avLst/>
          </a:prstGeom>
        </p:spPr>
      </p:pic>
      <p:pic>
        <p:nvPicPr>
          <p:cNvPr id="11" name="Immagine 10">
            <a:extLst>
              <a:ext uri="{FF2B5EF4-FFF2-40B4-BE49-F238E27FC236}">
                <a16:creationId xmlns:a16="http://schemas.microsoft.com/office/drawing/2014/main" id="{4627A9C8-DD84-7727-BDCC-AF930026D0D8}"/>
              </a:ext>
            </a:extLst>
          </p:cNvPr>
          <p:cNvPicPr>
            <a:picLocks noChangeAspect="1"/>
          </p:cNvPicPr>
          <p:nvPr userDrawn="1"/>
        </p:nvPicPr>
        <p:blipFill>
          <a:blip r:embed="rId3"/>
          <a:stretch>
            <a:fillRect/>
          </a:stretch>
        </p:blipFill>
        <p:spPr>
          <a:xfrm>
            <a:off x="676275" y="2600324"/>
            <a:ext cx="3571876" cy="4450466"/>
          </a:xfrm>
          <a:prstGeom prst="rect">
            <a:avLst/>
          </a:prstGeom>
        </p:spPr>
      </p:pic>
      <p:sp>
        <p:nvSpPr>
          <p:cNvPr id="14" name="Content Placeholder 2">
            <a:extLst>
              <a:ext uri="{FF2B5EF4-FFF2-40B4-BE49-F238E27FC236}">
                <a16:creationId xmlns:a16="http://schemas.microsoft.com/office/drawing/2014/main" id="{7BD1FC79-6CB1-915D-2190-E52121A10777}"/>
              </a:ext>
            </a:extLst>
          </p:cNvPr>
          <p:cNvSpPr>
            <a:spLocks noGrp="1"/>
          </p:cNvSpPr>
          <p:nvPr>
            <p:ph sz="half" idx="1"/>
          </p:nvPr>
        </p:nvSpPr>
        <p:spPr>
          <a:xfrm>
            <a:off x="4512365" y="1769165"/>
            <a:ext cx="6820815" cy="4333462"/>
          </a:xfrm>
        </p:spPr>
        <p:txBody>
          <a:bodyPr/>
          <a:lstStyle>
            <a:lvl1pPr>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venir Next" panose="020B0503020202020204"/>
              <a:ea typeface="+mn-ea"/>
              <a:cs typeface="Aria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a:ea typeface="+mn-ea"/>
                <a:cs typeface="Arial"/>
              </a:rPr>
              <a:t>MSc in Mechanical Engineering</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a:ea typeface="+mn-ea"/>
                <a:cs typeface="Arial"/>
              </a:rPr>
              <a:t>PhD in Management Engineering</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a:ea typeface="+mn-ea"/>
                <a:cs typeface="Arial"/>
              </a:rPr>
              <a:t>Teacher and coordinator of dozens of courses about OSH at BSc, MSc, professional and executive levels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a:ea typeface="+mn-ea"/>
                <a:cs typeface="Arial"/>
              </a:rPr>
              <a:t>Supervisor of PhD students in OSH topics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a:ea typeface="+mn-ea"/>
                <a:cs typeface="Arial"/>
              </a:rPr>
              <a:t>OSH consultant and researcher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a:ea typeface="+mn-ea"/>
                <a:cs typeface="Arial"/>
              </a:rPr>
              <a:t>Appointed coordinator of OSH projects, training and demos at MADE Competence Center (</a:t>
            </a:r>
            <a:r>
              <a:rPr kumimoji="0" lang="en-US" sz="1800" b="0" i="0" u="none" strike="noStrike" kern="1200" cap="none" spc="0" normalizeH="0" baseline="0" noProof="0" dirty="0">
                <a:ln>
                  <a:noFill/>
                </a:ln>
                <a:solidFill>
                  <a:srgbClr val="FFFFFF"/>
                </a:solidFill>
                <a:effectLst/>
                <a:uLnTx/>
                <a:uFillTx/>
                <a:latin typeface="Avenir Next" panose="020B0503020202020204"/>
                <a:ea typeface="+mn-ea"/>
                <a:cs typeface="Arial"/>
                <a:hlinkClick r:id="rId4"/>
              </a:rPr>
              <a:t>https://www.made-cc.eu/?lang=en</a:t>
            </a:r>
            <a:r>
              <a:rPr kumimoji="0" lang="en-US" sz="1800" b="0" i="0" u="none" strike="noStrike" kern="1200" cap="none" spc="0" normalizeH="0" baseline="0" noProof="0" dirty="0">
                <a:ln>
                  <a:noFill/>
                </a:ln>
                <a:solidFill>
                  <a:srgbClr val="FFFFFF"/>
                </a:solidFill>
                <a:effectLst/>
                <a:uLnTx/>
                <a:uFillTx/>
                <a:latin typeface="Avenir Next" panose="020B0503020202020204"/>
                <a:ea typeface="+mn-ea"/>
                <a:cs typeface="Arial"/>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a:ea typeface="+mn-ea"/>
                <a:cs typeface="Arial"/>
              </a:rPr>
              <a:t>Invited member of the Observatory of the Leadership in Health &amp; Safety Foundation (https://www.fondlhs.org/en/)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a:ea typeface="+mn-ea"/>
                <a:cs typeface="Arial"/>
              </a:rPr>
              <a:t>Appointed Consultant of the Parliamentary Commission of Inquiry on OSH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venir Next" panose="020B0503020202020204"/>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venir Next" panose="020B0503020202020204"/>
              <a:ea typeface="+mn-ea"/>
              <a:cs typeface="Arial"/>
            </a:endParaRP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21" name="Title 1">
            <a:extLst>
              <a:ext uri="{FF2B5EF4-FFF2-40B4-BE49-F238E27FC236}">
                <a16:creationId xmlns:a16="http://schemas.microsoft.com/office/drawing/2014/main" id="{71C50892-E03A-DAB1-E066-7B16A9BB0B9B}"/>
              </a:ext>
            </a:extLst>
          </p:cNvPr>
          <p:cNvSpPr>
            <a:spLocks noGrp="1"/>
          </p:cNvSpPr>
          <p:nvPr>
            <p:ph type="title" hasCustomPrompt="1"/>
          </p:nvPr>
        </p:nvSpPr>
        <p:spPr>
          <a:xfrm>
            <a:off x="4512365" y="1079314"/>
            <a:ext cx="6841434" cy="579040"/>
          </a:xfrm>
          <a:prstGeom prst="rect">
            <a:avLst/>
          </a:prstGeom>
        </p:spPr>
        <p:txBody>
          <a:bodyPr>
            <a:normAutofit/>
          </a:bodyPr>
          <a:lstStyle>
            <a:lvl1pPr algn="l">
              <a:tabLst>
                <a:tab pos="4752975" algn="l"/>
              </a:tabLst>
              <a:defRPr sz="4000" i="0">
                <a:solidFill>
                  <a:schemeClr val="bg1"/>
                </a:solidFill>
              </a:defRPr>
            </a:lvl1pPr>
          </a:lstStyle>
          <a:p>
            <a:r>
              <a:rPr lang="en-US" dirty="0"/>
              <a:t>WHO I AM ?</a:t>
            </a:r>
            <a:endParaRPr lang="it-IT" dirty="0"/>
          </a:p>
        </p:txBody>
      </p:sp>
    </p:spTree>
    <p:extLst>
      <p:ext uri="{BB962C8B-B14F-4D97-AF65-F5344CB8AC3E}">
        <p14:creationId xmlns:p14="http://schemas.microsoft.com/office/powerpoint/2010/main" val="3661809826"/>
      </p:ext>
    </p:extLst>
  </p:cSld>
  <p:clrMapOvr>
    <a:masterClrMapping/>
  </p:clrMapOvr>
  <p:extLst>
    <p:ext uri="{DCECCB84-F9BA-43D5-87BE-67443E8EF086}">
      <p15:sldGuideLst xmlns:p15="http://schemas.microsoft.com/office/powerpoint/2012/main">
        <p15:guide id="1" pos="3840" userDrawn="1">
          <p15:clr>
            <a:srgbClr val="FBAE40"/>
          </p15:clr>
        </p15:guide>
        <p15:guide id="2" pos="529" userDrawn="1">
          <p15:clr>
            <a:srgbClr val="FBAE40"/>
          </p15:clr>
        </p15:guide>
        <p15:guide id="3" pos="715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219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B99C-5182-4629-8020-B12FBD06E83F}"/>
              </a:ext>
            </a:extLst>
          </p:cNvPr>
          <p:cNvSpPr>
            <a:spLocks noGrp="1"/>
          </p:cNvSpPr>
          <p:nvPr>
            <p:ph type="title" hasCustomPrompt="1"/>
          </p:nvPr>
        </p:nvSpPr>
        <p:spPr>
          <a:xfrm>
            <a:off x="839788" y="765175"/>
            <a:ext cx="10514012" cy="471374"/>
          </a:xfrm>
          <a:prstGeom prst="rect">
            <a:avLst/>
          </a:prstGeom>
        </p:spPr>
        <p:txBody>
          <a:bodyPr>
            <a:noAutofit/>
          </a:bodyPr>
          <a:lstStyle>
            <a:lvl1pPr algn="ctr">
              <a:tabLst>
                <a:tab pos="4752975" algn="l"/>
              </a:tabLst>
              <a:defRPr sz="4000" i="0">
                <a:solidFill>
                  <a:schemeClr val="bg1"/>
                </a:solidFill>
              </a:defRPr>
            </a:lvl1pPr>
          </a:lstStyle>
          <a:p>
            <a:r>
              <a:rPr lang="en-US" dirty="0"/>
              <a:t>AGENDA</a:t>
            </a:r>
            <a:endParaRPr lang="it-IT" dirty="0"/>
          </a:p>
        </p:txBody>
      </p:sp>
      <p:pic>
        <p:nvPicPr>
          <p:cNvPr id="10" name="Picture 2" descr="A picture containing drawing&#10;&#10;Description automatically generated">
            <a:extLst>
              <a:ext uri="{FF2B5EF4-FFF2-40B4-BE49-F238E27FC236}">
                <a16:creationId xmlns:a16="http://schemas.microsoft.com/office/drawing/2014/main" id="{C517E8A7-4667-65D6-6819-74D6830DC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8310" y="60973"/>
            <a:ext cx="1554871" cy="579039"/>
          </a:xfrm>
          <a:prstGeom prst="rect">
            <a:avLst/>
          </a:prstGeom>
        </p:spPr>
      </p:pic>
      <p:sp>
        <p:nvSpPr>
          <p:cNvPr id="132" name="TextBox 439">
            <a:extLst>
              <a:ext uri="{FF2B5EF4-FFF2-40B4-BE49-F238E27FC236}">
                <a16:creationId xmlns:a16="http://schemas.microsoft.com/office/drawing/2014/main" id="{060097F7-72EC-6EB0-18B8-6D35F8F327C4}"/>
              </a:ext>
            </a:extLst>
          </p:cNvPr>
          <p:cNvSpPr txBox="1"/>
          <p:nvPr userDrawn="1"/>
        </p:nvSpPr>
        <p:spPr>
          <a:xfrm>
            <a:off x="1641580" y="4475083"/>
            <a:ext cx="886781" cy="923330"/>
          </a:xfrm>
          <a:prstGeom prst="rect">
            <a:avLst/>
          </a:prstGeom>
          <a:noFill/>
        </p:spPr>
        <p:txBody>
          <a:bodyPr wrap="none" rtlCol="0">
            <a:spAutoFit/>
          </a:bodyPr>
          <a:lstStyle/>
          <a:p>
            <a:r>
              <a:rPr lang="en-US" sz="5400" dirty="0">
                <a:solidFill>
                  <a:schemeClr val="accent2"/>
                </a:solidFill>
              </a:rPr>
              <a:t>03</a:t>
            </a:r>
          </a:p>
        </p:txBody>
      </p:sp>
      <p:sp>
        <p:nvSpPr>
          <p:cNvPr id="258" name="TextBox 439">
            <a:extLst>
              <a:ext uri="{FF2B5EF4-FFF2-40B4-BE49-F238E27FC236}">
                <a16:creationId xmlns:a16="http://schemas.microsoft.com/office/drawing/2014/main" id="{E91418AE-0DDD-7635-1B6C-E8BD97647F07}"/>
              </a:ext>
            </a:extLst>
          </p:cNvPr>
          <p:cNvSpPr txBox="1"/>
          <p:nvPr userDrawn="1"/>
        </p:nvSpPr>
        <p:spPr>
          <a:xfrm>
            <a:off x="1355679" y="3824745"/>
            <a:ext cx="886781" cy="923330"/>
          </a:xfrm>
          <a:prstGeom prst="rect">
            <a:avLst/>
          </a:prstGeom>
          <a:noFill/>
        </p:spPr>
        <p:txBody>
          <a:bodyPr wrap="square" rtlCol="0">
            <a:spAutoFit/>
          </a:bodyPr>
          <a:lstStyle/>
          <a:p>
            <a:r>
              <a:rPr lang="en-US" sz="5400" dirty="0">
                <a:solidFill>
                  <a:schemeClr val="accent2"/>
                </a:solidFill>
              </a:rPr>
              <a:t>03</a:t>
            </a:r>
          </a:p>
        </p:txBody>
      </p:sp>
    </p:spTree>
    <p:extLst>
      <p:ext uri="{BB962C8B-B14F-4D97-AF65-F5344CB8AC3E}">
        <p14:creationId xmlns:p14="http://schemas.microsoft.com/office/powerpoint/2010/main" val="2028818351"/>
      </p:ext>
    </p:extLst>
  </p:cSld>
  <p:clrMapOvr>
    <a:masterClrMapping/>
  </p:clrMapOvr>
  <p:extLst>
    <p:ext uri="{DCECCB84-F9BA-43D5-87BE-67443E8EF086}">
      <p15:sldGuideLst xmlns:p15="http://schemas.microsoft.com/office/powerpoint/2012/main">
        <p15:guide id="1" orient="horz" pos="799" userDrawn="1">
          <p15:clr>
            <a:srgbClr val="FBAE40"/>
          </p15:clr>
        </p15:guide>
        <p15:guide id="2" pos="3840" userDrawn="1">
          <p15:clr>
            <a:srgbClr val="FBAE40"/>
          </p15:clr>
        </p15:guide>
        <p15:guide id="3" pos="529" userDrawn="1">
          <p15:clr>
            <a:srgbClr val="FBAE40"/>
          </p15:clr>
        </p15:guide>
        <p15:guide id="4" pos="7151" userDrawn="1">
          <p15:clr>
            <a:srgbClr val="FBAE40"/>
          </p15:clr>
        </p15:guide>
        <p15:guide id="6" orient="horz" pos="482" userDrawn="1">
          <p15:clr>
            <a:srgbClr val="FBAE40"/>
          </p15:clr>
        </p15:guide>
        <p15:guide id="7" orient="horz" pos="3884" userDrawn="1">
          <p15:clr>
            <a:srgbClr val="FBAE40"/>
          </p15:clr>
        </p15:guide>
        <p15:guide id="8" orient="horz" pos="95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C631FE-897B-43BB-9052-43C3BED0B19E}"/>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Modifica gli stili di testo master</a:t>
            </a:r>
          </a:p>
          <a:p>
            <a:pPr lvl="1"/>
            <a:r>
              <a:rPr lang="en-US" dirty="0"/>
              <a:t>Secondo livello</a:t>
            </a:r>
          </a:p>
          <a:p>
            <a:pPr lvl="2"/>
            <a:r>
              <a:rPr lang="en-US" dirty="0"/>
              <a:t>Terzo livello</a:t>
            </a:r>
          </a:p>
          <a:p>
            <a:pPr lvl="3"/>
            <a:r>
              <a:rPr lang="en-US" dirty="0"/>
              <a:t>Quarto livello</a:t>
            </a:r>
          </a:p>
          <a:p>
            <a:pPr lvl="4"/>
            <a:r>
              <a:rPr lang="en-US" dirty="0"/>
              <a:t>Quinto livello</a:t>
            </a:r>
            <a:endParaRPr lang="it-IT" dirty="0"/>
          </a:p>
        </p:txBody>
      </p:sp>
    </p:spTree>
    <p:extLst>
      <p:ext uri="{BB962C8B-B14F-4D97-AF65-F5344CB8AC3E}">
        <p14:creationId xmlns:p14="http://schemas.microsoft.com/office/powerpoint/2010/main" val="3274767915"/>
      </p:ext>
    </p:extLst>
  </p:cSld>
  <p:clrMap bg1="lt1" tx1="dk1" bg2="lt2" tx2="dk2" accent1="accent1" accent2="accent2" accent3="accent3" accent4="accent4" accent5="accent5" accent6="accent6" hlink="hlink" folHlink="folHlink"/>
  <p:sldLayoutIdLst>
    <p:sldLayoutId id="2147483690" r:id="rId1"/>
    <p:sldLayoutId id="2147483692" r:id="rId2"/>
    <p:sldLayoutId id="2147483696" r:id="rId3"/>
    <p:sldLayoutId id="2147483697" r:id="rId4"/>
    <p:sldLayoutId id="2147483700" r:id="rId5"/>
    <p:sldLayoutId id="2147483695" r:id="rId6"/>
    <p:sldLayoutId id="2147483691" r:id="rId7"/>
    <p:sldLayoutId id="2147483679" r:id="rId8"/>
    <p:sldLayoutId id="2147483674" r:id="rId9"/>
    <p:sldLayoutId id="2147483698" r:id="rId10"/>
    <p:sldLayoutId id="2147483699" r:id="rId11"/>
    <p:sldLayoutId id="2147483701" r:id="rId12"/>
    <p:sldLayoutId id="2147483702" r:id="rId13"/>
  </p:sldLayoutIdLst>
  <p:hf hdr="0"/>
  <p:txStyles>
    <p:titleStyle>
      <a:lvl1pPr algn="l" defTabSz="914377" rtl="0" eaLnBrk="1" latinLnBrk="0" hangingPunct="1">
        <a:lnSpc>
          <a:spcPct val="90000"/>
        </a:lnSpc>
        <a:spcBef>
          <a:spcPct val="0"/>
        </a:spcBef>
        <a:buNone/>
        <a:defRPr sz="4400" b="1" kern="1200">
          <a:solidFill>
            <a:schemeClr val="bg1"/>
          </a:solidFill>
          <a:latin typeface="Avenir Next LT Pro" panose="020B0504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venir Next" panose="020B0503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18" Type="http://schemas.openxmlformats.org/officeDocument/2006/relationships/image" Target="../media/image11.png"/><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image" Target="../media/image7.png"/><Relationship Id="rId2" Type="http://schemas.openxmlformats.org/officeDocument/2006/relationships/tags" Target="../tags/tag86.xml"/><Relationship Id="rId16" Type="http://schemas.openxmlformats.org/officeDocument/2006/relationships/notesSlide" Target="../notesSlides/notesSlide10.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slideLayout" Target="../slideLayouts/slideLayout5.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s/_rels/slide11.xml.rels><?xml version="1.0" encoding="UTF-8" standalone="yes"?>
<Relationships xmlns="http://schemas.openxmlformats.org/package/2006/relationships"><Relationship Id="rId13" Type="http://schemas.openxmlformats.org/officeDocument/2006/relationships/tags" Target="../tags/tag111.xml"/><Relationship Id="rId18" Type="http://schemas.openxmlformats.org/officeDocument/2006/relationships/tags" Target="../tags/tag116.xml"/><Relationship Id="rId26" Type="http://schemas.openxmlformats.org/officeDocument/2006/relationships/tags" Target="../tags/tag124.xml"/><Relationship Id="rId21" Type="http://schemas.openxmlformats.org/officeDocument/2006/relationships/tags" Target="../tags/tag119.xml"/><Relationship Id="rId34" Type="http://schemas.openxmlformats.org/officeDocument/2006/relationships/image" Target="../media/image14.png"/><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tags" Target="../tags/tag115.xml"/><Relationship Id="rId25" Type="http://schemas.openxmlformats.org/officeDocument/2006/relationships/tags" Target="../tags/tag123.xml"/><Relationship Id="rId33" Type="http://schemas.openxmlformats.org/officeDocument/2006/relationships/image" Target="../media/image13.png"/><Relationship Id="rId38" Type="http://schemas.openxmlformats.org/officeDocument/2006/relationships/image" Target="../media/image18.png"/><Relationship Id="rId2" Type="http://schemas.openxmlformats.org/officeDocument/2006/relationships/tags" Target="../tags/tag100.xml"/><Relationship Id="rId16" Type="http://schemas.openxmlformats.org/officeDocument/2006/relationships/tags" Target="../tags/tag114.xml"/><Relationship Id="rId20" Type="http://schemas.openxmlformats.org/officeDocument/2006/relationships/tags" Target="../tags/tag118.xml"/><Relationship Id="rId29" Type="http://schemas.openxmlformats.org/officeDocument/2006/relationships/notesSlide" Target="../notesSlides/notesSlide11.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24" Type="http://schemas.openxmlformats.org/officeDocument/2006/relationships/tags" Target="../tags/tag122.xml"/><Relationship Id="rId32" Type="http://schemas.openxmlformats.org/officeDocument/2006/relationships/image" Target="../media/image12.png"/><Relationship Id="rId37" Type="http://schemas.openxmlformats.org/officeDocument/2006/relationships/image" Target="../media/image17.png"/><Relationship Id="rId5" Type="http://schemas.openxmlformats.org/officeDocument/2006/relationships/tags" Target="../tags/tag103.xml"/><Relationship Id="rId15" Type="http://schemas.openxmlformats.org/officeDocument/2006/relationships/tags" Target="../tags/tag113.xml"/><Relationship Id="rId23" Type="http://schemas.openxmlformats.org/officeDocument/2006/relationships/tags" Target="../tags/tag121.xml"/><Relationship Id="rId28" Type="http://schemas.openxmlformats.org/officeDocument/2006/relationships/slideLayout" Target="../slideLayouts/slideLayout5.xml"/><Relationship Id="rId36" Type="http://schemas.openxmlformats.org/officeDocument/2006/relationships/image" Target="../media/image16.png"/><Relationship Id="rId10" Type="http://schemas.openxmlformats.org/officeDocument/2006/relationships/tags" Target="../tags/tag108.xml"/><Relationship Id="rId19" Type="http://schemas.openxmlformats.org/officeDocument/2006/relationships/tags" Target="../tags/tag117.xml"/><Relationship Id="rId31" Type="http://schemas.openxmlformats.org/officeDocument/2006/relationships/image" Target="../media/image11.png"/><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 Id="rId22" Type="http://schemas.openxmlformats.org/officeDocument/2006/relationships/tags" Target="../tags/tag120.xml"/><Relationship Id="rId27" Type="http://schemas.openxmlformats.org/officeDocument/2006/relationships/tags" Target="../tags/tag125.xml"/><Relationship Id="rId30" Type="http://schemas.openxmlformats.org/officeDocument/2006/relationships/image" Target="../media/image7.png"/><Relationship Id="rId35" Type="http://schemas.openxmlformats.org/officeDocument/2006/relationships/image" Target="../media/image15.png"/><Relationship Id="rId8" Type="http://schemas.openxmlformats.org/officeDocument/2006/relationships/tags" Target="../tags/tag106.xml"/><Relationship Id="rId3" Type="http://schemas.openxmlformats.org/officeDocument/2006/relationships/tags" Target="../tags/tag101.xml"/></Relationships>
</file>

<file path=ppt/slides/_rels/slide12.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slideLayout" Target="../slideLayouts/slideLayout5.xml"/><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tags" Target="../tags/tag137.xml"/><Relationship Id="rId2" Type="http://schemas.openxmlformats.org/officeDocument/2006/relationships/tags" Target="../tags/tag127.xml"/><Relationship Id="rId16" Type="http://schemas.openxmlformats.org/officeDocument/2006/relationships/image" Target="../media/image12.png"/><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tags" Target="../tags/tag136.xml"/><Relationship Id="rId5" Type="http://schemas.openxmlformats.org/officeDocument/2006/relationships/tags" Target="../tags/tag130.xml"/><Relationship Id="rId15" Type="http://schemas.openxmlformats.org/officeDocument/2006/relationships/image" Target="../media/image7.png"/><Relationship Id="rId10" Type="http://schemas.openxmlformats.org/officeDocument/2006/relationships/tags" Target="../tags/tag135.xml"/><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3" Type="http://schemas.openxmlformats.org/officeDocument/2006/relationships/tags" Target="../tags/tag150.xml"/><Relationship Id="rId18" Type="http://schemas.openxmlformats.org/officeDocument/2006/relationships/tags" Target="../tags/tag155.xml"/><Relationship Id="rId26" Type="http://schemas.openxmlformats.org/officeDocument/2006/relationships/tags" Target="../tags/tag163.xml"/><Relationship Id="rId21" Type="http://schemas.openxmlformats.org/officeDocument/2006/relationships/tags" Target="../tags/tag158.xml"/><Relationship Id="rId34" Type="http://schemas.openxmlformats.org/officeDocument/2006/relationships/image" Target="../media/image14.png"/><Relationship Id="rId7" Type="http://schemas.openxmlformats.org/officeDocument/2006/relationships/tags" Target="../tags/tag144.xml"/><Relationship Id="rId12" Type="http://schemas.openxmlformats.org/officeDocument/2006/relationships/tags" Target="../tags/tag149.xml"/><Relationship Id="rId17" Type="http://schemas.openxmlformats.org/officeDocument/2006/relationships/tags" Target="../tags/tag154.xml"/><Relationship Id="rId25" Type="http://schemas.openxmlformats.org/officeDocument/2006/relationships/tags" Target="../tags/tag162.xml"/><Relationship Id="rId33" Type="http://schemas.openxmlformats.org/officeDocument/2006/relationships/image" Target="../media/image13.png"/><Relationship Id="rId38" Type="http://schemas.openxmlformats.org/officeDocument/2006/relationships/image" Target="../media/image18.png"/><Relationship Id="rId2" Type="http://schemas.openxmlformats.org/officeDocument/2006/relationships/tags" Target="../tags/tag139.xml"/><Relationship Id="rId16" Type="http://schemas.openxmlformats.org/officeDocument/2006/relationships/tags" Target="../tags/tag153.xml"/><Relationship Id="rId20" Type="http://schemas.openxmlformats.org/officeDocument/2006/relationships/tags" Target="../tags/tag157.xml"/><Relationship Id="rId29" Type="http://schemas.openxmlformats.org/officeDocument/2006/relationships/notesSlide" Target="../notesSlides/notesSlide13.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24" Type="http://schemas.openxmlformats.org/officeDocument/2006/relationships/tags" Target="../tags/tag161.xml"/><Relationship Id="rId32" Type="http://schemas.openxmlformats.org/officeDocument/2006/relationships/image" Target="../media/image12.png"/><Relationship Id="rId37" Type="http://schemas.openxmlformats.org/officeDocument/2006/relationships/image" Target="../media/image17.png"/><Relationship Id="rId5" Type="http://schemas.openxmlformats.org/officeDocument/2006/relationships/tags" Target="../tags/tag142.xml"/><Relationship Id="rId15" Type="http://schemas.openxmlformats.org/officeDocument/2006/relationships/tags" Target="../tags/tag152.xml"/><Relationship Id="rId23" Type="http://schemas.openxmlformats.org/officeDocument/2006/relationships/tags" Target="../tags/tag160.xml"/><Relationship Id="rId28" Type="http://schemas.openxmlformats.org/officeDocument/2006/relationships/slideLayout" Target="../slideLayouts/slideLayout5.xml"/><Relationship Id="rId36" Type="http://schemas.openxmlformats.org/officeDocument/2006/relationships/image" Target="../media/image16.png"/><Relationship Id="rId10" Type="http://schemas.openxmlformats.org/officeDocument/2006/relationships/tags" Target="../tags/tag147.xml"/><Relationship Id="rId19" Type="http://schemas.openxmlformats.org/officeDocument/2006/relationships/tags" Target="../tags/tag156.xml"/><Relationship Id="rId31" Type="http://schemas.openxmlformats.org/officeDocument/2006/relationships/image" Target="../media/image11.png"/><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 Id="rId22" Type="http://schemas.openxmlformats.org/officeDocument/2006/relationships/tags" Target="../tags/tag159.xml"/><Relationship Id="rId27" Type="http://schemas.openxmlformats.org/officeDocument/2006/relationships/tags" Target="../tags/tag164.xml"/><Relationship Id="rId30" Type="http://schemas.openxmlformats.org/officeDocument/2006/relationships/image" Target="../media/image7.png"/><Relationship Id="rId35" Type="http://schemas.openxmlformats.org/officeDocument/2006/relationships/image" Target="../media/image15.png"/><Relationship Id="rId8" Type="http://schemas.openxmlformats.org/officeDocument/2006/relationships/tags" Target="../tags/tag145.xml"/><Relationship Id="rId3" Type="http://schemas.openxmlformats.org/officeDocument/2006/relationships/tags" Target="../tags/tag140.xml"/></Relationships>
</file>

<file path=ppt/slides/_rels/slide14.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tags" Target="../tags/tag177.xml"/><Relationship Id="rId18" Type="http://schemas.openxmlformats.org/officeDocument/2006/relationships/notesSlide" Target="../notesSlides/notesSlide14.xml"/><Relationship Id="rId3" Type="http://schemas.openxmlformats.org/officeDocument/2006/relationships/tags" Target="../tags/tag167.xml"/><Relationship Id="rId7" Type="http://schemas.openxmlformats.org/officeDocument/2006/relationships/tags" Target="../tags/tag171.xml"/><Relationship Id="rId12" Type="http://schemas.openxmlformats.org/officeDocument/2006/relationships/tags" Target="../tags/tag176.xml"/><Relationship Id="rId17" Type="http://schemas.openxmlformats.org/officeDocument/2006/relationships/slideLayout" Target="../slideLayouts/slideLayout5.xml"/><Relationship Id="rId2" Type="http://schemas.openxmlformats.org/officeDocument/2006/relationships/tags" Target="../tags/tag166.xml"/><Relationship Id="rId16" Type="http://schemas.openxmlformats.org/officeDocument/2006/relationships/tags" Target="../tags/tag180.xml"/><Relationship Id="rId20" Type="http://schemas.openxmlformats.org/officeDocument/2006/relationships/image" Target="../media/image13.png"/><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tags" Target="../tags/tag175.xml"/><Relationship Id="rId5" Type="http://schemas.openxmlformats.org/officeDocument/2006/relationships/tags" Target="../tags/tag169.xml"/><Relationship Id="rId15" Type="http://schemas.openxmlformats.org/officeDocument/2006/relationships/tags" Target="../tags/tag179.xml"/><Relationship Id="rId10" Type="http://schemas.openxmlformats.org/officeDocument/2006/relationships/tags" Target="../tags/tag174.xml"/><Relationship Id="rId19" Type="http://schemas.openxmlformats.org/officeDocument/2006/relationships/image" Target="../media/image7.png"/><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tags" Target="../tags/tag178.xml"/></Relationships>
</file>

<file path=ppt/slides/_rels/slide15.xml.rels><?xml version="1.0" encoding="UTF-8" standalone="yes"?>
<Relationships xmlns="http://schemas.openxmlformats.org/package/2006/relationships"><Relationship Id="rId13" Type="http://schemas.openxmlformats.org/officeDocument/2006/relationships/tags" Target="../tags/tag193.xml"/><Relationship Id="rId18" Type="http://schemas.openxmlformats.org/officeDocument/2006/relationships/tags" Target="../tags/tag198.xml"/><Relationship Id="rId26" Type="http://schemas.openxmlformats.org/officeDocument/2006/relationships/tags" Target="../tags/tag206.xml"/><Relationship Id="rId39" Type="http://schemas.openxmlformats.org/officeDocument/2006/relationships/image" Target="../media/image18.png"/><Relationship Id="rId21" Type="http://schemas.openxmlformats.org/officeDocument/2006/relationships/tags" Target="../tags/tag201.xml"/><Relationship Id="rId34" Type="http://schemas.openxmlformats.org/officeDocument/2006/relationships/image" Target="../media/image13.png"/><Relationship Id="rId7" Type="http://schemas.openxmlformats.org/officeDocument/2006/relationships/tags" Target="../tags/tag187.xml"/><Relationship Id="rId12" Type="http://schemas.openxmlformats.org/officeDocument/2006/relationships/tags" Target="../tags/tag192.xml"/><Relationship Id="rId17" Type="http://schemas.openxmlformats.org/officeDocument/2006/relationships/tags" Target="../tags/tag197.xml"/><Relationship Id="rId25" Type="http://schemas.openxmlformats.org/officeDocument/2006/relationships/tags" Target="../tags/tag205.xml"/><Relationship Id="rId33" Type="http://schemas.openxmlformats.org/officeDocument/2006/relationships/image" Target="../media/image12.png"/><Relationship Id="rId38" Type="http://schemas.openxmlformats.org/officeDocument/2006/relationships/image" Target="../media/image17.png"/><Relationship Id="rId2" Type="http://schemas.openxmlformats.org/officeDocument/2006/relationships/tags" Target="../tags/tag182.xml"/><Relationship Id="rId16" Type="http://schemas.openxmlformats.org/officeDocument/2006/relationships/tags" Target="../tags/tag196.xml"/><Relationship Id="rId20" Type="http://schemas.openxmlformats.org/officeDocument/2006/relationships/tags" Target="../tags/tag200.xml"/><Relationship Id="rId29" Type="http://schemas.openxmlformats.org/officeDocument/2006/relationships/slideLayout" Target="../slideLayouts/slideLayout5.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tags" Target="../tags/tag191.xml"/><Relationship Id="rId24" Type="http://schemas.openxmlformats.org/officeDocument/2006/relationships/tags" Target="../tags/tag204.xml"/><Relationship Id="rId32" Type="http://schemas.openxmlformats.org/officeDocument/2006/relationships/image" Target="../media/image11.png"/><Relationship Id="rId37" Type="http://schemas.openxmlformats.org/officeDocument/2006/relationships/image" Target="../media/image16.png"/><Relationship Id="rId5" Type="http://schemas.openxmlformats.org/officeDocument/2006/relationships/tags" Target="../tags/tag185.xml"/><Relationship Id="rId15" Type="http://schemas.openxmlformats.org/officeDocument/2006/relationships/tags" Target="../tags/tag195.xml"/><Relationship Id="rId23" Type="http://schemas.openxmlformats.org/officeDocument/2006/relationships/tags" Target="../tags/tag203.xml"/><Relationship Id="rId28" Type="http://schemas.openxmlformats.org/officeDocument/2006/relationships/tags" Target="../tags/tag208.xml"/><Relationship Id="rId36" Type="http://schemas.openxmlformats.org/officeDocument/2006/relationships/image" Target="../media/image15.png"/><Relationship Id="rId10" Type="http://schemas.openxmlformats.org/officeDocument/2006/relationships/tags" Target="../tags/tag190.xml"/><Relationship Id="rId19" Type="http://schemas.openxmlformats.org/officeDocument/2006/relationships/tags" Target="../tags/tag199.xml"/><Relationship Id="rId31" Type="http://schemas.openxmlformats.org/officeDocument/2006/relationships/image" Target="../media/image7.png"/><Relationship Id="rId4" Type="http://schemas.openxmlformats.org/officeDocument/2006/relationships/tags" Target="../tags/tag184.xml"/><Relationship Id="rId9" Type="http://schemas.openxmlformats.org/officeDocument/2006/relationships/tags" Target="../tags/tag189.xml"/><Relationship Id="rId14" Type="http://schemas.openxmlformats.org/officeDocument/2006/relationships/tags" Target="../tags/tag194.xml"/><Relationship Id="rId22" Type="http://schemas.openxmlformats.org/officeDocument/2006/relationships/tags" Target="../tags/tag202.xml"/><Relationship Id="rId27" Type="http://schemas.openxmlformats.org/officeDocument/2006/relationships/tags" Target="../tags/tag207.xml"/><Relationship Id="rId30" Type="http://schemas.openxmlformats.org/officeDocument/2006/relationships/notesSlide" Target="../notesSlides/notesSlide15.xml"/><Relationship Id="rId35" Type="http://schemas.openxmlformats.org/officeDocument/2006/relationships/image" Target="../media/image14.png"/><Relationship Id="rId8" Type="http://schemas.openxmlformats.org/officeDocument/2006/relationships/tags" Target="../tags/tag188.xml"/><Relationship Id="rId3" Type="http://schemas.openxmlformats.org/officeDocument/2006/relationships/tags" Target="../tags/tag183.xml"/></Relationships>
</file>

<file path=ppt/slides/_rels/slide16.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tags" Target="../tags/tag221.xml"/><Relationship Id="rId18" Type="http://schemas.openxmlformats.org/officeDocument/2006/relationships/image" Target="../media/image7.png"/><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tags" Target="../tags/tag220.xml"/><Relationship Id="rId17" Type="http://schemas.openxmlformats.org/officeDocument/2006/relationships/notesSlide" Target="../notesSlides/notesSlide16.xml"/><Relationship Id="rId2" Type="http://schemas.openxmlformats.org/officeDocument/2006/relationships/tags" Target="../tags/tag210.xml"/><Relationship Id="rId16" Type="http://schemas.openxmlformats.org/officeDocument/2006/relationships/slideLayout" Target="../slideLayouts/slideLayout5.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tags" Target="../tags/tag219.xml"/><Relationship Id="rId5" Type="http://schemas.openxmlformats.org/officeDocument/2006/relationships/tags" Target="../tags/tag213.xml"/><Relationship Id="rId15" Type="http://schemas.openxmlformats.org/officeDocument/2006/relationships/tags" Target="../tags/tag223.xml"/><Relationship Id="rId10" Type="http://schemas.openxmlformats.org/officeDocument/2006/relationships/tags" Target="../tags/tag218.xml"/><Relationship Id="rId19" Type="http://schemas.openxmlformats.org/officeDocument/2006/relationships/image" Target="../media/image14.png"/><Relationship Id="rId4" Type="http://schemas.openxmlformats.org/officeDocument/2006/relationships/tags" Target="../tags/tag212.xml"/><Relationship Id="rId9" Type="http://schemas.openxmlformats.org/officeDocument/2006/relationships/tags" Target="../tags/tag217.xml"/><Relationship Id="rId14" Type="http://schemas.openxmlformats.org/officeDocument/2006/relationships/tags" Target="../tags/tag222.xml"/></Relationships>
</file>

<file path=ppt/slides/_rels/slide17.xml.rels><?xml version="1.0" encoding="UTF-8" standalone="yes"?>
<Relationships xmlns="http://schemas.openxmlformats.org/package/2006/relationships"><Relationship Id="rId13" Type="http://schemas.openxmlformats.org/officeDocument/2006/relationships/tags" Target="../tags/tag236.xml"/><Relationship Id="rId18" Type="http://schemas.openxmlformats.org/officeDocument/2006/relationships/tags" Target="../tags/tag241.xml"/><Relationship Id="rId26" Type="http://schemas.openxmlformats.org/officeDocument/2006/relationships/tags" Target="../tags/tag249.xml"/><Relationship Id="rId39" Type="http://schemas.openxmlformats.org/officeDocument/2006/relationships/image" Target="../media/image18.png"/><Relationship Id="rId21" Type="http://schemas.openxmlformats.org/officeDocument/2006/relationships/tags" Target="../tags/tag244.xml"/><Relationship Id="rId34" Type="http://schemas.openxmlformats.org/officeDocument/2006/relationships/image" Target="../media/image13.png"/><Relationship Id="rId7" Type="http://schemas.openxmlformats.org/officeDocument/2006/relationships/tags" Target="../tags/tag230.xml"/><Relationship Id="rId12" Type="http://schemas.openxmlformats.org/officeDocument/2006/relationships/tags" Target="../tags/tag235.xml"/><Relationship Id="rId17" Type="http://schemas.openxmlformats.org/officeDocument/2006/relationships/tags" Target="../tags/tag240.xml"/><Relationship Id="rId25" Type="http://schemas.openxmlformats.org/officeDocument/2006/relationships/tags" Target="../tags/tag248.xml"/><Relationship Id="rId33" Type="http://schemas.openxmlformats.org/officeDocument/2006/relationships/image" Target="../media/image12.png"/><Relationship Id="rId38" Type="http://schemas.openxmlformats.org/officeDocument/2006/relationships/image" Target="../media/image17.png"/><Relationship Id="rId2" Type="http://schemas.openxmlformats.org/officeDocument/2006/relationships/tags" Target="../tags/tag225.xml"/><Relationship Id="rId16" Type="http://schemas.openxmlformats.org/officeDocument/2006/relationships/tags" Target="../tags/tag239.xml"/><Relationship Id="rId20" Type="http://schemas.openxmlformats.org/officeDocument/2006/relationships/tags" Target="../tags/tag243.xml"/><Relationship Id="rId29" Type="http://schemas.openxmlformats.org/officeDocument/2006/relationships/slideLayout" Target="../slideLayouts/slideLayout5.xml"/><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tags" Target="../tags/tag234.xml"/><Relationship Id="rId24" Type="http://schemas.openxmlformats.org/officeDocument/2006/relationships/tags" Target="../tags/tag247.xml"/><Relationship Id="rId32" Type="http://schemas.openxmlformats.org/officeDocument/2006/relationships/image" Target="../media/image11.png"/><Relationship Id="rId37" Type="http://schemas.openxmlformats.org/officeDocument/2006/relationships/image" Target="../media/image16.png"/><Relationship Id="rId5" Type="http://schemas.openxmlformats.org/officeDocument/2006/relationships/tags" Target="../tags/tag228.xml"/><Relationship Id="rId15" Type="http://schemas.openxmlformats.org/officeDocument/2006/relationships/tags" Target="../tags/tag238.xml"/><Relationship Id="rId23" Type="http://schemas.openxmlformats.org/officeDocument/2006/relationships/tags" Target="../tags/tag246.xml"/><Relationship Id="rId28" Type="http://schemas.openxmlformats.org/officeDocument/2006/relationships/tags" Target="../tags/tag251.xml"/><Relationship Id="rId36" Type="http://schemas.openxmlformats.org/officeDocument/2006/relationships/image" Target="../media/image15.png"/><Relationship Id="rId10" Type="http://schemas.openxmlformats.org/officeDocument/2006/relationships/tags" Target="../tags/tag233.xml"/><Relationship Id="rId19" Type="http://schemas.openxmlformats.org/officeDocument/2006/relationships/tags" Target="../tags/tag242.xml"/><Relationship Id="rId31" Type="http://schemas.openxmlformats.org/officeDocument/2006/relationships/image" Target="../media/image7.png"/><Relationship Id="rId4" Type="http://schemas.openxmlformats.org/officeDocument/2006/relationships/tags" Target="../tags/tag227.xml"/><Relationship Id="rId9" Type="http://schemas.openxmlformats.org/officeDocument/2006/relationships/tags" Target="../tags/tag232.xml"/><Relationship Id="rId14" Type="http://schemas.openxmlformats.org/officeDocument/2006/relationships/tags" Target="../tags/tag237.xml"/><Relationship Id="rId22" Type="http://schemas.openxmlformats.org/officeDocument/2006/relationships/tags" Target="../tags/tag245.xml"/><Relationship Id="rId27" Type="http://schemas.openxmlformats.org/officeDocument/2006/relationships/tags" Target="../tags/tag250.xml"/><Relationship Id="rId30" Type="http://schemas.openxmlformats.org/officeDocument/2006/relationships/notesSlide" Target="../notesSlides/notesSlide17.xml"/><Relationship Id="rId35" Type="http://schemas.openxmlformats.org/officeDocument/2006/relationships/image" Target="../media/image14.png"/><Relationship Id="rId8" Type="http://schemas.openxmlformats.org/officeDocument/2006/relationships/tags" Target="../tags/tag231.xml"/><Relationship Id="rId3" Type="http://schemas.openxmlformats.org/officeDocument/2006/relationships/tags" Target="../tags/tag226.xml"/></Relationships>
</file>

<file path=ppt/slides/_rels/slide18.xml.rels><?xml version="1.0" encoding="UTF-8" standalone="yes"?>
<Relationships xmlns="http://schemas.openxmlformats.org/package/2006/relationships"><Relationship Id="rId8" Type="http://schemas.openxmlformats.org/officeDocument/2006/relationships/tags" Target="../tags/tag259.xml"/><Relationship Id="rId13" Type="http://schemas.openxmlformats.org/officeDocument/2006/relationships/tags" Target="../tags/tag264.xml"/><Relationship Id="rId18" Type="http://schemas.openxmlformats.org/officeDocument/2006/relationships/image" Target="../media/image15.png"/><Relationship Id="rId3" Type="http://schemas.openxmlformats.org/officeDocument/2006/relationships/tags" Target="../tags/tag254.xml"/><Relationship Id="rId7" Type="http://schemas.openxmlformats.org/officeDocument/2006/relationships/tags" Target="../tags/tag258.xml"/><Relationship Id="rId12" Type="http://schemas.openxmlformats.org/officeDocument/2006/relationships/tags" Target="../tags/tag263.xml"/><Relationship Id="rId17" Type="http://schemas.openxmlformats.org/officeDocument/2006/relationships/image" Target="../media/image7.png"/><Relationship Id="rId2" Type="http://schemas.openxmlformats.org/officeDocument/2006/relationships/tags" Target="../tags/tag253.xml"/><Relationship Id="rId16" Type="http://schemas.openxmlformats.org/officeDocument/2006/relationships/notesSlide" Target="../notesSlides/notesSlide18.xml"/><Relationship Id="rId1" Type="http://schemas.openxmlformats.org/officeDocument/2006/relationships/tags" Target="../tags/tag252.xml"/><Relationship Id="rId6" Type="http://schemas.openxmlformats.org/officeDocument/2006/relationships/tags" Target="../tags/tag257.xml"/><Relationship Id="rId11" Type="http://schemas.openxmlformats.org/officeDocument/2006/relationships/tags" Target="../tags/tag262.xml"/><Relationship Id="rId5" Type="http://schemas.openxmlformats.org/officeDocument/2006/relationships/tags" Target="../tags/tag256.xml"/><Relationship Id="rId15" Type="http://schemas.openxmlformats.org/officeDocument/2006/relationships/slideLayout" Target="../slideLayouts/slideLayout5.xml"/><Relationship Id="rId10" Type="http://schemas.openxmlformats.org/officeDocument/2006/relationships/tags" Target="../tags/tag261.xml"/><Relationship Id="rId4" Type="http://schemas.openxmlformats.org/officeDocument/2006/relationships/tags" Target="../tags/tag255.xml"/><Relationship Id="rId9" Type="http://schemas.openxmlformats.org/officeDocument/2006/relationships/tags" Target="../tags/tag260.xml"/><Relationship Id="rId14" Type="http://schemas.openxmlformats.org/officeDocument/2006/relationships/tags" Target="../tags/tag265.xml"/></Relationships>
</file>

<file path=ppt/slides/_rels/slide19.xml.rels><?xml version="1.0" encoding="UTF-8" standalone="yes"?>
<Relationships xmlns="http://schemas.openxmlformats.org/package/2006/relationships"><Relationship Id="rId8" Type="http://schemas.openxmlformats.org/officeDocument/2006/relationships/tags" Target="../tags/tag273.xml"/><Relationship Id="rId13" Type="http://schemas.openxmlformats.org/officeDocument/2006/relationships/slideLayout" Target="../slideLayouts/slideLayout5.xml"/><Relationship Id="rId3" Type="http://schemas.openxmlformats.org/officeDocument/2006/relationships/tags" Target="../tags/tag268.xml"/><Relationship Id="rId7" Type="http://schemas.openxmlformats.org/officeDocument/2006/relationships/tags" Target="../tags/tag272.xml"/><Relationship Id="rId12" Type="http://schemas.openxmlformats.org/officeDocument/2006/relationships/tags" Target="../tags/tag277.xml"/><Relationship Id="rId2" Type="http://schemas.openxmlformats.org/officeDocument/2006/relationships/tags" Target="../tags/tag267.xml"/><Relationship Id="rId16" Type="http://schemas.openxmlformats.org/officeDocument/2006/relationships/image" Target="../media/image16.png"/><Relationship Id="rId1" Type="http://schemas.openxmlformats.org/officeDocument/2006/relationships/tags" Target="../tags/tag266.xml"/><Relationship Id="rId6" Type="http://schemas.openxmlformats.org/officeDocument/2006/relationships/tags" Target="../tags/tag271.xml"/><Relationship Id="rId11" Type="http://schemas.openxmlformats.org/officeDocument/2006/relationships/tags" Target="../tags/tag276.xml"/><Relationship Id="rId5" Type="http://schemas.openxmlformats.org/officeDocument/2006/relationships/tags" Target="../tags/tag270.xml"/><Relationship Id="rId15" Type="http://schemas.openxmlformats.org/officeDocument/2006/relationships/image" Target="../media/image7.png"/><Relationship Id="rId10" Type="http://schemas.openxmlformats.org/officeDocument/2006/relationships/tags" Target="../tags/tag275.xml"/><Relationship Id="rId4" Type="http://schemas.openxmlformats.org/officeDocument/2006/relationships/tags" Target="../tags/tag269.xml"/><Relationship Id="rId9" Type="http://schemas.openxmlformats.org/officeDocument/2006/relationships/tags" Target="../tags/tag274.xml"/><Relationship Id="rId1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slideLayout" Target="../slideLayouts/slideLayout5.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7.png"/><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79.xml"/><Relationship Id="rId1" Type="http://schemas.openxmlformats.org/officeDocument/2006/relationships/tags" Target="../tags/tag278.xml"/><Relationship Id="rId5" Type="http://schemas.openxmlformats.org/officeDocument/2006/relationships/image" Target="../media/image7.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tags" Target="../tags/tag287.xml"/><Relationship Id="rId3" Type="http://schemas.openxmlformats.org/officeDocument/2006/relationships/tags" Target="../tags/tag282.xml"/><Relationship Id="rId7" Type="http://schemas.openxmlformats.org/officeDocument/2006/relationships/tags" Target="../tags/tag286.xml"/><Relationship Id="rId12" Type="http://schemas.openxmlformats.org/officeDocument/2006/relationships/image" Target="../media/image19.png"/><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image" Target="../media/image7.png"/><Relationship Id="rId5" Type="http://schemas.openxmlformats.org/officeDocument/2006/relationships/tags" Target="../tags/tag284.xml"/><Relationship Id="rId10" Type="http://schemas.openxmlformats.org/officeDocument/2006/relationships/notesSlide" Target="../notesSlides/notesSlide21.xml"/><Relationship Id="rId4" Type="http://schemas.openxmlformats.org/officeDocument/2006/relationships/tags" Target="../tags/tag283.xml"/><Relationship Id="rId9"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tags" Target="../tags/tag295.xml"/><Relationship Id="rId13" Type="http://schemas.openxmlformats.org/officeDocument/2006/relationships/tags" Target="../tags/tag300.xml"/><Relationship Id="rId18" Type="http://schemas.openxmlformats.org/officeDocument/2006/relationships/tags" Target="../tags/tag305.xml"/><Relationship Id="rId26" Type="http://schemas.openxmlformats.org/officeDocument/2006/relationships/image" Target="../media/image21.png"/><Relationship Id="rId3" Type="http://schemas.openxmlformats.org/officeDocument/2006/relationships/tags" Target="../tags/tag290.xml"/><Relationship Id="rId21" Type="http://schemas.openxmlformats.org/officeDocument/2006/relationships/slideLayout" Target="../slideLayouts/slideLayout5.xml"/><Relationship Id="rId7" Type="http://schemas.openxmlformats.org/officeDocument/2006/relationships/tags" Target="../tags/tag294.xml"/><Relationship Id="rId12" Type="http://schemas.openxmlformats.org/officeDocument/2006/relationships/tags" Target="../tags/tag299.xml"/><Relationship Id="rId17" Type="http://schemas.openxmlformats.org/officeDocument/2006/relationships/tags" Target="../tags/tag304.xml"/><Relationship Id="rId25" Type="http://schemas.openxmlformats.org/officeDocument/2006/relationships/image" Target="../media/image20.png"/><Relationship Id="rId2" Type="http://schemas.openxmlformats.org/officeDocument/2006/relationships/tags" Target="../tags/tag289.xml"/><Relationship Id="rId16" Type="http://schemas.openxmlformats.org/officeDocument/2006/relationships/tags" Target="../tags/tag303.xml"/><Relationship Id="rId20" Type="http://schemas.openxmlformats.org/officeDocument/2006/relationships/tags" Target="../tags/tag307.xml"/><Relationship Id="rId1" Type="http://schemas.openxmlformats.org/officeDocument/2006/relationships/tags" Target="../tags/tag288.xml"/><Relationship Id="rId6" Type="http://schemas.openxmlformats.org/officeDocument/2006/relationships/tags" Target="../tags/tag293.xml"/><Relationship Id="rId11" Type="http://schemas.openxmlformats.org/officeDocument/2006/relationships/tags" Target="../tags/tag298.xml"/><Relationship Id="rId24" Type="http://schemas.openxmlformats.org/officeDocument/2006/relationships/image" Target="../media/image19.png"/><Relationship Id="rId5" Type="http://schemas.openxmlformats.org/officeDocument/2006/relationships/tags" Target="../tags/tag292.xml"/><Relationship Id="rId15" Type="http://schemas.openxmlformats.org/officeDocument/2006/relationships/tags" Target="../tags/tag302.xml"/><Relationship Id="rId23" Type="http://schemas.openxmlformats.org/officeDocument/2006/relationships/image" Target="../media/image7.png"/><Relationship Id="rId10" Type="http://schemas.openxmlformats.org/officeDocument/2006/relationships/tags" Target="../tags/tag297.xml"/><Relationship Id="rId19" Type="http://schemas.openxmlformats.org/officeDocument/2006/relationships/tags" Target="../tags/tag306.xml"/><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 Id="rId2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3" Type="http://schemas.openxmlformats.org/officeDocument/2006/relationships/tags" Target="../tags/tag320.xml"/><Relationship Id="rId18" Type="http://schemas.openxmlformats.org/officeDocument/2006/relationships/tags" Target="../tags/tag325.xml"/><Relationship Id="rId26" Type="http://schemas.openxmlformats.org/officeDocument/2006/relationships/tags" Target="../tags/tag333.xml"/><Relationship Id="rId21" Type="http://schemas.openxmlformats.org/officeDocument/2006/relationships/tags" Target="../tags/tag328.xml"/><Relationship Id="rId34" Type="http://schemas.openxmlformats.org/officeDocument/2006/relationships/image" Target="../media/image20.png"/><Relationship Id="rId7" Type="http://schemas.openxmlformats.org/officeDocument/2006/relationships/tags" Target="../tags/tag314.xml"/><Relationship Id="rId12" Type="http://schemas.openxmlformats.org/officeDocument/2006/relationships/tags" Target="../tags/tag319.xml"/><Relationship Id="rId17" Type="http://schemas.openxmlformats.org/officeDocument/2006/relationships/tags" Target="../tags/tag324.xml"/><Relationship Id="rId25" Type="http://schemas.openxmlformats.org/officeDocument/2006/relationships/tags" Target="../tags/tag332.xml"/><Relationship Id="rId33" Type="http://schemas.openxmlformats.org/officeDocument/2006/relationships/image" Target="../media/image19.png"/><Relationship Id="rId2" Type="http://schemas.openxmlformats.org/officeDocument/2006/relationships/tags" Target="../tags/tag309.xml"/><Relationship Id="rId16" Type="http://schemas.openxmlformats.org/officeDocument/2006/relationships/tags" Target="../tags/tag323.xml"/><Relationship Id="rId20" Type="http://schemas.openxmlformats.org/officeDocument/2006/relationships/tags" Target="../tags/tag327.xml"/><Relationship Id="rId29" Type="http://schemas.openxmlformats.org/officeDocument/2006/relationships/tags" Target="../tags/tag336.xml"/><Relationship Id="rId1" Type="http://schemas.openxmlformats.org/officeDocument/2006/relationships/tags" Target="../tags/tag308.xml"/><Relationship Id="rId6" Type="http://schemas.openxmlformats.org/officeDocument/2006/relationships/tags" Target="../tags/tag313.xml"/><Relationship Id="rId11" Type="http://schemas.openxmlformats.org/officeDocument/2006/relationships/tags" Target="../tags/tag318.xml"/><Relationship Id="rId24" Type="http://schemas.openxmlformats.org/officeDocument/2006/relationships/tags" Target="../tags/tag331.xml"/><Relationship Id="rId32" Type="http://schemas.openxmlformats.org/officeDocument/2006/relationships/image" Target="../media/image7.png"/><Relationship Id="rId37" Type="http://schemas.openxmlformats.org/officeDocument/2006/relationships/image" Target="../media/image23.png"/><Relationship Id="rId5" Type="http://schemas.openxmlformats.org/officeDocument/2006/relationships/tags" Target="../tags/tag312.xml"/><Relationship Id="rId15" Type="http://schemas.openxmlformats.org/officeDocument/2006/relationships/tags" Target="../tags/tag322.xml"/><Relationship Id="rId23" Type="http://schemas.openxmlformats.org/officeDocument/2006/relationships/tags" Target="../tags/tag330.xml"/><Relationship Id="rId28" Type="http://schemas.openxmlformats.org/officeDocument/2006/relationships/tags" Target="../tags/tag335.xml"/><Relationship Id="rId36" Type="http://schemas.openxmlformats.org/officeDocument/2006/relationships/image" Target="../media/image22.png"/><Relationship Id="rId10" Type="http://schemas.openxmlformats.org/officeDocument/2006/relationships/tags" Target="../tags/tag317.xml"/><Relationship Id="rId19" Type="http://schemas.openxmlformats.org/officeDocument/2006/relationships/tags" Target="../tags/tag326.xml"/><Relationship Id="rId31" Type="http://schemas.openxmlformats.org/officeDocument/2006/relationships/notesSlide" Target="../notesSlides/notesSlide23.xml"/><Relationship Id="rId4" Type="http://schemas.openxmlformats.org/officeDocument/2006/relationships/tags" Target="../tags/tag311.xml"/><Relationship Id="rId9" Type="http://schemas.openxmlformats.org/officeDocument/2006/relationships/tags" Target="../tags/tag316.xml"/><Relationship Id="rId14" Type="http://schemas.openxmlformats.org/officeDocument/2006/relationships/tags" Target="../tags/tag321.xml"/><Relationship Id="rId22" Type="http://schemas.openxmlformats.org/officeDocument/2006/relationships/tags" Target="../tags/tag329.xml"/><Relationship Id="rId27" Type="http://schemas.openxmlformats.org/officeDocument/2006/relationships/tags" Target="../tags/tag334.xml"/><Relationship Id="rId30" Type="http://schemas.openxmlformats.org/officeDocument/2006/relationships/slideLayout" Target="../slideLayouts/slideLayout5.xml"/><Relationship Id="rId35" Type="http://schemas.openxmlformats.org/officeDocument/2006/relationships/image" Target="../media/image21.png"/><Relationship Id="rId8" Type="http://schemas.openxmlformats.org/officeDocument/2006/relationships/tags" Target="../tags/tag315.xml"/><Relationship Id="rId3" Type="http://schemas.openxmlformats.org/officeDocument/2006/relationships/tags" Target="../tags/tag310.xml"/></Relationships>
</file>

<file path=ppt/slides/_rels/slide24.xml.rels><?xml version="1.0" encoding="UTF-8" standalone="yes"?>
<Relationships xmlns="http://schemas.openxmlformats.org/package/2006/relationships"><Relationship Id="rId8" Type="http://schemas.openxmlformats.org/officeDocument/2006/relationships/tags" Target="../tags/tag344.xml"/><Relationship Id="rId13" Type="http://schemas.openxmlformats.org/officeDocument/2006/relationships/tags" Target="../tags/tag349.xml"/><Relationship Id="rId18" Type="http://schemas.openxmlformats.org/officeDocument/2006/relationships/tags" Target="../tags/tag354.xml"/><Relationship Id="rId3" Type="http://schemas.openxmlformats.org/officeDocument/2006/relationships/tags" Target="../tags/tag339.xml"/><Relationship Id="rId21" Type="http://schemas.openxmlformats.org/officeDocument/2006/relationships/slideLayout" Target="../slideLayouts/slideLayout5.xml"/><Relationship Id="rId7" Type="http://schemas.openxmlformats.org/officeDocument/2006/relationships/tags" Target="../tags/tag343.xml"/><Relationship Id="rId12" Type="http://schemas.openxmlformats.org/officeDocument/2006/relationships/tags" Target="../tags/tag348.xml"/><Relationship Id="rId17" Type="http://schemas.openxmlformats.org/officeDocument/2006/relationships/tags" Target="../tags/tag353.xml"/><Relationship Id="rId2" Type="http://schemas.openxmlformats.org/officeDocument/2006/relationships/tags" Target="../tags/tag338.xml"/><Relationship Id="rId16" Type="http://schemas.openxmlformats.org/officeDocument/2006/relationships/tags" Target="../tags/tag352.xml"/><Relationship Id="rId20" Type="http://schemas.openxmlformats.org/officeDocument/2006/relationships/tags" Target="../tags/tag356.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tags" Target="../tags/tag347.xml"/><Relationship Id="rId5" Type="http://schemas.openxmlformats.org/officeDocument/2006/relationships/tags" Target="../tags/tag341.xml"/><Relationship Id="rId15" Type="http://schemas.openxmlformats.org/officeDocument/2006/relationships/tags" Target="../tags/tag351.xml"/><Relationship Id="rId23" Type="http://schemas.openxmlformats.org/officeDocument/2006/relationships/image" Target="../media/image7.png"/><Relationship Id="rId10" Type="http://schemas.openxmlformats.org/officeDocument/2006/relationships/tags" Target="../tags/tag346.xml"/><Relationship Id="rId19" Type="http://schemas.openxmlformats.org/officeDocument/2006/relationships/tags" Target="../tags/tag355.xml"/><Relationship Id="rId4" Type="http://schemas.openxmlformats.org/officeDocument/2006/relationships/tags" Target="../tags/tag340.xml"/><Relationship Id="rId9" Type="http://schemas.openxmlformats.org/officeDocument/2006/relationships/tags" Target="../tags/tag345.xml"/><Relationship Id="rId14" Type="http://schemas.openxmlformats.org/officeDocument/2006/relationships/tags" Target="../tags/tag350.xml"/><Relationship Id="rId2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notesSlide" Target="../notesSlides/notesSlide3.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slideLayout" Target="../slideLayouts/slideLayout5.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slideLayout" Target="../slideLayouts/slideLayout5.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2" Type="http://schemas.openxmlformats.org/officeDocument/2006/relationships/tags" Target="../tags/tag34.xml"/><Relationship Id="rId16" Type="http://schemas.openxmlformats.org/officeDocument/2006/relationships/image" Target="../media/image8.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image" Target="../media/image7.png"/><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7.xml"/><Relationship Id="rId7" Type="http://schemas.openxmlformats.org/officeDocument/2006/relationships/image" Target="../media/image7.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5.xml"/><Relationship Id="rId5" Type="http://schemas.openxmlformats.org/officeDocument/2006/relationships/slideLayout" Target="../slideLayouts/slideLayout5.xml"/><Relationship Id="rId4" Type="http://schemas.openxmlformats.org/officeDocument/2006/relationships/tags" Target="../tags/tag48.xml"/></Relationships>
</file>

<file path=ppt/slides/_rels/slide6.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10.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7.png"/><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7.png"/><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7.png"/><Relationship Id="rId5" Type="http://schemas.openxmlformats.org/officeDocument/2006/relationships/notesSlide" Target="../notesSlides/notesSlide8.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3" Type="http://schemas.openxmlformats.org/officeDocument/2006/relationships/tags" Target="../tags/tag70.xml"/><Relationship Id="rId18" Type="http://schemas.openxmlformats.org/officeDocument/2006/relationships/tags" Target="../tags/tag75.xml"/><Relationship Id="rId26" Type="http://schemas.openxmlformats.org/officeDocument/2006/relationships/tags" Target="../tags/tag83.xml"/><Relationship Id="rId21" Type="http://schemas.openxmlformats.org/officeDocument/2006/relationships/tags" Target="../tags/tag78.xml"/><Relationship Id="rId34" Type="http://schemas.openxmlformats.org/officeDocument/2006/relationships/image" Target="../media/image14.png"/><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tags" Target="../tags/tag74.xml"/><Relationship Id="rId25" Type="http://schemas.openxmlformats.org/officeDocument/2006/relationships/tags" Target="../tags/tag82.xml"/><Relationship Id="rId33" Type="http://schemas.openxmlformats.org/officeDocument/2006/relationships/image" Target="../media/image13.png"/><Relationship Id="rId38" Type="http://schemas.openxmlformats.org/officeDocument/2006/relationships/image" Target="../media/image18.png"/><Relationship Id="rId2" Type="http://schemas.openxmlformats.org/officeDocument/2006/relationships/tags" Target="../tags/tag59.xml"/><Relationship Id="rId16" Type="http://schemas.openxmlformats.org/officeDocument/2006/relationships/tags" Target="../tags/tag73.xml"/><Relationship Id="rId20" Type="http://schemas.openxmlformats.org/officeDocument/2006/relationships/tags" Target="../tags/tag77.xml"/><Relationship Id="rId29" Type="http://schemas.openxmlformats.org/officeDocument/2006/relationships/notesSlide" Target="../notesSlides/notesSlide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24" Type="http://schemas.openxmlformats.org/officeDocument/2006/relationships/tags" Target="../tags/tag81.xml"/><Relationship Id="rId32" Type="http://schemas.openxmlformats.org/officeDocument/2006/relationships/image" Target="../media/image12.png"/><Relationship Id="rId37" Type="http://schemas.openxmlformats.org/officeDocument/2006/relationships/image" Target="../media/image17.png"/><Relationship Id="rId5" Type="http://schemas.openxmlformats.org/officeDocument/2006/relationships/tags" Target="../tags/tag62.xml"/><Relationship Id="rId15" Type="http://schemas.openxmlformats.org/officeDocument/2006/relationships/tags" Target="../tags/tag72.xml"/><Relationship Id="rId23" Type="http://schemas.openxmlformats.org/officeDocument/2006/relationships/tags" Target="../tags/tag80.xml"/><Relationship Id="rId28" Type="http://schemas.openxmlformats.org/officeDocument/2006/relationships/slideLayout" Target="../slideLayouts/slideLayout5.xml"/><Relationship Id="rId36" Type="http://schemas.openxmlformats.org/officeDocument/2006/relationships/image" Target="../media/image16.png"/><Relationship Id="rId10" Type="http://schemas.openxmlformats.org/officeDocument/2006/relationships/tags" Target="../tags/tag67.xml"/><Relationship Id="rId19" Type="http://schemas.openxmlformats.org/officeDocument/2006/relationships/tags" Target="../tags/tag76.xml"/><Relationship Id="rId31" Type="http://schemas.openxmlformats.org/officeDocument/2006/relationships/image" Target="../media/image11.png"/><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 Id="rId22" Type="http://schemas.openxmlformats.org/officeDocument/2006/relationships/tags" Target="../tags/tag79.xml"/><Relationship Id="rId27" Type="http://schemas.openxmlformats.org/officeDocument/2006/relationships/tags" Target="../tags/tag84.xml"/><Relationship Id="rId30" Type="http://schemas.openxmlformats.org/officeDocument/2006/relationships/image" Target="../media/image7.png"/><Relationship Id="rId35" Type="http://schemas.openxmlformats.org/officeDocument/2006/relationships/image" Target="../media/image15.png"/><Relationship Id="rId8" Type="http://schemas.openxmlformats.org/officeDocument/2006/relationships/tags" Target="../tags/tag65.xml"/><Relationship Id="rId3" Type="http://schemas.openxmlformats.org/officeDocument/2006/relationships/tags" Target="../tags/tag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
          <p:cNvSpPr txBox="1">
            <a:spLocks noGrp="1"/>
          </p:cNvSpPr>
          <p:nvPr>
            <p:ph type="ctrTitle"/>
          </p:nvPr>
        </p:nvSpPr>
        <p:spPr>
          <a:xfrm>
            <a:off x="772937" y="3135294"/>
            <a:ext cx="6552626" cy="1735395"/>
          </a:xfrm>
          <a:prstGeom prst="rect">
            <a:avLst/>
          </a:prstGeom>
          <a:noFill/>
          <a:ln>
            <a:solidFill>
              <a:srgbClr val="003F6E"/>
            </a:solidFill>
          </a:ln>
        </p:spPr>
        <p:txBody>
          <a:bodyPr spcFirstLastPara="1" vert="horz" wrap="square" lIns="121900" tIns="121900" rIns="121900" bIns="121900" rtlCol="0" anchor="t" anchorCtr="0">
            <a:noAutofit/>
          </a:bodyPr>
          <a:lstStyle/>
          <a:p>
            <a:pPr marL="285750" indent="-285750" algn="ctr">
              <a:buFont typeface="Arial"/>
              <a:buChar char="•"/>
            </a:pPr>
            <a:r>
              <a:rPr lang="en-US" sz="3600" dirty="0">
                <a:solidFill>
                  <a:srgbClr val="222D59"/>
                </a:solidFill>
                <a:latin typeface="Arial Black"/>
              </a:rPr>
              <a:t>CLF-DES-02-IT-MADE</a:t>
            </a:r>
            <a:endParaRPr lang="en-US" sz="2650" dirty="0">
              <a:solidFill>
                <a:srgbClr val="222D59"/>
              </a:solidFill>
              <a:latin typeface="Avenir Next LT Pro"/>
            </a:endParaRPr>
          </a:p>
          <a:p>
            <a:pPr algn="ctr"/>
            <a:r>
              <a:rPr lang="en-US" sz="3600" dirty="0">
                <a:solidFill>
                  <a:srgbClr val="222D59"/>
                </a:solidFill>
                <a:latin typeface="Arial Black"/>
              </a:rPr>
              <a:t>DIGITAL TWIN DEL PRODOTTO</a:t>
            </a:r>
            <a:br>
              <a:rPr lang="en-US" sz="3600" dirty="0">
                <a:solidFill>
                  <a:srgbClr val="222D59"/>
                </a:solidFill>
                <a:latin typeface="Arial Black"/>
              </a:rPr>
            </a:br>
            <a:br>
              <a:rPr lang="en-US" sz="3600" dirty="0">
                <a:solidFill>
                  <a:srgbClr val="222D59"/>
                </a:solidFill>
                <a:latin typeface="Arial Black"/>
              </a:rPr>
            </a:br>
            <a:endParaRPr lang="it-IT"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13" name="Freccia A SINISTRA">
            <a:extLst>
              <a:ext uri="{FF2B5EF4-FFF2-40B4-BE49-F238E27FC236}">
                <a16:creationId xmlns:a16="http://schemas.microsoft.com/office/drawing/2014/main" id="{9BDD38C4-0A93-FA6A-3C40-98EB4890602C}"/>
              </a:ext>
            </a:extLst>
          </p:cNvPr>
          <p:cNvSpPr/>
          <p:nvPr>
            <p:custDataLst>
              <p:tags r:id="rId2"/>
            </p:custDataLst>
          </p:nvPr>
        </p:nvSpPr>
        <p:spPr>
          <a:xfrm rot="10800000">
            <a:off x="2494676" y="3348518"/>
            <a:ext cx="5437211" cy="203037"/>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endParaRPr lang="it-IT" dirty="0">
              <a:solidFill>
                <a:srgbClr val="222D59"/>
              </a:solidFill>
              <a:ea typeface="Calibri"/>
              <a:cs typeface="Calibri"/>
            </a:endParaRPr>
          </a:p>
        </p:txBody>
      </p:sp>
      <p:cxnSp>
        <p:nvCxnSpPr>
          <p:cNvPr id="21" name="Connettore 2 20">
            <a:extLst>
              <a:ext uri="{FF2B5EF4-FFF2-40B4-BE49-F238E27FC236}">
                <a16:creationId xmlns:a16="http://schemas.microsoft.com/office/drawing/2014/main" id="{9CDEB512-882A-642E-9D0A-5B368212880E}"/>
              </a:ext>
            </a:extLst>
          </p:cNvPr>
          <p:cNvCxnSpPr>
            <a:cxnSpLocks/>
            <a:endCxn id="6" idx="2"/>
          </p:cNvCxnSpPr>
          <p:nvPr>
            <p:custDataLst>
              <p:tags r:id="rId3"/>
            </p:custDataLst>
          </p:nvPr>
        </p:nvCxnSpPr>
        <p:spPr>
          <a:xfrm flipV="1">
            <a:off x="3724155" y="2711371"/>
            <a:ext cx="0" cy="717629"/>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C161B328-E30C-D023-EDCD-F0AEE9B18829}"/>
              </a:ext>
            </a:extLst>
          </p:cNvPr>
          <p:cNvSpPr>
            <a:spLocks noGrp="1"/>
          </p:cNvSpPr>
          <p:nvPr>
            <p:ph type="title"/>
            <p:custDataLst>
              <p:tags r:id="rId4"/>
            </p:custDataLst>
          </p:nvPr>
        </p:nvSpPr>
        <p:spPr>
          <a:xfrm>
            <a:off x="1406269" y="644889"/>
            <a:ext cx="10512425" cy="505152"/>
          </a:xfrm>
        </p:spPr>
        <p:txBody>
          <a:bodyPr/>
          <a:lstStyle/>
          <a:p>
            <a:r>
              <a:rPr lang="en-GB" sz="3200" dirty="0">
                <a:solidFill>
                  <a:schemeClr val="tx1"/>
                </a:solidFill>
              </a:rPr>
              <a:t>CARATTERISTICHE E FUNZIONALITÀ</a:t>
            </a:r>
            <a:endParaRPr lang="it-IT" sz="3200" dirty="0">
              <a:solidFill>
                <a:schemeClr val="tx1"/>
              </a:solidFill>
            </a:endParaRPr>
          </a:p>
        </p:txBody>
      </p:sp>
      <p:sp>
        <p:nvSpPr>
          <p:cNvPr id="3" name="TextBox 7">
            <a:extLst>
              <a:ext uri="{FF2B5EF4-FFF2-40B4-BE49-F238E27FC236}">
                <a16:creationId xmlns:a16="http://schemas.microsoft.com/office/drawing/2014/main" id="{29654BB9-4A7E-007F-8A62-264FBB0D276C}"/>
              </a:ext>
            </a:extLst>
          </p:cNvPr>
          <p:cNvSpPr txBox="1"/>
          <p:nvPr>
            <p:custDataLst>
              <p:tags r:id="rId5"/>
            </p:custDataLst>
          </p:nvPr>
        </p:nvSpPr>
        <p:spPr>
          <a:xfrm>
            <a:off x="5727205" y="4230692"/>
            <a:ext cx="2309450" cy="369332"/>
          </a:xfrm>
          <a:prstGeom prst="rect">
            <a:avLst/>
          </a:prstGeom>
          <a:solidFill>
            <a:srgbClr val="ED7D31"/>
          </a:solidFill>
        </p:spPr>
        <p:txBody>
          <a:bodyPr wrap="square" lIns="91440" tIns="45720" rIns="91440" bIns="45720" anchor="t">
            <a:spAutoFit/>
          </a:bodyPr>
          <a:lstStyle/>
          <a:p>
            <a:pPr algn="ctr"/>
            <a:r>
              <a:rPr lang="en-US" sz="1800" dirty="0">
                <a:solidFill>
                  <a:srgbClr val="222D59"/>
                </a:solidFill>
                <a:latin typeface="Avenir Next LT Pro"/>
              </a:rPr>
              <a:t>Macchina del prodotto</a:t>
            </a:r>
            <a:endParaRPr lang="en-US" dirty="0">
              <a:solidFill>
                <a:srgbClr val="222D59"/>
              </a:solidFill>
              <a:latin typeface="Avenir Next LT Pro"/>
            </a:endParaRPr>
          </a:p>
        </p:txBody>
      </p:sp>
      <p:sp>
        <p:nvSpPr>
          <p:cNvPr id="4" name="TextBox 9">
            <a:extLst>
              <a:ext uri="{FF2B5EF4-FFF2-40B4-BE49-F238E27FC236}">
                <a16:creationId xmlns:a16="http://schemas.microsoft.com/office/drawing/2014/main" id="{62F43FAF-5F2E-1DEA-C252-343F9D67B8FE}"/>
              </a:ext>
            </a:extLst>
          </p:cNvPr>
          <p:cNvSpPr txBox="1"/>
          <p:nvPr>
            <p:custDataLst>
              <p:tags r:id="rId6"/>
            </p:custDataLst>
          </p:nvPr>
        </p:nvSpPr>
        <p:spPr>
          <a:xfrm>
            <a:off x="5111776" y="1659948"/>
            <a:ext cx="1390598" cy="646331"/>
          </a:xfrm>
          <a:prstGeom prst="rect">
            <a:avLst/>
          </a:prstGeom>
          <a:solidFill>
            <a:srgbClr val="ED7D31"/>
          </a:solidFill>
        </p:spPr>
        <p:txBody>
          <a:bodyPr wrap="square" lIns="91440" tIns="45720" rIns="91440" bIns="45720" anchor="t">
            <a:spAutoFit/>
          </a:bodyPr>
          <a:lstStyle/>
          <a:p>
            <a:pPr algn="ctr"/>
            <a:r>
              <a:rPr lang="en-US" sz="1800" dirty="0">
                <a:solidFill>
                  <a:srgbClr val="222D59"/>
                </a:solidFill>
                <a:latin typeface="Avenir Next LT Pro"/>
              </a:rPr>
              <a:t>Produzione locale</a:t>
            </a:r>
            <a:endParaRPr lang="en-US" dirty="0">
              <a:solidFill>
                <a:srgbClr val="222D59"/>
              </a:solidFill>
              <a:latin typeface="Avenir Next LT Pro"/>
            </a:endParaRPr>
          </a:p>
        </p:txBody>
      </p:sp>
      <p:sp>
        <p:nvSpPr>
          <p:cNvPr id="5" name="TextBox 12">
            <a:extLst>
              <a:ext uri="{FF2B5EF4-FFF2-40B4-BE49-F238E27FC236}">
                <a16:creationId xmlns:a16="http://schemas.microsoft.com/office/drawing/2014/main" id="{15C4D188-576D-E95C-0EEB-2B8B9C474FB5}"/>
              </a:ext>
            </a:extLst>
          </p:cNvPr>
          <p:cNvSpPr txBox="1"/>
          <p:nvPr>
            <p:custDataLst>
              <p:tags r:id="rId7"/>
            </p:custDataLst>
          </p:nvPr>
        </p:nvSpPr>
        <p:spPr>
          <a:xfrm>
            <a:off x="3777439" y="4235683"/>
            <a:ext cx="1871017" cy="646331"/>
          </a:xfrm>
          <a:prstGeom prst="rect">
            <a:avLst/>
          </a:prstGeom>
          <a:solidFill>
            <a:srgbClr val="ED7D31"/>
          </a:solidFill>
        </p:spPr>
        <p:txBody>
          <a:bodyPr wrap="square" lIns="91440" tIns="45720" rIns="91440" bIns="45720" anchor="t">
            <a:spAutoFit/>
          </a:bodyPr>
          <a:lstStyle/>
          <a:p>
            <a:pPr algn="ctr"/>
            <a:r>
              <a:rPr lang="en-US" sz="1800" dirty="0">
                <a:solidFill>
                  <a:srgbClr val="222D59"/>
                </a:solidFill>
                <a:latin typeface="Avenir Next LT Pro"/>
              </a:rPr>
              <a:t>Fabbrica sul campo</a:t>
            </a:r>
          </a:p>
          <a:p>
            <a:pPr algn="ctr"/>
            <a:r>
              <a:rPr lang="en-US" dirty="0">
                <a:solidFill>
                  <a:srgbClr val="222D59"/>
                </a:solidFill>
                <a:latin typeface="Avenir Next LT Pro"/>
              </a:rPr>
              <a:t>Ambiente</a:t>
            </a:r>
          </a:p>
        </p:txBody>
      </p:sp>
      <p:sp>
        <p:nvSpPr>
          <p:cNvPr id="6" name="TextBox 15">
            <a:extLst>
              <a:ext uri="{FF2B5EF4-FFF2-40B4-BE49-F238E27FC236}">
                <a16:creationId xmlns:a16="http://schemas.microsoft.com/office/drawing/2014/main" id="{82364350-A3E3-9FE1-3B72-CBC158DD3C62}"/>
              </a:ext>
            </a:extLst>
          </p:cNvPr>
          <p:cNvSpPr txBox="1"/>
          <p:nvPr>
            <p:custDataLst>
              <p:tags r:id="rId8"/>
            </p:custDataLst>
          </p:nvPr>
        </p:nvSpPr>
        <p:spPr>
          <a:xfrm>
            <a:off x="3028856" y="2342039"/>
            <a:ext cx="1390598" cy="369332"/>
          </a:xfrm>
          <a:prstGeom prst="rect">
            <a:avLst/>
          </a:prstGeom>
          <a:solidFill>
            <a:srgbClr val="ED7D31"/>
          </a:solidFill>
        </p:spPr>
        <p:txBody>
          <a:bodyPr wrap="square" lIns="91440" tIns="45720" rIns="91440" bIns="45720" anchor="t">
            <a:spAutoFit/>
          </a:bodyPr>
          <a:lstStyle/>
          <a:p>
            <a:pPr algn="ctr"/>
            <a:r>
              <a:rPr lang="en-US" sz="1800" dirty="0">
                <a:solidFill>
                  <a:srgbClr val="222D59"/>
                </a:solidFill>
                <a:latin typeface="Avenir Next LT Pro"/>
              </a:rPr>
              <a:t>Mondo</a:t>
            </a:r>
            <a:endParaRPr lang="en-US" dirty="0">
              <a:solidFill>
                <a:srgbClr val="222D59"/>
              </a:solidFill>
              <a:latin typeface="Avenir Next LT Pro"/>
            </a:endParaRPr>
          </a:p>
        </p:txBody>
      </p:sp>
      <p:sp>
        <p:nvSpPr>
          <p:cNvPr id="7" name="Oval 2">
            <a:extLst>
              <a:ext uri="{FF2B5EF4-FFF2-40B4-BE49-F238E27FC236}">
                <a16:creationId xmlns:a16="http://schemas.microsoft.com/office/drawing/2014/main" id="{93B1B66F-1AC4-43AA-DCFC-FBF6542D4474}"/>
              </a:ext>
            </a:extLst>
          </p:cNvPr>
          <p:cNvSpPr/>
          <p:nvPr>
            <p:custDataLst>
              <p:tags r:id="rId9"/>
            </p:custDataLst>
          </p:nvPr>
        </p:nvSpPr>
        <p:spPr>
          <a:xfrm>
            <a:off x="7829803" y="2688220"/>
            <a:ext cx="3735042" cy="1481560"/>
          </a:xfrm>
          <a:prstGeom prst="ellipse">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r>
              <a:rPr lang="en-US" sz="2800" b="1" dirty="0">
                <a:solidFill>
                  <a:srgbClr val="222D59"/>
                </a:solidFill>
                <a:latin typeface="Avenir Next LT Pro"/>
              </a:rPr>
              <a:t>GEMELLO DIGITALE</a:t>
            </a:r>
          </a:p>
        </p:txBody>
      </p:sp>
      <p:pic>
        <p:nvPicPr>
          <p:cNvPr id="10" name="Picture 8">
            <a:extLst>
              <a:ext uri="{FF2B5EF4-FFF2-40B4-BE49-F238E27FC236}">
                <a16:creationId xmlns:a16="http://schemas.microsoft.com/office/drawing/2014/main" id="{0224E464-5666-C285-D9DE-5DD0D3098751}"/>
              </a:ext>
            </a:extLst>
          </p:cNvPr>
          <p:cNvPicPr>
            <a:picLocks noChangeAspect="1"/>
          </p:cNvPicPr>
          <p:nvPr>
            <p:custDataLst>
              <p:tags r:id="rId10"/>
            </p:custDataLst>
          </p:nvPr>
        </p:nvPicPr>
        <p:blipFill>
          <a:blip r:embed="rId18"/>
          <a:stretch>
            <a:fillRect/>
          </a:stretch>
        </p:blipFill>
        <p:spPr>
          <a:xfrm>
            <a:off x="1235350" y="2733115"/>
            <a:ext cx="1259328" cy="1259328"/>
          </a:xfrm>
          <a:prstGeom prst="rect">
            <a:avLst/>
          </a:prstGeom>
        </p:spPr>
      </p:pic>
      <p:cxnSp>
        <p:nvCxnSpPr>
          <p:cNvPr id="22" name="Connettore 2 21">
            <a:extLst>
              <a:ext uri="{FF2B5EF4-FFF2-40B4-BE49-F238E27FC236}">
                <a16:creationId xmlns:a16="http://schemas.microsoft.com/office/drawing/2014/main" id="{90E20706-7AB7-E753-5F7E-F4E57312720D}"/>
              </a:ext>
            </a:extLst>
          </p:cNvPr>
          <p:cNvCxnSpPr>
            <a:cxnSpLocks/>
            <a:endCxn id="5" idx="0"/>
          </p:cNvCxnSpPr>
          <p:nvPr>
            <p:custDataLst>
              <p:tags r:id="rId11"/>
            </p:custDataLst>
          </p:nvPr>
        </p:nvCxnSpPr>
        <p:spPr>
          <a:xfrm>
            <a:off x="4712948" y="3498450"/>
            <a:ext cx="0" cy="737233"/>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56114A2A-D461-79E3-7EA0-B40AAF26D2B1}"/>
              </a:ext>
            </a:extLst>
          </p:cNvPr>
          <p:cNvCxnSpPr>
            <a:cxnSpLocks/>
            <a:endCxn id="4" idx="2"/>
          </p:cNvCxnSpPr>
          <p:nvPr>
            <p:custDataLst>
              <p:tags r:id="rId12"/>
            </p:custDataLst>
          </p:nvPr>
        </p:nvCxnSpPr>
        <p:spPr>
          <a:xfrm flipV="1">
            <a:off x="5807075" y="2306279"/>
            <a:ext cx="0" cy="1101747"/>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B6B6D8B6-A1D7-2974-FB5D-13CD1C822F6D}"/>
              </a:ext>
            </a:extLst>
          </p:cNvPr>
          <p:cNvCxnSpPr>
            <a:cxnSpLocks/>
            <a:endCxn id="3" idx="0"/>
          </p:cNvCxnSpPr>
          <p:nvPr>
            <p:custDataLst>
              <p:tags r:id="rId13"/>
            </p:custDataLst>
          </p:nvPr>
        </p:nvCxnSpPr>
        <p:spPr>
          <a:xfrm>
            <a:off x="6881930" y="3518858"/>
            <a:ext cx="0" cy="711834"/>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sp>
        <p:nvSpPr>
          <p:cNvPr id="34" name="TextBox 6">
            <a:extLst>
              <a:ext uri="{FF2B5EF4-FFF2-40B4-BE49-F238E27FC236}">
                <a16:creationId xmlns:a16="http://schemas.microsoft.com/office/drawing/2014/main" id="{C9486201-BD6E-63F2-4CBB-AE9028C45045}"/>
              </a:ext>
            </a:extLst>
          </p:cNvPr>
          <p:cNvSpPr txBox="1"/>
          <p:nvPr>
            <p:custDataLst>
              <p:tags r:id="rId14"/>
            </p:custDataLst>
          </p:nvPr>
        </p:nvSpPr>
        <p:spPr>
          <a:xfrm>
            <a:off x="1017615" y="3975963"/>
            <a:ext cx="1725552" cy="646331"/>
          </a:xfrm>
          <a:prstGeom prst="rect">
            <a:avLst/>
          </a:prstGeom>
          <a:solidFill>
            <a:srgbClr val="ED7D31"/>
          </a:solidFill>
        </p:spPr>
        <p:txBody>
          <a:bodyPr wrap="square" lIns="91440" tIns="45720" rIns="91440" bIns="45720" anchor="t">
            <a:spAutoFit/>
          </a:bodyPr>
          <a:lstStyle/>
          <a:p>
            <a:pPr algn="ctr"/>
            <a:r>
              <a:rPr lang="en-US" sz="1800" b="1" dirty="0">
                <a:solidFill>
                  <a:srgbClr val="222D59"/>
                </a:solidFill>
                <a:latin typeface="Avenir Next LT Pro"/>
              </a:rPr>
              <a:t>Ampiezza dell'integrazione</a:t>
            </a:r>
            <a:endParaRPr lang="en-US" b="1" dirty="0">
              <a:solidFill>
                <a:srgbClr val="222D59"/>
              </a:solidFill>
              <a:latin typeface="Avenir Next LT Pro"/>
            </a:endParaRPr>
          </a:p>
        </p:txBody>
      </p:sp>
      <p:sp>
        <p:nvSpPr>
          <p:cNvPr id="8" name="Google Shape;44;p2">
            <a:extLst>
              <a:ext uri="{FF2B5EF4-FFF2-40B4-BE49-F238E27FC236}">
                <a16:creationId xmlns:a16="http://schemas.microsoft.com/office/drawing/2014/main" id="{718F15E0-E83E-4F2D-8B2E-503A82C76E54}"/>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545939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a16="http://schemas.microsoft.com/office/drawing/2014/main" xmlns:p14="http://schemas.microsoft.com/office/powerpoint/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0">
            <a:lum/>
          </a:blip>
          <a:srcRect/>
          <a:stretch>
            <a:fillRect/>
          </a:stretch>
        </a:blipFill>
        <a:effectLst/>
      </p:bgPr>
    </p:bg>
    <p:spTree>
      <p:nvGrpSpPr>
        <p:cNvPr id="1" name=""/>
        <p:cNvGrpSpPr/>
        <p:nvPr/>
      </p:nvGrpSpPr>
      <p:grpSpPr>
        <a:xfrm>
          <a:off x="0" y="0"/>
          <a:ext cx="0" cy="0"/>
          <a:chOff x="0" y="0"/>
          <a:chExt cx="0" cy="0"/>
        </a:xfrm>
      </p:grpSpPr>
      <p:sp>
        <p:nvSpPr>
          <p:cNvPr id="63" name="Freccia a destra 62">
            <a:extLst>
              <a:ext uri="{FF2B5EF4-FFF2-40B4-BE49-F238E27FC236}">
                <a16:creationId xmlns:a16="http://schemas.microsoft.com/office/drawing/2014/main" id="{93A67F62-F137-EB4B-0734-62AE48043CB4}"/>
              </a:ext>
            </a:extLst>
          </p:cNvPr>
          <p:cNvSpPr/>
          <p:nvPr>
            <p:custDataLst>
              <p:tags r:id="rId2"/>
            </p:custDataLst>
          </p:nvPr>
        </p:nvSpPr>
        <p:spPr>
          <a:xfrm rot="2295351">
            <a:off x="6821619" y="4155268"/>
            <a:ext cx="1556522" cy="261260"/>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2" name="Freccia a destra 61">
            <a:extLst>
              <a:ext uri="{FF2B5EF4-FFF2-40B4-BE49-F238E27FC236}">
                <a16:creationId xmlns:a16="http://schemas.microsoft.com/office/drawing/2014/main" id="{FE3B61DA-B6C2-EFDD-9E0B-655FFDA43B10}"/>
              </a:ext>
            </a:extLst>
          </p:cNvPr>
          <p:cNvSpPr/>
          <p:nvPr>
            <p:custDataLst>
              <p:tags r:id="rId3"/>
            </p:custDataLst>
          </p:nvPr>
        </p:nvSpPr>
        <p:spPr>
          <a:xfrm rot="5400000">
            <a:off x="5627797" y="4130469"/>
            <a:ext cx="1037235" cy="217005"/>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1" name="Freccia a destra 60">
            <a:extLst>
              <a:ext uri="{FF2B5EF4-FFF2-40B4-BE49-F238E27FC236}">
                <a16:creationId xmlns:a16="http://schemas.microsoft.com/office/drawing/2014/main" id="{A3D8FEA5-4983-67F6-3479-378EE56480BD}"/>
              </a:ext>
            </a:extLst>
          </p:cNvPr>
          <p:cNvSpPr/>
          <p:nvPr>
            <p:custDataLst>
              <p:tags r:id="rId4"/>
            </p:custDataLst>
          </p:nvPr>
        </p:nvSpPr>
        <p:spPr>
          <a:xfrm rot="16200000">
            <a:off x="5671504" y="2585354"/>
            <a:ext cx="1037235" cy="217005"/>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0" name="Freccia a destra 59">
            <a:extLst>
              <a:ext uri="{FF2B5EF4-FFF2-40B4-BE49-F238E27FC236}">
                <a16:creationId xmlns:a16="http://schemas.microsoft.com/office/drawing/2014/main" id="{777F594F-513E-E7A2-AB99-BA26990F0337}"/>
              </a:ext>
            </a:extLst>
          </p:cNvPr>
          <p:cNvSpPr/>
          <p:nvPr>
            <p:custDataLst>
              <p:tags r:id="rId5"/>
            </p:custDataLst>
          </p:nvPr>
        </p:nvSpPr>
        <p:spPr>
          <a:xfrm rot="8656197">
            <a:off x="4118103" y="4017670"/>
            <a:ext cx="1704048" cy="229255"/>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9" name="Freccia a destra 58">
            <a:extLst>
              <a:ext uri="{FF2B5EF4-FFF2-40B4-BE49-F238E27FC236}">
                <a16:creationId xmlns:a16="http://schemas.microsoft.com/office/drawing/2014/main" id="{B3C6BA3A-2C37-9751-CA86-898C8D4CBBF7}"/>
              </a:ext>
            </a:extLst>
          </p:cNvPr>
          <p:cNvSpPr/>
          <p:nvPr>
            <p:custDataLst>
              <p:tags r:id="rId6"/>
            </p:custDataLst>
          </p:nvPr>
        </p:nvSpPr>
        <p:spPr>
          <a:xfrm rot="13396991">
            <a:off x="4183683" y="2401390"/>
            <a:ext cx="1442727" cy="232513"/>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8" name="Freccia a destra 57">
            <a:extLst>
              <a:ext uri="{FF2B5EF4-FFF2-40B4-BE49-F238E27FC236}">
                <a16:creationId xmlns:a16="http://schemas.microsoft.com/office/drawing/2014/main" id="{D5920B60-A224-A066-65BC-8371C6EEB207}"/>
              </a:ext>
            </a:extLst>
          </p:cNvPr>
          <p:cNvSpPr/>
          <p:nvPr>
            <p:custDataLst>
              <p:tags r:id="rId7"/>
            </p:custDataLst>
          </p:nvPr>
        </p:nvSpPr>
        <p:spPr>
          <a:xfrm rot="19174691">
            <a:off x="6794315" y="2444760"/>
            <a:ext cx="1704048" cy="227650"/>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7" name="Freccia a destra 56">
            <a:extLst>
              <a:ext uri="{FF2B5EF4-FFF2-40B4-BE49-F238E27FC236}">
                <a16:creationId xmlns:a16="http://schemas.microsoft.com/office/drawing/2014/main" id="{F7719807-5ECF-D5FB-4F21-62FFB20C3CA4}"/>
              </a:ext>
            </a:extLst>
          </p:cNvPr>
          <p:cNvSpPr/>
          <p:nvPr>
            <p:custDataLst>
              <p:tags r:id="rId8"/>
            </p:custDataLst>
          </p:nvPr>
        </p:nvSpPr>
        <p:spPr>
          <a:xfrm rot="10800000">
            <a:off x="2494677" y="3348518"/>
            <a:ext cx="2210573" cy="217730"/>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6" name="Freccia a destra 55">
            <a:extLst>
              <a:ext uri="{FF2B5EF4-FFF2-40B4-BE49-F238E27FC236}">
                <a16:creationId xmlns:a16="http://schemas.microsoft.com/office/drawing/2014/main" id="{A597DC04-CBA5-EC31-3E64-7F9ECEF5A1EA}"/>
              </a:ext>
            </a:extLst>
          </p:cNvPr>
          <p:cNvSpPr/>
          <p:nvPr>
            <p:custDataLst>
              <p:tags r:id="rId9"/>
            </p:custDataLst>
          </p:nvPr>
        </p:nvSpPr>
        <p:spPr>
          <a:xfrm>
            <a:off x="7517926" y="3328962"/>
            <a:ext cx="2280225" cy="217731"/>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2" name="Titolo 1">
            <a:extLst>
              <a:ext uri="{FF2B5EF4-FFF2-40B4-BE49-F238E27FC236}">
                <a16:creationId xmlns:a16="http://schemas.microsoft.com/office/drawing/2014/main" id="{F00D1A0C-1A1F-8240-3A41-D95F16632712}"/>
              </a:ext>
            </a:extLst>
          </p:cNvPr>
          <p:cNvSpPr>
            <a:spLocks noGrp="1"/>
          </p:cNvSpPr>
          <p:nvPr>
            <p:ph type="title"/>
            <p:custDataLst>
              <p:tags r:id="rId10"/>
            </p:custDataLst>
          </p:nvPr>
        </p:nvSpPr>
        <p:spPr>
          <a:xfrm>
            <a:off x="1421017" y="511781"/>
            <a:ext cx="10512425" cy="505152"/>
          </a:xfrm>
        </p:spPr>
        <p:txBody>
          <a:bodyPr/>
          <a:lstStyle/>
          <a:p>
            <a:r>
              <a:rPr lang="en-GB" sz="3200" dirty="0">
                <a:solidFill>
                  <a:schemeClr val="tx1"/>
                </a:solidFill>
              </a:rPr>
              <a:t>CARATTERISTICHE E FUNZIONALITÀ</a:t>
            </a:r>
            <a:endParaRPr lang="it-IT" sz="3200" dirty="0">
              <a:solidFill>
                <a:schemeClr val="tx1"/>
              </a:solidFill>
            </a:endParaRPr>
          </a:p>
        </p:txBody>
      </p:sp>
      <p:sp>
        <p:nvSpPr>
          <p:cNvPr id="6" name="Oval 2">
            <a:extLst>
              <a:ext uri="{FF2B5EF4-FFF2-40B4-BE49-F238E27FC236}">
                <a16:creationId xmlns:a16="http://schemas.microsoft.com/office/drawing/2014/main" id="{EC15524B-84BB-8E69-B818-B6692AD0EFA7}"/>
              </a:ext>
            </a:extLst>
          </p:cNvPr>
          <p:cNvSpPr/>
          <p:nvPr>
            <p:custDataLst>
              <p:tags r:id="rId11"/>
            </p:custDataLst>
          </p:nvPr>
        </p:nvSpPr>
        <p:spPr>
          <a:xfrm>
            <a:off x="4322599" y="2670486"/>
            <a:ext cx="3735042" cy="1481560"/>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Avenir Next LT Pro" panose="020B0504020202020204" pitchFamily="34" charset="0"/>
              </a:rPr>
              <a:t>GEMELLO DIGITALE</a:t>
            </a:r>
          </a:p>
        </p:txBody>
      </p:sp>
      <p:sp>
        <p:nvSpPr>
          <p:cNvPr id="7" name="TextBox 6">
            <a:extLst>
              <a:ext uri="{FF2B5EF4-FFF2-40B4-BE49-F238E27FC236}">
                <a16:creationId xmlns:a16="http://schemas.microsoft.com/office/drawing/2014/main" id="{5487E35F-C840-99BA-677E-7FBED312B433}"/>
              </a:ext>
            </a:extLst>
          </p:cNvPr>
          <p:cNvSpPr txBox="1"/>
          <p:nvPr>
            <p:custDataLst>
              <p:tags r:id="rId12"/>
            </p:custDataLst>
          </p:nvPr>
        </p:nvSpPr>
        <p:spPr>
          <a:xfrm>
            <a:off x="1017615" y="3975963"/>
            <a:ext cx="1725552" cy="646331"/>
          </a:xfrm>
          <a:prstGeom prst="rect">
            <a:avLst/>
          </a:prstGeom>
          <a:noFill/>
        </p:spPr>
        <p:txBody>
          <a:bodyPr wrap="square">
            <a:spAutoFit/>
          </a:bodyPr>
          <a:lstStyle/>
          <a:p>
            <a:pPr algn="ctr"/>
            <a:r>
              <a:rPr lang="en-US" sz="1800" dirty="0">
                <a:latin typeface="Avenir Next LT Pro" panose="020B0504020202020204" pitchFamily="34" charset="0"/>
              </a:rPr>
              <a:t>Ampiezza dell'integrazione</a:t>
            </a:r>
            <a:endParaRPr lang="en-US" dirty="0">
              <a:latin typeface="Avenir Next LT Pro" panose="020B0504020202020204" pitchFamily="34" charset="0"/>
            </a:endParaRPr>
          </a:p>
        </p:txBody>
      </p:sp>
      <p:pic>
        <p:nvPicPr>
          <p:cNvPr id="8" name="Picture 8">
            <a:extLst>
              <a:ext uri="{FF2B5EF4-FFF2-40B4-BE49-F238E27FC236}">
                <a16:creationId xmlns:a16="http://schemas.microsoft.com/office/drawing/2014/main" id="{913938DD-D9B8-D7E5-A2AD-8FB181659825}"/>
              </a:ext>
            </a:extLst>
          </p:cNvPr>
          <p:cNvPicPr>
            <a:picLocks noChangeAspect="1"/>
          </p:cNvPicPr>
          <p:nvPr>
            <p:custDataLst>
              <p:tags r:id="rId13"/>
            </p:custDataLst>
          </p:nvPr>
        </p:nvPicPr>
        <p:blipFill>
          <a:blip r:embed="rId31"/>
          <a:stretch>
            <a:fillRect/>
          </a:stretch>
        </p:blipFill>
        <p:spPr>
          <a:xfrm>
            <a:off x="1235350" y="2733115"/>
            <a:ext cx="1259328" cy="1259328"/>
          </a:xfrm>
          <a:prstGeom prst="rect">
            <a:avLst/>
          </a:prstGeom>
        </p:spPr>
      </p:pic>
      <p:pic>
        <p:nvPicPr>
          <p:cNvPr id="9" name="Picture 10">
            <a:extLst>
              <a:ext uri="{FF2B5EF4-FFF2-40B4-BE49-F238E27FC236}">
                <a16:creationId xmlns:a16="http://schemas.microsoft.com/office/drawing/2014/main" id="{6CA29791-4B42-D18A-D5AD-ECC09DBA5B7D}"/>
              </a:ext>
            </a:extLst>
          </p:cNvPr>
          <p:cNvPicPr>
            <a:picLocks noChangeAspect="1"/>
          </p:cNvPicPr>
          <p:nvPr>
            <p:custDataLst>
              <p:tags r:id="rId14"/>
            </p:custDataLst>
          </p:nvPr>
        </p:nvPicPr>
        <p:blipFill rotWithShape="1">
          <a:blip r:embed="rId32"/>
          <a:srcRect t="23833" r="47547" b="24470"/>
          <a:stretch/>
        </p:blipFill>
        <p:spPr>
          <a:xfrm>
            <a:off x="3248017" y="1156534"/>
            <a:ext cx="1025023" cy="1011881"/>
          </a:xfrm>
          <a:prstGeom prst="rect">
            <a:avLst/>
          </a:prstGeom>
        </p:spPr>
      </p:pic>
      <p:sp>
        <p:nvSpPr>
          <p:cNvPr id="10" name="TextBox 11">
            <a:extLst>
              <a:ext uri="{FF2B5EF4-FFF2-40B4-BE49-F238E27FC236}">
                <a16:creationId xmlns:a16="http://schemas.microsoft.com/office/drawing/2014/main" id="{1FE4ED75-62E8-9368-6A49-BC8E7B92ED04}"/>
              </a:ext>
            </a:extLst>
          </p:cNvPr>
          <p:cNvSpPr txBox="1"/>
          <p:nvPr>
            <p:custDataLst>
              <p:tags r:id="rId15"/>
            </p:custDataLst>
          </p:nvPr>
        </p:nvSpPr>
        <p:spPr>
          <a:xfrm>
            <a:off x="2824718" y="2198865"/>
            <a:ext cx="1725552" cy="369332"/>
          </a:xfrm>
          <a:prstGeom prst="rect">
            <a:avLst/>
          </a:prstGeom>
          <a:noFill/>
        </p:spPr>
        <p:txBody>
          <a:bodyPr wrap="square">
            <a:spAutoFit/>
          </a:bodyPr>
          <a:lstStyle/>
          <a:p>
            <a:pPr algn="ctr"/>
            <a:r>
              <a:rPr lang="en-US" b="1" dirty="0">
                <a:latin typeface="Avenir Next LT Pro" panose="020B0504020202020204" pitchFamily="34" charset="0"/>
              </a:rPr>
              <a:t>Connettività</a:t>
            </a:r>
          </a:p>
        </p:txBody>
      </p:sp>
      <p:pic>
        <p:nvPicPr>
          <p:cNvPr id="11" name="Picture 13">
            <a:extLst>
              <a:ext uri="{FF2B5EF4-FFF2-40B4-BE49-F238E27FC236}">
                <a16:creationId xmlns:a16="http://schemas.microsoft.com/office/drawing/2014/main" id="{81D58252-B765-AD45-19B1-4FA83B3B79A1}"/>
              </a:ext>
            </a:extLst>
          </p:cNvPr>
          <p:cNvPicPr>
            <a:picLocks noChangeAspect="1"/>
          </p:cNvPicPr>
          <p:nvPr>
            <p:custDataLst>
              <p:tags r:id="rId16"/>
            </p:custDataLst>
          </p:nvPr>
        </p:nvPicPr>
        <p:blipFill>
          <a:blip r:embed="rId33"/>
          <a:stretch>
            <a:fillRect/>
          </a:stretch>
        </p:blipFill>
        <p:spPr>
          <a:xfrm>
            <a:off x="5585282" y="1393603"/>
            <a:ext cx="1209678" cy="678284"/>
          </a:xfrm>
          <a:prstGeom prst="rect">
            <a:avLst/>
          </a:prstGeom>
        </p:spPr>
      </p:pic>
      <p:sp>
        <p:nvSpPr>
          <p:cNvPr id="12" name="TextBox 14">
            <a:extLst>
              <a:ext uri="{FF2B5EF4-FFF2-40B4-BE49-F238E27FC236}">
                <a16:creationId xmlns:a16="http://schemas.microsoft.com/office/drawing/2014/main" id="{3869D6E2-1B5D-AF74-A8BC-618E290436BB}"/>
              </a:ext>
            </a:extLst>
          </p:cNvPr>
          <p:cNvSpPr txBox="1"/>
          <p:nvPr>
            <p:custDataLst>
              <p:tags r:id="rId17"/>
            </p:custDataLst>
          </p:nvPr>
        </p:nvSpPr>
        <p:spPr>
          <a:xfrm>
            <a:off x="5115795" y="997489"/>
            <a:ext cx="2148651" cy="369332"/>
          </a:xfrm>
          <a:prstGeom prst="rect">
            <a:avLst/>
          </a:prstGeom>
          <a:noFill/>
        </p:spPr>
        <p:txBody>
          <a:bodyPr wrap="square">
            <a:spAutoFit/>
          </a:bodyPr>
          <a:lstStyle/>
          <a:p>
            <a:pPr algn="ctr"/>
            <a:r>
              <a:rPr lang="en-US" dirty="0">
                <a:latin typeface="Avenir Next LT Pro" panose="020B0504020202020204" pitchFamily="34" charset="0"/>
              </a:rPr>
              <a:t>Frequenza di aggiornamento</a:t>
            </a:r>
          </a:p>
        </p:txBody>
      </p:sp>
      <p:pic>
        <p:nvPicPr>
          <p:cNvPr id="13" name="Picture 16">
            <a:extLst>
              <a:ext uri="{FF2B5EF4-FFF2-40B4-BE49-F238E27FC236}">
                <a16:creationId xmlns:a16="http://schemas.microsoft.com/office/drawing/2014/main" id="{4D694D42-A37F-0B4A-6F2B-F52295F5D802}"/>
              </a:ext>
            </a:extLst>
          </p:cNvPr>
          <p:cNvPicPr>
            <a:picLocks noChangeAspect="1"/>
          </p:cNvPicPr>
          <p:nvPr>
            <p:custDataLst>
              <p:tags r:id="rId18"/>
            </p:custDataLst>
          </p:nvPr>
        </p:nvPicPr>
        <p:blipFill>
          <a:blip r:embed="rId34"/>
          <a:stretch>
            <a:fillRect/>
          </a:stretch>
        </p:blipFill>
        <p:spPr>
          <a:xfrm>
            <a:off x="8149319" y="843497"/>
            <a:ext cx="1302945" cy="1302945"/>
          </a:xfrm>
          <a:prstGeom prst="rect">
            <a:avLst/>
          </a:prstGeom>
        </p:spPr>
      </p:pic>
      <p:sp>
        <p:nvSpPr>
          <p:cNvPr id="14" name="TextBox 17">
            <a:extLst>
              <a:ext uri="{FF2B5EF4-FFF2-40B4-BE49-F238E27FC236}">
                <a16:creationId xmlns:a16="http://schemas.microsoft.com/office/drawing/2014/main" id="{F97179C3-636B-29F0-49F1-A6B6A9CE282E}"/>
              </a:ext>
            </a:extLst>
          </p:cNvPr>
          <p:cNvSpPr txBox="1"/>
          <p:nvPr>
            <p:custDataLst>
              <p:tags r:id="rId19"/>
            </p:custDataLst>
          </p:nvPr>
        </p:nvSpPr>
        <p:spPr>
          <a:xfrm>
            <a:off x="8107202" y="1919470"/>
            <a:ext cx="1725552" cy="646331"/>
          </a:xfrm>
          <a:prstGeom prst="rect">
            <a:avLst/>
          </a:prstGeom>
          <a:noFill/>
        </p:spPr>
        <p:txBody>
          <a:bodyPr wrap="square">
            <a:spAutoFit/>
          </a:bodyPr>
          <a:lstStyle/>
          <a:p>
            <a:pPr algn="ctr"/>
            <a:r>
              <a:rPr lang="en-US" dirty="0">
                <a:latin typeface="Avenir Next LT Pro" panose="020B0504020202020204" pitchFamily="34" charset="0"/>
              </a:rPr>
              <a:t>CPS </a:t>
            </a:r>
          </a:p>
          <a:p>
            <a:pPr algn="ctr"/>
            <a:r>
              <a:rPr lang="en-US" dirty="0">
                <a:latin typeface="Avenir Next LT Pro" panose="020B0504020202020204" pitchFamily="34" charset="0"/>
              </a:rPr>
              <a:t>Intelligenza</a:t>
            </a:r>
          </a:p>
        </p:txBody>
      </p:sp>
      <p:pic>
        <p:nvPicPr>
          <p:cNvPr id="15" name="Picture 19">
            <a:extLst>
              <a:ext uri="{FF2B5EF4-FFF2-40B4-BE49-F238E27FC236}">
                <a16:creationId xmlns:a16="http://schemas.microsoft.com/office/drawing/2014/main" id="{1D1F37F4-4E70-F9F0-C177-DECFCFBDD19E}"/>
              </a:ext>
            </a:extLst>
          </p:cNvPr>
          <p:cNvPicPr>
            <a:picLocks noChangeAspect="1"/>
          </p:cNvPicPr>
          <p:nvPr>
            <p:custDataLst>
              <p:tags r:id="rId20"/>
            </p:custDataLst>
          </p:nvPr>
        </p:nvPicPr>
        <p:blipFill>
          <a:blip r:embed="rId35"/>
          <a:stretch>
            <a:fillRect/>
          </a:stretch>
        </p:blipFill>
        <p:spPr>
          <a:xfrm>
            <a:off x="9937995" y="2780684"/>
            <a:ext cx="1034994" cy="1034994"/>
          </a:xfrm>
          <a:prstGeom prst="rect">
            <a:avLst/>
          </a:prstGeom>
        </p:spPr>
      </p:pic>
      <p:sp>
        <p:nvSpPr>
          <p:cNvPr id="16" name="TextBox 20">
            <a:extLst>
              <a:ext uri="{FF2B5EF4-FFF2-40B4-BE49-F238E27FC236}">
                <a16:creationId xmlns:a16="http://schemas.microsoft.com/office/drawing/2014/main" id="{8B98B307-DD32-E45B-46BA-F98BC06D0BCB}"/>
              </a:ext>
            </a:extLst>
          </p:cNvPr>
          <p:cNvSpPr txBox="1"/>
          <p:nvPr>
            <p:custDataLst>
              <p:tags r:id="rId21"/>
            </p:custDataLst>
          </p:nvPr>
        </p:nvSpPr>
        <p:spPr>
          <a:xfrm>
            <a:off x="8832720" y="3824294"/>
            <a:ext cx="3293010" cy="646331"/>
          </a:xfrm>
          <a:prstGeom prst="rect">
            <a:avLst/>
          </a:prstGeom>
          <a:noFill/>
        </p:spPr>
        <p:txBody>
          <a:bodyPr wrap="square">
            <a:spAutoFit/>
          </a:bodyPr>
          <a:lstStyle/>
          <a:p>
            <a:pPr algn="ctr"/>
            <a:r>
              <a:rPr lang="en-US" dirty="0">
                <a:latin typeface="Avenir Next LT Pro" panose="020B0504020202020204" pitchFamily="34" charset="0"/>
              </a:rPr>
              <a:t>Simulazione</a:t>
            </a:r>
          </a:p>
          <a:p>
            <a:pPr algn="ctr"/>
            <a:r>
              <a:rPr lang="en-US" dirty="0">
                <a:latin typeface="Avenir Next LT Pro" panose="020B0504020202020204" pitchFamily="34" charset="0"/>
              </a:rPr>
              <a:t>Capacità</a:t>
            </a:r>
          </a:p>
        </p:txBody>
      </p:sp>
      <p:pic>
        <p:nvPicPr>
          <p:cNvPr id="17" name="Picture 24">
            <a:extLst>
              <a:ext uri="{FF2B5EF4-FFF2-40B4-BE49-F238E27FC236}">
                <a16:creationId xmlns:a16="http://schemas.microsoft.com/office/drawing/2014/main" id="{A322E845-AF01-396B-DA46-DE0CBC016159}"/>
              </a:ext>
            </a:extLst>
          </p:cNvPr>
          <p:cNvPicPr>
            <a:picLocks noChangeAspect="1"/>
          </p:cNvPicPr>
          <p:nvPr>
            <p:custDataLst>
              <p:tags r:id="rId22"/>
            </p:custDataLst>
          </p:nvPr>
        </p:nvPicPr>
        <p:blipFill>
          <a:blip r:embed="rId36">
            <a:duotone>
              <a:schemeClr val="accent6">
                <a:shade val="45000"/>
                <a:satMod val="135000"/>
              </a:schemeClr>
              <a:prstClr val="white"/>
            </a:duotone>
          </a:blip>
          <a:stretch>
            <a:fillRect/>
          </a:stretch>
        </p:blipFill>
        <p:spPr>
          <a:xfrm>
            <a:off x="8380170" y="4360665"/>
            <a:ext cx="1261541" cy="1261541"/>
          </a:xfrm>
          <a:prstGeom prst="rect">
            <a:avLst/>
          </a:prstGeom>
        </p:spPr>
      </p:pic>
      <p:sp>
        <p:nvSpPr>
          <p:cNvPr id="18" name="TextBox 25">
            <a:extLst>
              <a:ext uri="{FF2B5EF4-FFF2-40B4-BE49-F238E27FC236}">
                <a16:creationId xmlns:a16="http://schemas.microsoft.com/office/drawing/2014/main" id="{7CA24F5A-0C5F-754E-E250-5C55F1DE43F5}"/>
              </a:ext>
            </a:extLst>
          </p:cNvPr>
          <p:cNvSpPr txBox="1"/>
          <p:nvPr>
            <p:custDataLst>
              <p:tags r:id="rId23"/>
            </p:custDataLst>
          </p:nvPr>
        </p:nvSpPr>
        <p:spPr>
          <a:xfrm>
            <a:off x="8078707" y="5590277"/>
            <a:ext cx="3105669" cy="369332"/>
          </a:xfrm>
          <a:prstGeom prst="rect">
            <a:avLst/>
          </a:prstGeom>
          <a:noFill/>
        </p:spPr>
        <p:txBody>
          <a:bodyPr wrap="square">
            <a:spAutoFit/>
          </a:bodyPr>
          <a:lstStyle/>
          <a:p>
            <a:pPr algn="ctr"/>
            <a:r>
              <a:rPr lang="en-US" dirty="0">
                <a:latin typeface="Avenir Next LT Pro" panose="020B0504020202020204" pitchFamily="34" charset="0"/>
              </a:rPr>
              <a:t>Ricchezza del modello digitale</a:t>
            </a:r>
          </a:p>
        </p:txBody>
      </p:sp>
      <p:pic>
        <p:nvPicPr>
          <p:cNvPr id="19" name="Picture 27">
            <a:extLst>
              <a:ext uri="{FF2B5EF4-FFF2-40B4-BE49-F238E27FC236}">
                <a16:creationId xmlns:a16="http://schemas.microsoft.com/office/drawing/2014/main" id="{CEC6813C-DA81-FD51-669F-B075BA56D004}"/>
              </a:ext>
            </a:extLst>
          </p:cNvPr>
          <p:cNvPicPr>
            <a:picLocks noChangeAspect="1"/>
          </p:cNvPicPr>
          <p:nvPr>
            <p:custDataLst>
              <p:tags r:id="rId24"/>
            </p:custDataLst>
          </p:nvPr>
        </p:nvPicPr>
        <p:blipFill>
          <a:blip r:embed="rId37"/>
          <a:stretch>
            <a:fillRect/>
          </a:stretch>
        </p:blipFill>
        <p:spPr>
          <a:xfrm rot="2678846">
            <a:off x="5614557" y="4753620"/>
            <a:ext cx="1037589" cy="1037589"/>
          </a:xfrm>
          <a:prstGeom prst="rect">
            <a:avLst/>
          </a:prstGeom>
        </p:spPr>
      </p:pic>
      <p:sp>
        <p:nvSpPr>
          <p:cNvPr id="20" name="TextBox 28">
            <a:extLst>
              <a:ext uri="{FF2B5EF4-FFF2-40B4-BE49-F238E27FC236}">
                <a16:creationId xmlns:a16="http://schemas.microsoft.com/office/drawing/2014/main" id="{31B4B112-83A0-C25A-A2CB-1E29DF9017A5}"/>
              </a:ext>
            </a:extLst>
          </p:cNvPr>
          <p:cNvSpPr txBox="1"/>
          <p:nvPr>
            <p:custDataLst>
              <p:tags r:id="rId25"/>
            </p:custDataLst>
          </p:nvPr>
        </p:nvSpPr>
        <p:spPr>
          <a:xfrm>
            <a:off x="5193831" y="5815336"/>
            <a:ext cx="2148651" cy="369332"/>
          </a:xfrm>
          <a:prstGeom prst="rect">
            <a:avLst/>
          </a:prstGeom>
          <a:noFill/>
        </p:spPr>
        <p:txBody>
          <a:bodyPr wrap="square">
            <a:spAutoFit/>
          </a:bodyPr>
          <a:lstStyle/>
          <a:p>
            <a:pPr algn="ctr"/>
            <a:r>
              <a:rPr lang="en-US" dirty="0">
                <a:latin typeface="Avenir Next LT Pro" panose="020B0504020202020204" pitchFamily="34" charset="0"/>
              </a:rPr>
              <a:t>Interazione umana</a:t>
            </a:r>
          </a:p>
        </p:txBody>
      </p:sp>
      <p:pic>
        <p:nvPicPr>
          <p:cNvPr id="21" name="Picture 32">
            <a:extLst>
              <a:ext uri="{FF2B5EF4-FFF2-40B4-BE49-F238E27FC236}">
                <a16:creationId xmlns:a16="http://schemas.microsoft.com/office/drawing/2014/main" id="{0743AE91-736E-5749-BF06-C57D1DCE6FA7}"/>
              </a:ext>
            </a:extLst>
          </p:cNvPr>
          <p:cNvPicPr>
            <a:picLocks noChangeAspect="1"/>
          </p:cNvPicPr>
          <p:nvPr>
            <p:custDataLst>
              <p:tags r:id="rId26"/>
            </p:custDataLst>
          </p:nvPr>
        </p:nvPicPr>
        <p:blipFill>
          <a:blip r:embed="rId38"/>
          <a:stretch>
            <a:fillRect/>
          </a:stretch>
        </p:blipFill>
        <p:spPr>
          <a:xfrm>
            <a:off x="3109463" y="4441883"/>
            <a:ext cx="1190207" cy="1190207"/>
          </a:xfrm>
          <a:prstGeom prst="rect">
            <a:avLst/>
          </a:prstGeom>
        </p:spPr>
      </p:pic>
      <p:sp>
        <p:nvSpPr>
          <p:cNvPr id="22" name="TextBox 33">
            <a:extLst>
              <a:ext uri="{FF2B5EF4-FFF2-40B4-BE49-F238E27FC236}">
                <a16:creationId xmlns:a16="http://schemas.microsoft.com/office/drawing/2014/main" id="{87F9A3C4-544E-907F-8318-2CABB5860AD8}"/>
              </a:ext>
            </a:extLst>
          </p:cNvPr>
          <p:cNvSpPr txBox="1"/>
          <p:nvPr>
            <p:custDataLst>
              <p:tags r:id="rId27"/>
            </p:custDataLst>
          </p:nvPr>
        </p:nvSpPr>
        <p:spPr>
          <a:xfrm>
            <a:off x="2394444" y="5706262"/>
            <a:ext cx="2148651" cy="369332"/>
          </a:xfrm>
          <a:prstGeom prst="rect">
            <a:avLst/>
          </a:prstGeom>
          <a:noFill/>
        </p:spPr>
        <p:txBody>
          <a:bodyPr wrap="square">
            <a:spAutoFit/>
          </a:bodyPr>
          <a:lstStyle/>
          <a:p>
            <a:pPr algn="ctr"/>
            <a:r>
              <a:rPr lang="en-US" dirty="0">
                <a:latin typeface="Avenir Next LT Pro" panose="020B0504020202020204" pitchFamily="34" charset="0"/>
              </a:rPr>
              <a:t>Ciclo di vita del prodotto</a:t>
            </a:r>
          </a:p>
        </p:txBody>
      </p:sp>
      <p:sp>
        <p:nvSpPr>
          <p:cNvPr id="3" name="Google Shape;44;p2">
            <a:extLst>
              <a:ext uri="{FF2B5EF4-FFF2-40B4-BE49-F238E27FC236}">
                <a16:creationId xmlns:a16="http://schemas.microsoft.com/office/drawing/2014/main" id="{DAC862EA-172A-AA5D-62E4-A1471033E1FC}"/>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346003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6" name="Freccia a destra 15">
            <a:extLst>
              <a:ext uri="{FF2B5EF4-FFF2-40B4-BE49-F238E27FC236}">
                <a16:creationId xmlns:a16="http://schemas.microsoft.com/office/drawing/2014/main" id="{18516AF6-6CDB-1985-D913-F848F2F355A7}"/>
              </a:ext>
            </a:extLst>
          </p:cNvPr>
          <p:cNvSpPr/>
          <p:nvPr>
            <p:custDataLst>
              <p:tags r:id="rId2"/>
            </p:custDataLst>
          </p:nvPr>
        </p:nvSpPr>
        <p:spPr>
          <a:xfrm rot="13396991">
            <a:off x="3726942" y="3095933"/>
            <a:ext cx="3600000" cy="232513"/>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7" name="Oval 2">
            <a:extLst>
              <a:ext uri="{FF2B5EF4-FFF2-40B4-BE49-F238E27FC236}">
                <a16:creationId xmlns:a16="http://schemas.microsoft.com/office/drawing/2014/main" id="{93B1B66F-1AC4-43AA-DCFC-FBF6542D4474}"/>
              </a:ext>
            </a:extLst>
          </p:cNvPr>
          <p:cNvSpPr/>
          <p:nvPr>
            <p:custDataLst>
              <p:tags r:id="rId3"/>
            </p:custDataLst>
          </p:nvPr>
        </p:nvSpPr>
        <p:spPr>
          <a:xfrm>
            <a:off x="5936012" y="4250608"/>
            <a:ext cx="3735042" cy="1481560"/>
          </a:xfrm>
          <a:prstGeom prst="ellipse">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Avenir Next LT Pro" panose="020B0504020202020204" pitchFamily="34" charset="0"/>
              </a:rPr>
              <a:t>GEMELLO DIGITALE</a:t>
            </a:r>
          </a:p>
        </p:txBody>
      </p:sp>
      <p:sp>
        <p:nvSpPr>
          <p:cNvPr id="2" name="Titolo 1">
            <a:extLst>
              <a:ext uri="{FF2B5EF4-FFF2-40B4-BE49-F238E27FC236}">
                <a16:creationId xmlns:a16="http://schemas.microsoft.com/office/drawing/2014/main" id="{C161B328-E30C-D023-EDCD-F0AEE9B18829}"/>
              </a:ext>
            </a:extLst>
          </p:cNvPr>
          <p:cNvSpPr>
            <a:spLocks noGrp="1"/>
          </p:cNvSpPr>
          <p:nvPr>
            <p:ph type="title"/>
            <p:custDataLst>
              <p:tags r:id="rId4"/>
            </p:custDataLst>
          </p:nvPr>
        </p:nvSpPr>
        <p:spPr>
          <a:xfrm>
            <a:off x="1432152" y="557714"/>
            <a:ext cx="10512425" cy="505152"/>
          </a:xfrm>
        </p:spPr>
        <p:txBody>
          <a:bodyPr/>
          <a:lstStyle/>
          <a:p>
            <a:r>
              <a:rPr lang="en-GB" sz="3200" dirty="0">
                <a:solidFill>
                  <a:schemeClr val="tx1"/>
                </a:solidFill>
              </a:rPr>
              <a:t>CARATTERISTICHE E FUNZIONALITÀ</a:t>
            </a:r>
            <a:endParaRPr lang="it-IT" sz="3200" dirty="0">
              <a:solidFill>
                <a:schemeClr val="tx1"/>
              </a:solidFill>
            </a:endParaRPr>
          </a:p>
        </p:txBody>
      </p:sp>
      <p:sp>
        <p:nvSpPr>
          <p:cNvPr id="8" name="TextBox 7">
            <a:extLst>
              <a:ext uri="{FF2B5EF4-FFF2-40B4-BE49-F238E27FC236}">
                <a16:creationId xmlns:a16="http://schemas.microsoft.com/office/drawing/2014/main" id="{2841F8E6-28B5-9C2D-A310-D50BA50BCED5}"/>
              </a:ext>
            </a:extLst>
          </p:cNvPr>
          <p:cNvSpPr txBox="1"/>
          <p:nvPr>
            <p:custDataLst>
              <p:tags r:id="rId5"/>
            </p:custDataLst>
          </p:nvPr>
        </p:nvSpPr>
        <p:spPr>
          <a:xfrm>
            <a:off x="3157807" y="3715473"/>
            <a:ext cx="2230466" cy="369332"/>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Unidirezionale</a:t>
            </a:r>
            <a:endParaRPr lang="en-US" dirty="0">
              <a:latin typeface="Avenir Next LT Pro" panose="020B0504020202020204" pitchFamily="34" charset="0"/>
            </a:endParaRPr>
          </a:p>
        </p:txBody>
      </p:sp>
      <p:sp>
        <p:nvSpPr>
          <p:cNvPr id="9" name="TextBox 9">
            <a:extLst>
              <a:ext uri="{FF2B5EF4-FFF2-40B4-BE49-F238E27FC236}">
                <a16:creationId xmlns:a16="http://schemas.microsoft.com/office/drawing/2014/main" id="{DA108DBB-C702-9602-2AB5-96B075FD4800}"/>
              </a:ext>
            </a:extLst>
          </p:cNvPr>
          <p:cNvSpPr txBox="1"/>
          <p:nvPr>
            <p:custDataLst>
              <p:tags r:id="rId6"/>
            </p:custDataLst>
          </p:nvPr>
        </p:nvSpPr>
        <p:spPr>
          <a:xfrm>
            <a:off x="5147768" y="1858410"/>
            <a:ext cx="2467402" cy="369332"/>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Bidirezionale</a:t>
            </a:r>
            <a:endParaRPr lang="en-US" dirty="0">
              <a:latin typeface="Avenir Next LT Pro" panose="020B0504020202020204" pitchFamily="34" charset="0"/>
            </a:endParaRPr>
          </a:p>
        </p:txBody>
      </p:sp>
      <p:sp>
        <p:nvSpPr>
          <p:cNvPr id="11" name="TextBox 12">
            <a:extLst>
              <a:ext uri="{FF2B5EF4-FFF2-40B4-BE49-F238E27FC236}">
                <a16:creationId xmlns:a16="http://schemas.microsoft.com/office/drawing/2014/main" id="{F96A2752-FF7E-5BEE-8B87-690578AD7EE7}"/>
              </a:ext>
            </a:extLst>
          </p:cNvPr>
          <p:cNvSpPr txBox="1"/>
          <p:nvPr>
            <p:custDataLst>
              <p:tags r:id="rId7"/>
            </p:custDataLst>
          </p:nvPr>
        </p:nvSpPr>
        <p:spPr>
          <a:xfrm>
            <a:off x="6534543" y="2968590"/>
            <a:ext cx="4470728" cy="369332"/>
          </a:xfrm>
          <a:prstGeom prst="rect">
            <a:avLst/>
          </a:prstGeom>
          <a:solidFill>
            <a:srgbClr val="ED7D31"/>
          </a:solidFill>
        </p:spPr>
        <p:txBody>
          <a:bodyPr wrap="square">
            <a:spAutoFit/>
          </a:bodyPr>
          <a:lstStyle/>
          <a:p>
            <a:r>
              <a:rPr lang="en-US" sz="1800" dirty="0">
                <a:latin typeface="Avenir Next LT Pro" panose="020B0504020202020204" pitchFamily="34" charset="0"/>
              </a:rPr>
              <a:t>Automatico Contestuale</a:t>
            </a:r>
            <a:endParaRPr lang="en-US" dirty="0">
              <a:latin typeface="Avenir Next LT Pro" panose="020B0504020202020204" pitchFamily="34" charset="0"/>
            </a:endParaRPr>
          </a:p>
        </p:txBody>
      </p:sp>
      <p:pic>
        <p:nvPicPr>
          <p:cNvPr id="12" name="Picture 10">
            <a:extLst>
              <a:ext uri="{FF2B5EF4-FFF2-40B4-BE49-F238E27FC236}">
                <a16:creationId xmlns:a16="http://schemas.microsoft.com/office/drawing/2014/main" id="{33562C8A-4677-EE6C-730F-B992EF210787}"/>
              </a:ext>
            </a:extLst>
          </p:cNvPr>
          <p:cNvPicPr>
            <a:picLocks noChangeAspect="1"/>
          </p:cNvPicPr>
          <p:nvPr>
            <p:custDataLst>
              <p:tags r:id="rId8"/>
            </p:custDataLst>
          </p:nvPr>
        </p:nvPicPr>
        <p:blipFill rotWithShape="1">
          <a:blip r:embed="rId16"/>
          <a:srcRect t="23833" r="47547" b="24470"/>
          <a:stretch/>
        </p:blipFill>
        <p:spPr>
          <a:xfrm>
            <a:off x="3248017" y="1156534"/>
            <a:ext cx="1025023" cy="1011881"/>
          </a:xfrm>
          <a:prstGeom prst="rect">
            <a:avLst/>
          </a:prstGeom>
        </p:spPr>
      </p:pic>
      <p:sp>
        <p:nvSpPr>
          <p:cNvPr id="13" name="TextBox 11">
            <a:extLst>
              <a:ext uri="{FF2B5EF4-FFF2-40B4-BE49-F238E27FC236}">
                <a16:creationId xmlns:a16="http://schemas.microsoft.com/office/drawing/2014/main" id="{35D0FC58-3480-0473-41A6-EC7BDF7960A5}"/>
              </a:ext>
            </a:extLst>
          </p:cNvPr>
          <p:cNvSpPr txBox="1"/>
          <p:nvPr>
            <p:custDataLst>
              <p:tags r:id="rId9"/>
            </p:custDataLst>
          </p:nvPr>
        </p:nvSpPr>
        <p:spPr>
          <a:xfrm>
            <a:off x="2824718" y="2198865"/>
            <a:ext cx="1725552" cy="369332"/>
          </a:xfrm>
          <a:prstGeom prst="rect">
            <a:avLst/>
          </a:prstGeom>
          <a:solidFill>
            <a:srgbClr val="ED7D31"/>
          </a:solidFill>
        </p:spPr>
        <p:txBody>
          <a:bodyPr wrap="square">
            <a:spAutoFit/>
          </a:bodyPr>
          <a:lstStyle/>
          <a:p>
            <a:pPr algn="ctr"/>
            <a:r>
              <a:rPr lang="en-US" b="1" dirty="0">
                <a:latin typeface="Avenir Next LT Pro" panose="020B0504020202020204" pitchFamily="34" charset="0"/>
              </a:rPr>
              <a:t>Connettività</a:t>
            </a:r>
          </a:p>
        </p:txBody>
      </p:sp>
      <p:cxnSp>
        <p:nvCxnSpPr>
          <p:cNvPr id="5" name="Connettore 2 4">
            <a:extLst>
              <a:ext uri="{FF2B5EF4-FFF2-40B4-BE49-F238E27FC236}">
                <a16:creationId xmlns:a16="http://schemas.microsoft.com/office/drawing/2014/main" id="{DDBBB3DD-F746-D0CE-45AF-16A6CED20BD4}"/>
              </a:ext>
            </a:extLst>
          </p:cNvPr>
          <p:cNvCxnSpPr>
            <a:cxnSpLocks/>
          </p:cNvCxnSpPr>
          <p:nvPr>
            <p:custDataLst>
              <p:tags r:id="rId10"/>
            </p:custDataLst>
          </p:nvPr>
        </p:nvCxnSpPr>
        <p:spPr>
          <a:xfrm flipV="1">
            <a:off x="5807075" y="2306279"/>
            <a:ext cx="0" cy="1101747"/>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6" name="Connettore 2 5">
            <a:extLst>
              <a:ext uri="{FF2B5EF4-FFF2-40B4-BE49-F238E27FC236}">
                <a16:creationId xmlns:a16="http://schemas.microsoft.com/office/drawing/2014/main" id="{B5CDA09D-520D-4B2C-D092-404372FE8A58}"/>
              </a:ext>
            </a:extLst>
          </p:cNvPr>
          <p:cNvCxnSpPr>
            <a:cxnSpLocks/>
          </p:cNvCxnSpPr>
          <p:nvPr>
            <p:custDataLst>
              <p:tags r:id="rId11"/>
            </p:custDataLst>
          </p:nvPr>
        </p:nvCxnSpPr>
        <p:spPr>
          <a:xfrm flipV="1">
            <a:off x="6688365" y="3521404"/>
            <a:ext cx="0" cy="717629"/>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4F513EB0-3D27-1111-A8BD-9DE1E1ADE377}"/>
              </a:ext>
            </a:extLst>
          </p:cNvPr>
          <p:cNvCxnSpPr>
            <a:cxnSpLocks/>
          </p:cNvCxnSpPr>
          <p:nvPr>
            <p:custDataLst>
              <p:tags r:id="rId12"/>
            </p:custDataLst>
          </p:nvPr>
        </p:nvCxnSpPr>
        <p:spPr>
          <a:xfrm flipH="1">
            <a:off x="4862298" y="2670793"/>
            <a:ext cx="2052" cy="1044680"/>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sp>
        <p:nvSpPr>
          <p:cNvPr id="3" name="Google Shape;44;p2">
            <a:extLst>
              <a:ext uri="{FF2B5EF4-FFF2-40B4-BE49-F238E27FC236}">
                <a16:creationId xmlns:a16="http://schemas.microsoft.com/office/drawing/2014/main" id="{0A2DBE5A-0388-4367-6563-A673D11E6662}"/>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227746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a16="http://schemas.microsoft.com/office/drawing/2014/main" xmlns:p14="http://schemas.microsoft.com/office/powerpoint/2010/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0">
            <a:lum/>
          </a:blip>
          <a:srcRect/>
          <a:stretch>
            <a:fillRect/>
          </a:stretch>
        </a:blipFill>
        <a:effectLst/>
      </p:bgPr>
    </p:bg>
    <p:spTree>
      <p:nvGrpSpPr>
        <p:cNvPr id="1" name=""/>
        <p:cNvGrpSpPr/>
        <p:nvPr/>
      </p:nvGrpSpPr>
      <p:grpSpPr>
        <a:xfrm>
          <a:off x="0" y="0"/>
          <a:ext cx="0" cy="0"/>
          <a:chOff x="0" y="0"/>
          <a:chExt cx="0" cy="0"/>
        </a:xfrm>
      </p:grpSpPr>
      <p:sp>
        <p:nvSpPr>
          <p:cNvPr id="63" name="Freccia a destra 62">
            <a:extLst>
              <a:ext uri="{FF2B5EF4-FFF2-40B4-BE49-F238E27FC236}">
                <a16:creationId xmlns:a16="http://schemas.microsoft.com/office/drawing/2014/main" id="{93A67F62-F137-EB4B-0734-62AE48043CB4}"/>
              </a:ext>
            </a:extLst>
          </p:cNvPr>
          <p:cNvSpPr/>
          <p:nvPr>
            <p:custDataLst>
              <p:tags r:id="rId2"/>
            </p:custDataLst>
          </p:nvPr>
        </p:nvSpPr>
        <p:spPr>
          <a:xfrm rot="2295351">
            <a:off x="6821619" y="4155268"/>
            <a:ext cx="1556522" cy="261260"/>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2" name="Freccia a destra 61">
            <a:extLst>
              <a:ext uri="{FF2B5EF4-FFF2-40B4-BE49-F238E27FC236}">
                <a16:creationId xmlns:a16="http://schemas.microsoft.com/office/drawing/2014/main" id="{FE3B61DA-B6C2-EFDD-9E0B-655FFDA43B10}"/>
              </a:ext>
            </a:extLst>
          </p:cNvPr>
          <p:cNvSpPr/>
          <p:nvPr>
            <p:custDataLst>
              <p:tags r:id="rId3"/>
            </p:custDataLst>
          </p:nvPr>
        </p:nvSpPr>
        <p:spPr>
          <a:xfrm rot="5400000">
            <a:off x="5627797" y="4130469"/>
            <a:ext cx="1037235" cy="217005"/>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1" name="Freccia a destra 60">
            <a:extLst>
              <a:ext uri="{FF2B5EF4-FFF2-40B4-BE49-F238E27FC236}">
                <a16:creationId xmlns:a16="http://schemas.microsoft.com/office/drawing/2014/main" id="{A3D8FEA5-4983-67F6-3479-378EE56480BD}"/>
              </a:ext>
            </a:extLst>
          </p:cNvPr>
          <p:cNvSpPr/>
          <p:nvPr>
            <p:custDataLst>
              <p:tags r:id="rId4"/>
            </p:custDataLst>
          </p:nvPr>
        </p:nvSpPr>
        <p:spPr>
          <a:xfrm rot="16200000">
            <a:off x="5671504" y="2585354"/>
            <a:ext cx="1037235" cy="217005"/>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0" name="Freccia a destra 59">
            <a:extLst>
              <a:ext uri="{FF2B5EF4-FFF2-40B4-BE49-F238E27FC236}">
                <a16:creationId xmlns:a16="http://schemas.microsoft.com/office/drawing/2014/main" id="{777F594F-513E-E7A2-AB99-BA26990F0337}"/>
              </a:ext>
            </a:extLst>
          </p:cNvPr>
          <p:cNvSpPr/>
          <p:nvPr>
            <p:custDataLst>
              <p:tags r:id="rId5"/>
            </p:custDataLst>
          </p:nvPr>
        </p:nvSpPr>
        <p:spPr>
          <a:xfrm rot="8656197">
            <a:off x="4118103" y="4017670"/>
            <a:ext cx="1704048" cy="229255"/>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9" name="Freccia a destra 58">
            <a:extLst>
              <a:ext uri="{FF2B5EF4-FFF2-40B4-BE49-F238E27FC236}">
                <a16:creationId xmlns:a16="http://schemas.microsoft.com/office/drawing/2014/main" id="{B3C6BA3A-2C37-9751-CA86-898C8D4CBBF7}"/>
              </a:ext>
            </a:extLst>
          </p:cNvPr>
          <p:cNvSpPr/>
          <p:nvPr>
            <p:custDataLst>
              <p:tags r:id="rId6"/>
            </p:custDataLst>
          </p:nvPr>
        </p:nvSpPr>
        <p:spPr>
          <a:xfrm rot="13396991">
            <a:off x="4183683" y="2401390"/>
            <a:ext cx="1442727" cy="232513"/>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8" name="Freccia a destra 57">
            <a:extLst>
              <a:ext uri="{FF2B5EF4-FFF2-40B4-BE49-F238E27FC236}">
                <a16:creationId xmlns:a16="http://schemas.microsoft.com/office/drawing/2014/main" id="{D5920B60-A224-A066-65BC-8371C6EEB207}"/>
              </a:ext>
            </a:extLst>
          </p:cNvPr>
          <p:cNvSpPr/>
          <p:nvPr>
            <p:custDataLst>
              <p:tags r:id="rId7"/>
            </p:custDataLst>
          </p:nvPr>
        </p:nvSpPr>
        <p:spPr>
          <a:xfrm rot="19174691">
            <a:off x="6794315" y="2444760"/>
            <a:ext cx="1704048" cy="227650"/>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7" name="Freccia a destra 56">
            <a:extLst>
              <a:ext uri="{FF2B5EF4-FFF2-40B4-BE49-F238E27FC236}">
                <a16:creationId xmlns:a16="http://schemas.microsoft.com/office/drawing/2014/main" id="{F7719807-5ECF-D5FB-4F21-62FFB20C3CA4}"/>
              </a:ext>
            </a:extLst>
          </p:cNvPr>
          <p:cNvSpPr/>
          <p:nvPr>
            <p:custDataLst>
              <p:tags r:id="rId8"/>
            </p:custDataLst>
          </p:nvPr>
        </p:nvSpPr>
        <p:spPr>
          <a:xfrm rot="10800000">
            <a:off x="2494677" y="3348518"/>
            <a:ext cx="2210573" cy="217730"/>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6" name="Freccia a destra 55">
            <a:extLst>
              <a:ext uri="{FF2B5EF4-FFF2-40B4-BE49-F238E27FC236}">
                <a16:creationId xmlns:a16="http://schemas.microsoft.com/office/drawing/2014/main" id="{A597DC04-CBA5-EC31-3E64-7F9ECEF5A1EA}"/>
              </a:ext>
            </a:extLst>
          </p:cNvPr>
          <p:cNvSpPr/>
          <p:nvPr>
            <p:custDataLst>
              <p:tags r:id="rId9"/>
            </p:custDataLst>
          </p:nvPr>
        </p:nvSpPr>
        <p:spPr>
          <a:xfrm>
            <a:off x="7517926" y="3328962"/>
            <a:ext cx="2280225" cy="217731"/>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2" name="Titolo 1">
            <a:extLst>
              <a:ext uri="{FF2B5EF4-FFF2-40B4-BE49-F238E27FC236}">
                <a16:creationId xmlns:a16="http://schemas.microsoft.com/office/drawing/2014/main" id="{F00D1A0C-1A1F-8240-3A41-D95F16632712}"/>
              </a:ext>
            </a:extLst>
          </p:cNvPr>
          <p:cNvSpPr>
            <a:spLocks noGrp="1"/>
          </p:cNvSpPr>
          <p:nvPr>
            <p:ph type="title"/>
            <p:custDataLst>
              <p:tags r:id="rId10"/>
            </p:custDataLst>
          </p:nvPr>
        </p:nvSpPr>
        <p:spPr>
          <a:xfrm>
            <a:off x="1376773" y="481913"/>
            <a:ext cx="10512425" cy="505152"/>
          </a:xfrm>
        </p:spPr>
        <p:txBody>
          <a:bodyPr/>
          <a:lstStyle/>
          <a:p>
            <a:r>
              <a:rPr lang="en-GB" sz="3200" dirty="0">
                <a:solidFill>
                  <a:schemeClr val="tx1"/>
                </a:solidFill>
              </a:rPr>
              <a:t>CARATTERISTICHE E FUNZIONALITÀ</a:t>
            </a:r>
            <a:endParaRPr lang="it-IT" sz="3200" dirty="0">
              <a:solidFill>
                <a:schemeClr val="tx1"/>
              </a:solidFill>
            </a:endParaRPr>
          </a:p>
        </p:txBody>
      </p:sp>
      <p:sp>
        <p:nvSpPr>
          <p:cNvPr id="6" name="Oval 2">
            <a:extLst>
              <a:ext uri="{FF2B5EF4-FFF2-40B4-BE49-F238E27FC236}">
                <a16:creationId xmlns:a16="http://schemas.microsoft.com/office/drawing/2014/main" id="{EC15524B-84BB-8E69-B818-B6692AD0EFA7}"/>
              </a:ext>
            </a:extLst>
          </p:cNvPr>
          <p:cNvSpPr/>
          <p:nvPr>
            <p:custDataLst>
              <p:tags r:id="rId11"/>
            </p:custDataLst>
          </p:nvPr>
        </p:nvSpPr>
        <p:spPr>
          <a:xfrm>
            <a:off x="4322599" y="2670486"/>
            <a:ext cx="3735042" cy="1481560"/>
          </a:xfrm>
          <a:prstGeom prst="ellipse">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Avenir Next LT Pro" panose="020B0504020202020204" pitchFamily="34" charset="0"/>
              </a:rPr>
              <a:t>GEMELLO DIGITALE</a:t>
            </a:r>
          </a:p>
        </p:txBody>
      </p:sp>
      <p:sp>
        <p:nvSpPr>
          <p:cNvPr id="7" name="TextBox 6">
            <a:extLst>
              <a:ext uri="{FF2B5EF4-FFF2-40B4-BE49-F238E27FC236}">
                <a16:creationId xmlns:a16="http://schemas.microsoft.com/office/drawing/2014/main" id="{5487E35F-C840-99BA-677E-7FBED312B433}"/>
              </a:ext>
            </a:extLst>
          </p:cNvPr>
          <p:cNvSpPr txBox="1"/>
          <p:nvPr>
            <p:custDataLst>
              <p:tags r:id="rId12"/>
            </p:custDataLst>
          </p:nvPr>
        </p:nvSpPr>
        <p:spPr>
          <a:xfrm>
            <a:off x="1017615" y="3975963"/>
            <a:ext cx="1725552" cy="646331"/>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Ampiezza dell'integrazione</a:t>
            </a:r>
            <a:endParaRPr lang="en-US" dirty="0">
              <a:latin typeface="Avenir Next LT Pro" panose="020B0504020202020204" pitchFamily="34" charset="0"/>
            </a:endParaRPr>
          </a:p>
        </p:txBody>
      </p:sp>
      <p:pic>
        <p:nvPicPr>
          <p:cNvPr id="8" name="Picture 8">
            <a:extLst>
              <a:ext uri="{FF2B5EF4-FFF2-40B4-BE49-F238E27FC236}">
                <a16:creationId xmlns:a16="http://schemas.microsoft.com/office/drawing/2014/main" id="{913938DD-D9B8-D7E5-A2AD-8FB181659825}"/>
              </a:ext>
            </a:extLst>
          </p:cNvPr>
          <p:cNvPicPr>
            <a:picLocks noChangeAspect="1"/>
          </p:cNvPicPr>
          <p:nvPr>
            <p:custDataLst>
              <p:tags r:id="rId13"/>
            </p:custDataLst>
          </p:nvPr>
        </p:nvPicPr>
        <p:blipFill>
          <a:blip r:embed="rId31"/>
          <a:stretch>
            <a:fillRect/>
          </a:stretch>
        </p:blipFill>
        <p:spPr>
          <a:xfrm>
            <a:off x="1235350" y="2733115"/>
            <a:ext cx="1259328" cy="1259328"/>
          </a:xfrm>
          <a:prstGeom prst="rect">
            <a:avLst/>
          </a:prstGeom>
        </p:spPr>
      </p:pic>
      <p:pic>
        <p:nvPicPr>
          <p:cNvPr id="9" name="Picture 10">
            <a:extLst>
              <a:ext uri="{FF2B5EF4-FFF2-40B4-BE49-F238E27FC236}">
                <a16:creationId xmlns:a16="http://schemas.microsoft.com/office/drawing/2014/main" id="{6CA29791-4B42-D18A-D5AD-ECC09DBA5B7D}"/>
              </a:ext>
            </a:extLst>
          </p:cNvPr>
          <p:cNvPicPr>
            <a:picLocks noChangeAspect="1"/>
          </p:cNvPicPr>
          <p:nvPr>
            <p:custDataLst>
              <p:tags r:id="rId14"/>
            </p:custDataLst>
          </p:nvPr>
        </p:nvPicPr>
        <p:blipFill rotWithShape="1">
          <a:blip r:embed="rId32"/>
          <a:srcRect t="23833" r="47547" b="24470"/>
          <a:stretch/>
        </p:blipFill>
        <p:spPr>
          <a:xfrm>
            <a:off x="3248017" y="1156534"/>
            <a:ext cx="1025023" cy="1011881"/>
          </a:xfrm>
          <a:prstGeom prst="rect">
            <a:avLst/>
          </a:prstGeom>
        </p:spPr>
      </p:pic>
      <p:sp>
        <p:nvSpPr>
          <p:cNvPr id="10" name="TextBox 11">
            <a:extLst>
              <a:ext uri="{FF2B5EF4-FFF2-40B4-BE49-F238E27FC236}">
                <a16:creationId xmlns:a16="http://schemas.microsoft.com/office/drawing/2014/main" id="{1FE4ED75-62E8-9368-6A49-BC8E7B92ED04}"/>
              </a:ext>
            </a:extLst>
          </p:cNvPr>
          <p:cNvSpPr txBox="1"/>
          <p:nvPr>
            <p:custDataLst>
              <p:tags r:id="rId15"/>
            </p:custDataLst>
          </p:nvPr>
        </p:nvSpPr>
        <p:spPr>
          <a:xfrm>
            <a:off x="2824718" y="2198865"/>
            <a:ext cx="1725552"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Connettività</a:t>
            </a:r>
          </a:p>
        </p:txBody>
      </p:sp>
      <p:pic>
        <p:nvPicPr>
          <p:cNvPr id="11" name="Picture 13">
            <a:extLst>
              <a:ext uri="{FF2B5EF4-FFF2-40B4-BE49-F238E27FC236}">
                <a16:creationId xmlns:a16="http://schemas.microsoft.com/office/drawing/2014/main" id="{81D58252-B765-AD45-19B1-4FA83B3B79A1}"/>
              </a:ext>
            </a:extLst>
          </p:cNvPr>
          <p:cNvPicPr>
            <a:picLocks noChangeAspect="1"/>
          </p:cNvPicPr>
          <p:nvPr>
            <p:custDataLst>
              <p:tags r:id="rId16"/>
            </p:custDataLst>
          </p:nvPr>
        </p:nvPicPr>
        <p:blipFill>
          <a:blip r:embed="rId33"/>
          <a:stretch>
            <a:fillRect/>
          </a:stretch>
        </p:blipFill>
        <p:spPr>
          <a:xfrm>
            <a:off x="5585282" y="1393603"/>
            <a:ext cx="1209678" cy="678284"/>
          </a:xfrm>
          <a:prstGeom prst="rect">
            <a:avLst/>
          </a:prstGeom>
        </p:spPr>
      </p:pic>
      <p:sp>
        <p:nvSpPr>
          <p:cNvPr id="12" name="TextBox 14">
            <a:extLst>
              <a:ext uri="{FF2B5EF4-FFF2-40B4-BE49-F238E27FC236}">
                <a16:creationId xmlns:a16="http://schemas.microsoft.com/office/drawing/2014/main" id="{3869D6E2-1B5D-AF74-A8BC-618E290436BB}"/>
              </a:ext>
            </a:extLst>
          </p:cNvPr>
          <p:cNvSpPr txBox="1"/>
          <p:nvPr>
            <p:custDataLst>
              <p:tags r:id="rId17"/>
            </p:custDataLst>
          </p:nvPr>
        </p:nvSpPr>
        <p:spPr>
          <a:xfrm>
            <a:off x="5115795" y="997489"/>
            <a:ext cx="2402131" cy="369332"/>
          </a:xfrm>
          <a:prstGeom prst="rect">
            <a:avLst/>
          </a:prstGeom>
          <a:solidFill>
            <a:srgbClr val="ED7D31"/>
          </a:solidFill>
        </p:spPr>
        <p:txBody>
          <a:bodyPr wrap="square">
            <a:spAutoFit/>
          </a:bodyPr>
          <a:lstStyle/>
          <a:p>
            <a:pPr algn="ctr"/>
            <a:r>
              <a:rPr lang="en-US" b="1" dirty="0">
                <a:latin typeface="Avenir Next LT Pro" panose="020B0504020202020204" pitchFamily="34" charset="0"/>
              </a:rPr>
              <a:t>Frequenza di aggiornamento</a:t>
            </a:r>
          </a:p>
        </p:txBody>
      </p:sp>
      <p:pic>
        <p:nvPicPr>
          <p:cNvPr id="13" name="Picture 16">
            <a:extLst>
              <a:ext uri="{FF2B5EF4-FFF2-40B4-BE49-F238E27FC236}">
                <a16:creationId xmlns:a16="http://schemas.microsoft.com/office/drawing/2014/main" id="{4D694D42-A37F-0B4A-6F2B-F52295F5D802}"/>
              </a:ext>
            </a:extLst>
          </p:cNvPr>
          <p:cNvPicPr>
            <a:picLocks noChangeAspect="1"/>
          </p:cNvPicPr>
          <p:nvPr>
            <p:custDataLst>
              <p:tags r:id="rId18"/>
            </p:custDataLst>
          </p:nvPr>
        </p:nvPicPr>
        <p:blipFill>
          <a:blip r:embed="rId34"/>
          <a:stretch>
            <a:fillRect/>
          </a:stretch>
        </p:blipFill>
        <p:spPr>
          <a:xfrm>
            <a:off x="8149319" y="843497"/>
            <a:ext cx="1302945" cy="1302945"/>
          </a:xfrm>
          <a:prstGeom prst="rect">
            <a:avLst/>
          </a:prstGeom>
        </p:spPr>
      </p:pic>
      <p:sp>
        <p:nvSpPr>
          <p:cNvPr id="14" name="TextBox 17">
            <a:extLst>
              <a:ext uri="{FF2B5EF4-FFF2-40B4-BE49-F238E27FC236}">
                <a16:creationId xmlns:a16="http://schemas.microsoft.com/office/drawing/2014/main" id="{F97179C3-636B-29F0-49F1-A6B6A9CE282E}"/>
              </a:ext>
            </a:extLst>
          </p:cNvPr>
          <p:cNvSpPr txBox="1"/>
          <p:nvPr>
            <p:custDataLst>
              <p:tags r:id="rId19"/>
            </p:custDataLst>
          </p:nvPr>
        </p:nvSpPr>
        <p:spPr>
          <a:xfrm>
            <a:off x="8107202" y="1919470"/>
            <a:ext cx="1725552" cy="646331"/>
          </a:xfrm>
          <a:prstGeom prst="rect">
            <a:avLst/>
          </a:prstGeom>
          <a:solidFill>
            <a:srgbClr val="ED7D31"/>
          </a:solidFill>
        </p:spPr>
        <p:txBody>
          <a:bodyPr wrap="square">
            <a:spAutoFit/>
          </a:bodyPr>
          <a:lstStyle/>
          <a:p>
            <a:pPr algn="ctr"/>
            <a:r>
              <a:rPr lang="en-US" dirty="0">
                <a:latin typeface="Avenir Next LT Pro" panose="020B0504020202020204" pitchFamily="34" charset="0"/>
              </a:rPr>
              <a:t>CPS </a:t>
            </a:r>
          </a:p>
          <a:p>
            <a:pPr algn="ctr"/>
            <a:r>
              <a:rPr lang="en-US" dirty="0">
                <a:latin typeface="Avenir Next LT Pro" panose="020B0504020202020204" pitchFamily="34" charset="0"/>
              </a:rPr>
              <a:t>Intelligenza</a:t>
            </a:r>
          </a:p>
        </p:txBody>
      </p:sp>
      <p:pic>
        <p:nvPicPr>
          <p:cNvPr id="15" name="Picture 19">
            <a:extLst>
              <a:ext uri="{FF2B5EF4-FFF2-40B4-BE49-F238E27FC236}">
                <a16:creationId xmlns:a16="http://schemas.microsoft.com/office/drawing/2014/main" id="{1D1F37F4-4E70-F9F0-C177-DECFCFBDD19E}"/>
              </a:ext>
            </a:extLst>
          </p:cNvPr>
          <p:cNvPicPr>
            <a:picLocks noChangeAspect="1"/>
          </p:cNvPicPr>
          <p:nvPr>
            <p:custDataLst>
              <p:tags r:id="rId20"/>
            </p:custDataLst>
          </p:nvPr>
        </p:nvPicPr>
        <p:blipFill>
          <a:blip r:embed="rId35"/>
          <a:stretch>
            <a:fillRect/>
          </a:stretch>
        </p:blipFill>
        <p:spPr>
          <a:xfrm>
            <a:off x="9937995" y="2780684"/>
            <a:ext cx="1034994" cy="1034994"/>
          </a:xfrm>
          <a:prstGeom prst="rect">
            <a:avLst/>
          </a:prstGeom>
        </p:spPr>
      </p:pic>
      <p:sp>
        <p:nvSpPr>
          <p:cNvPr id="16" name="TextBox 20">
            <a:extLst>
              <a:ext uri="{FF2B5EF4-FFF2-40B4-BE49-F238E27FC236}">
                <a16:creationId xmlns:a16="http://schemas.microsoft.com/office/drawing/2014/main" id="{8B98B307-DD32-E45B-46BA-F98BC06D0BCB}"/>
              </a:ext>
            </a:extLst>
          </p:cNvPr>
          <p:cNvSpPr txBox="1"/>
          <p:nvPr>
            <p:custDataLst>
              <p:tags r:id="rId21"/>
            </p:custDataLst>
          </p:nvPr>
        </p:nvSpPr>
        <p:spPr>
          <a:xfrm>
            <a:off x="8832720" y="3824294"/>
            <a:ext cx="3293010" cy="646331"/>
          </a:xfrm>
          <a:prstGeom prst="rect">
            <a:avLst/>
          </a:prstGeom>
          <a:solidFill>
            <a:srgbClr val="ED7D31"/>
          </a:solidFill>
        </p:spPr>
        <p:txBody>
          <a:bodyPr wrap="square">
            <a:spAutoFit/>
          </a:bodyPr>
          <a:lstStyle/>
          <a:p>
            <a:pPr algn="ctr"/>
            <a:r>
              <a:rPr lang="en-US" dirty="0">
                <a:latin typeface="Avenir Next LT Pro" panose="020B0504020202020204" pitchFamily="34" charset="0"/>
              </a:rPr>
              <a:t>Simulazione</a:t>
            </a:r>
          </a:p>
          <a:p>
            <a:pPr algn="ctr"/>
            <a:r>
              <a:rPr lang="en-US" dirty="0">
                <a:latin typeface="Avenir Next LT Pro" panose="020B0504020202020204" pitchFamily="34" charset="0"/>
              </a:rPr>
              <a:t>Capacità</a:t>
            </a:r>
          </a:p>
        </p:txBody>
      </p:sp>
      <p:pic>
        <p:nvPicPr>
          <p:cNvPr id="17" name="Picture 24">
            <a:extLst>
              <a:ext uri="{FF2B5EF4-FFF2-40B4-BE49-F238E27FC236}">
                <a16:creationId xmlns:a16="http://schemas.microsoft.com/office/drawing/2014/main" id="{A322E845-AF01-396B-DA46-DE0CBC016159}"/>
              </a:ext>
            </a:extLst>
          </p:cNvPr>
          <p:cNvPicPr>
            <a:picLocks noChangeAspect="1"/>
          </p:cNvPicPr>
          <p:nvPr>
            <p:custDataLst>
              <p:tags r:id="rId22"/>
            </p:custDataLst>
          </p:nvPr>
        </p:nvPicPr>
        <p:blipFill>
          <a:blip r:embed="rId36">
            <a:duotone>
              <a:schemeClr val="accent6">
                <a:shade val="45000"/>
                <a:satMod val="135000"/>
              </a:schemeClr>
              <a:prstClr val="white"/>
            </a:duotone>
          </a:blip>
          <a:stretch>
            <a:fillRect/>
          </a:stretch>
        </p:blipFill>
        <p:spPr>
          <a:xfrm>
            <a:off x="8380170" y="4360665"/>
            <a:ext cx="1261541" cy="1261541"/>
          </a:xfrm>
          <a:prstGeom prst="rect">
            <a:avLst/>
          </a:prstGeom>
        </p:spPr>
      </p:pic>
      <p:sp>
        <p:nvSpPr>
          <p:cNvPr id="18" name="TextBox 25">
            <a:extLst>
              <a:ext uri="{FF2B5EF4-FFF2-40B4-BE49-F238E27FC236}">
                <a16:creationId xmlns:a16="http://schemas.microsoft.com/office/drawing/2014/main" id="{7CA24F5A-0C5F-754E-E250-5C55F1DE43F5}"/>
              </a:ext>
            </a:extLst>
          </p:cNvPr>
          <p:cNvSpPr txBox="1"/>
          <p:nvPr>
            <p:custDataLst>
              <p:tags r:id="rId23"/>
            </p:custDataLst>
          </p:nvPr>
        </p:nvSpPr>
        <p:spPr>
          <a:xfrm>
            <a:off x="8078707" y="5590277"/>
            <a:ext cx="3105669"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Ricchezza del modello digitale</a:t>
            </a:r>
          </a:p>
        </p:txBody>
      </p:sp>
      <p:pic>
        <p:nvPicPr>
          <p:cNvPr id="19" name="Picture 27">
            <a:extLst>
              <a:ext uri="{FF2B5EF4-FFF2-40B4-BE49-F238E27FC236}">
                <a16:creationId xmlns:a16="http://schemas.microsoft.com/office/drawing/2014/main" id="{CEC6813C-DA81-FD51-669F-B075BA56D004}"/>
              </a:ext>
            </a:extLst>
          </p:cNvPr>
          <p:cNvPicPr>
            <a:picLocks noChangeAspect="1"/>
          </p:cNvPicPr>
          <p:nvPr>
            <p:custDataLst>
              <p:tags r:id="rId24"/>
            </p:custDataLst>
          </p:nvPr>
        </p:nvPicPr>
        <p:blipFill>
          <a:blip r:embed="rId37"/>
          <a:stretch>
            <a:fillRect/>
          </a:stretch>
        </p:blipFill>
        <p:spPr>
          <a:xfrm rot="2678846">
            <a:off x="5614557" y="4753620"/>
            <a:ext cx="1037589" cy="1037589"/>
          </a:xfrm>
          <a:prstGeom prst="rect">
            <a:avLst/>
          </a:prstGeom>
        </p:spPr>
      </p:pic>
      <p:sp>
        <p:nvSpPr>
          <p:cNvPr id="20" name="TextBox 28">
            <a:extLst>
              <a:ext uri="{FF2B5EF4-FFF2-40B4-BE49-F238E27FC236}">
                <a16:creationId xmlns:a16="http://schemas.microsoft.com/office/drawing/2014/main" id="{31B4B112-83A0-C25A-A2CB-1E29DF9017A5}"/>
              </a:ext>
            </a:extLst>
          </p:cNvPr>
          <p:cNvSpPr txBox="1"/>
          <p:nvPr>
            <p:custDataLst>
              <p:tags r:id="rId25"/>
            </p:custDataLst>
          </p:nvPr>
        </p:nvSpPr>
        <p:spPr>
          <a:xfrm>
            <a:off x="5193831" y="5815336"/>
            <a:ext cx="2148651"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Interazione umana</a:t>
            </a:r>
          </a:p>
        </p:txBody>
      </p:sp>
      <p:pic>
        <p:nvPicPr>
          <p:cNvPr id="21" name="Picture 32">
            <a:extLst>
              <a:ext uri="{FF2B5EF4-FFF2-40B4-BE49-F238E27FC236}">
                <a16:creationId xmlns:a16="http://schemas.microsoft.com/office/drawing/2014/main" id="{0743AE91-736E-5749-BF06-C57D1DCE6FA7}"/>
              </a:ext>
            </a:extLst>
          </p:cNvPr>
          <p:cNvPicPr>
            <a:picLocks noChangeAspect="1"/>
          </p:cNvPicPr>
          <p:nvPr>
            <p:custDataLst>
              <p:tags r:id="rId26"/>
            </p:custDataLst>
          </p:nvPr>
        </p:nvPicPr>
        <p:blipFill>
          <a:blip r:embed="rId38"/>
          <a:stretch>
            <a:fillRect/>
          </a:stretch>
        </p:blipFill>
        <p:spPr>
          <a:xfrm>
            <a:off x="3109463" y="4441883"/>
            <a:ext cx="1190207" cy="1190207"/>
          </a:xfrm>
          <a:prstGeom prst="rect">
            <a:avLst/>
          </a:prstGeom>
        </p:spPr>
      </p:pic>
      <p:sp>
        <p:nvSpPr>
          <p:cNvPr id="22" name="TextBox 33">
            <a:extLst>
              <a:ext uri="{FF2B5EF4-FFF2-40B4-BE49-F238E27FC236}">
                <a16:creationId xmlns:a16="http://schemas.microsoft.com/office/drawing/2014/main" id="{87F9A3C4-544E-907F-8318-2CABB5860AD8}"/>
              </a:ext>
            </a:extLst>
          </p:cNvPr>
          <p:cNvSpPr txBox="1"/>
          <p:nvPr>
            <p:custDataLst>
              <p:tags r:id="rId27"/>
            </p:custDataLst>
          </p:nvPr>
        </p:nvSpPr>
        <p:spPr>
          <a:xfrm>
            <a:off x="2394444" y="5706262"/>
            <a:ext cx="2148651"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Ciclo di vita del prodotto</a:t>
            </a:r>
          </a:p>
        </p:txBody>
      </p:sp>
      <p:sp>
        <p:nvSpPr>
          <p:cNvPr id="3" name="Google Shape;44;p2">
            <a:extLst>
              <a:ext uri="{FF2B5EF4-FFF2-40B4-BE49-F238E27FC236}">
                <a16:creationId xmlns:a16="http://schemas.microsoft.com/office/drawing/2014/main" id="{F0DAA076-B2E4-3A32-5ABA-C787DF0231AF}"/>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28894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cxnSp>
        <p:nvCxnSpPr>
          <p:cNvPr id="29" name="Connettore 2 28">
            <a:extLst>
              <a:ext uri="{FF2B5EF4-FFF2-40B4-BE49-F238E27FC236}">
                <a16:creationId xmlns:a16="http://schemas.microsoft.com/office/drawing/2014/main" id="{D8ABE63D-3902-8CDF-404D-7FE224A49E50}"/>
              </a:ext>
            </a:extLst>
          </p:cNvPr>
          <p:cNvCxnSpPr>
            <a:cxnSpLocks/>
            <a:endCxn id="23" idx="3"/>
          </p:cNvCxnSpPr>
          <p:nvPr>
            <p:custDataLst>
              <p:tags r:id="rId2"/>
            </p:custDataLst>
          </p:nvPr>
        </p:nvCxnSpPr>
        <p:spPr>
          <a:xfrm flipH="1" flipV="1">
            <a:off x="4039565" y="4134161"/>
            <a:ext cx="2063290" cy="1"/>
          </a:xfrm>
          <a:prstGeom prst="straightConnector1">
            <a:avLst/>
          </a:prstGeom>
          <a:ln w="19050">
            <a:tailEnd type="oval"/>
          </a:ln>
        </p:spPr>
        <p:style>
          <a:lnRef idx="1">
            <a:schemeClr val="accent1"/>
          </a:lnRef>
          <a:fillRef idx="0">
            <a:schemeClr val="accent1"/>
          </a:fillRef>
          <a:effectRef idx="0">
            <a:schemeClr val="accent1"/>
          </a:effectRef>
          <a:fontRef idx="minor">
            <a:schemeClr val="tx1"/>
          </a:fontRef>
        </p:style>
      </p:cxnSp>
      <p:sp>
        <p:nvSpPr>
          <p:cNvPr id="61" name="Freccia a destra 60">
            <a:extLst>
              <a:ext uri="{FF2B5EF4-FFF2-40B4-BE49-F238E27FC236}">
                <a16:creationId xmlns:a16="http://schemas.microsoft.com/office/drawing/2014/main" id="{A3D8FEA5-4983-67F6-3479-378EE56480BD}"/>
              </a:ext>
            </a:extLst>
          </p:cNvPr>
          <p:cNvSpPr/>
          <p:nvPr>
            <p:custDataLst>
              <p:tags r:id="rId3"/>
            </p:custDataLst>
          </p:nvPr>
        </p:nvSpPr>
        <p:spPr>
          <a:xfrm rot="16200000">
            <a:off x="4948119" y="3321907"/>
            <a:ext cx="2484000" cy="217005"/>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2" name="Titolo 1">
            <a:extLst>
              <a:ext uri="{FF2B5EF4-FFF2-40B4-BE49-F238E27FC236}">
                <a16:creationId xmlns:a16="http://schemas.microsoft.com/office/drawing/2014/main" id="{F00D1A0C-1A1F-8240-3A41-D95F16632712}"/>
              </a:ext>
            </a:extLst>
          </p:cNvPr>
          <p:cNvSpPr>
            <a:spLocks noGrp="1"/>
          </p:cNvSpPr>
          <p:nvPr>
            <p:ph type="title"/>
            <p:custDataLst>
              <p:tags r:id="rId4"/>
            </p:custDataLst>
          </p:nvPr>
        </p:nvSpPr>
        <p:spPr>
          <a:xfrm>
            <a:off x="1521760" y="405399"/>
            <a:ext cx="10512425" cy="505152"/>
          </a:xfrm>
        </p:spPr>
        <p:txBody>
          <a:bodyPr/>
          <a:lstStyle/>
          <a:p>
            <a:r>
              <a:rPr lang="en-GB" sz="3200" dirty="0">
                <a:solidFill>
                  <a:schemeClr val="tx1"/>
                </a:solidFill>
              </a:rPr>
              <a:t>CARATTERISTICHE E FUNZIONALITÀ</a:t>
            </a:r>
            <a:endParaRPr lang="it-IT" sz="3200" dirty="0">
              <a:solidFill>
                <a:schemeClr val="tx1"/>
              </a:solidFill>
            </a:endParaRPr>
          </a:p>
        </p:txBody>
      </p:sp>
      <p:sp>
        <p:nvSpPr>
          <p:cNvPr id="4" name="CasellaDiTesto 3">
            <a:extLst>
              <a:ext uri="{FF2B5EF4-FFF2-40B4-BE49-F238E27FC236}">
                <a16:creationId xmlns:a16="http://schemas.microsoft.com/office/drawing/2014/main" id="{F08FFA30-31EB-50A9-39DE-C4E1CAB14E3C}"/>
              </a:ext>
            </a:extLst>
          </p:cNvPr>
          <p:cNvSpPr txBox="1"/>
          <p:nvPr>
            <p:custDataLst>
              <p:tags r:id="rId5"/>
            </p:custDataLst>
          </p:nvPr>
        </p:nvSpPr>
        <p:spPr>
          <a:xfrm>
            <a:off x="486186" y="6553776"/>
            <a:ext cx="1121962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effectLst/>
                <a:latin typeface="Avenir Next LT Pro" panose="020B0504020202020204" pitchFamily="34" charset="0"/>
                <a:ea typeface="Menlo"/>
              </a:rPr>
              <a:t>Stark, R., </a:t>
            </a:r>
            <a:r>
              <a:rPr kumimoji="0" lang="en-US" altLang="en-US" sz="1200" b="0" i="0" u="none" strike="noStrike" cap="none" normalizeH="0" baseline="0" dirty="0" err="1">
                <a:ln>
                  <a:noFill/>
                </a:ln>
                <a:effectLst/>
                <a:latin typeface="Avenir Next LT Pro" panose="020B0504020202020204" pitchFamily="34" charset="0"/>
                <a:ea typeface="Menlo"/>
              </a:rPr>
              <a:t>Freseamann</a:t>
            </a:r>
            <a:r>
              <a:rPr kumimoji="0" lang="en-US" altLang="en-US" sz="1200" b="0" i="0" u="none" strike="noStrike" cap="none" normalizeH="0" baseline="0" dirty="0">
                <a:ln>
                  <a:noFill/>
                </a:ln>
                <a:effectLst/>
                <a:latin typeface="Avenir Next LT Pro" panose="020B0504020202020204" pitchFamily="34" charset="0"/>
                <a:ea typeface="Menlo"/>
              </a:rPr>
              <a:t>, C. e </a:t>
            </a:r>
            <a:r>
              <a:rPr kumimoji="0" lang="en-US" altLang="en-US" sz="1200" b="0" i="0" u="none" strike="noStrike" cap="none" normalizeH="0" baseline="0" dirty="0" err="1">
                <a:ln>
                  <a:noFill/>
                </a:ln>
                <a:effectLst/>
                <a:latin typeface="Avenir Next LT Pro" panose="020B0504020202020204" pitchFamily="34" charset="0"/>
                <a:ea typeface="Menlo"/>
              </a:rPr>
              <a:t>Lindow</a:t>
            </a:r>
            <a:r>
              <a:rPr kumimoji="0" lang="en-US" altLang="en-US" sz="1200" b="0" i="0" u="none" strike="noStrike" cap="none" normalizeH="0" baseline="0" dirty="0">
                <a:ln>
                  <a:noFill/>
                </a:ln>
                <a:effectLst/>
                <a:latin typeface="Avenir Next LT Pro" panose="020B0504020202020204" pitchFamily="34" charset="0"/>
                <a:ea typeface="Menlo"/>
              </a:rPr>
              <a:t>, K. (2019). Sviluppo e funzionamento dei gemelli digitali per sistemi e servizi tecnici. CIRP Annals, 68(1), 129–132</a:t>
            </a:r>
            <a:r>
              <a:rPr kumimoji="0" lang="en-US" altLang="en-US" sz="1200" b="0" i="0" u="none" strike="noStrike" cap="none" normalizeH="0" baseline="0" dirty="0">
                <a:ln>
                  <a:noFill/>
                </a:ln>
                <a:effectLst/>
                <a:latin typeface="Avenir Next" panose="020B0503020202020204"/>
              </a:rPr>
              <a:t>. </a:t>
            </a:r>
          </a:p>
        </p:txBody>
      </p:sp>
      <p:sp>
        <p:nvSpPr>
          <p:cNvPr id="5" name="Slide Number Placeholder 5">
            <a:extLst>
              <a:ext uri="{FF2B5EF4-FFF2-40B4-BE49-F238E27FC236}">
                <a16:creationId xmlns:a16="http://schemas.microsoft.com/office/drawing/2014/main" id="{6C2F1ADF-C2EB-B360-9BBF-2E5984C9334D}"/>
              </a:ext>
            </a:extLst>
          </p:cNvPr>
          <p:cNvSpPr txBox="1">
            <a:spLocks/>
          </p:cNvSpPr>
          <p:nvPr>
            <p:custDataLst>
              <p:tags r:id="rId6"/>
            </p:custDataLst>
          </p:nvPr>
        </p:nvSpPr>
        <p:spPr>
          <a:xfrm>
            <a:off x="7616591" y="634735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it-IT" sz="1200" dirty="0">
              <a:latin typeface="Avenir Next" panose="020B0503020202020204" pitchFamily="34" charset="0"/>
            </a:endParaRPr>
          </a:p>
        </p:txBody>
      </p:sp>
      <p:sp>
        <p:nvSpPr>
          <p:cNvPr id="6" name="Oval 2">
            <a:extLst>
              <a:ext uri="{FF2B5EF4-FFF2-40B4-BE49-F238E27FC236}">
                <a16:creationId xmlns:a16="http://schemas.microsoft.com/office/drawing/2014/main" id="{EC15524B-84BB-8E69-B818-B6692AD0EFA7}"/>
              </a:ext>
            </a:extLst>
          </p:cNvPr>
          <p:cNvSpPr/>
          <p:nvPr>
            <p:custDataLst>
              <p:tags r:id="rId7"/>
            </p:custDataLst>
          </p:nvPr>
        </p:nvSpPr>
        <p:spPr>
          <a:xfrm>
            <a:off x="4322599" y="4672409"/>
            <a:ext cx="3735042" cy="1481560"/>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Avenir Next LT Pro" panose="020B0504020202020204" pitchFamily="34" charset="0"/>
              </a:rPr>
              <a:t>GEMELLO DIGITALE</a:t>
            </a:r>
          </a:p>
        </p:txBody>
      </p:sp>
      <p:pic>
        <p:nvPicPr>
          <p:cNvPr id="11" name="Picture 13">
            <a:extLst>
              <a:ext uri="{FF2B5EF4-FFF2-40B4-BE49-F238E27FC236}">
                <a16:creationId xmlns:a16="http://schemas.microsoft.com/office/drawing/2014/main" id="{81D58252-B765-AD45-19B1-4FA83B3B79A1}"/>
              </a:ext>
            </a:extLst>
          </p:cNvPr>
          <p:cNvPicPr>
            <a:picLocks noChangeAspect="1"/>
          </p:cNvPicPr>
          <p:nvPr>
            <p:custDataLst>
              <p:tags r:id="rId8"/>
            </p:custDataLst>
          </p:nvPr>
        </p:nvPicPr>
        <p:blipFill>
          <a:blip r:embed="rId20"/>
          <a:stretch>
            <a:fillRect/>
          </a:stretch>
        </p:blipFill>
        <p:spPr>
          <a:xfrm>
            <a:off x="5585282" y="1393603"/>
            <a:ext cx="1209678" cy="678284"/>
          </a:xfrm>
          <a:prstGeom prst="rect">
            <a:avLst/>
          </a:prstGeom>
        </p:spPr>
      </p:pic>
      <p:sp>
        <p:nvSpPr>
          <p:cNvPr id="3" name="TextBox 14">
            <a:extLst>
              <a:ext uri="{FF2B5EF4-FFF2-40B4-BE49-F238E27FC236}">
                <a16:creationId xmlns:a16="http://schemas.microsoft.com/office/drawing/2014/main" id="{61D3BA60-45F9-E1B8-8D4E-448378053DFD}"/>
              </a:ext>
            </a:extLst>
          </p:cNvPr>
          <p:cNvSpPr txBox="1"/>
          <p:nvPr>
            <p:custDataLst>
              <p:tags r:id="rId9"/>
            </p:custDataLst>
          </p:nvPr>
        </p:nvSpPr>
        <p:spPr>
          <a:xfrm>
            <a:off x="5115795" y="997489"/>
            <a:ext cx="2402131" cy="369332"/>
          </a:xfrm>
          <a:prstGeom prst="rect">
            <a:avLst/>
          </a:prstGeom>
          <a:noFill/>
        </p:spPr>
        <p:txBody>
          <a:bodyPr wrap="square">
            <a:spAutoFit/>
          </a:bodyPr>
          <a:lstStyle/>
          <a:p>
            <a:pPr algn="ctr"/>
            <a:r>
              <a:rPr lang="en-US" b="1" dirty="0">
                <a:latin typeface="Avenir Next LT Pro" panose="020B0504020202020204" pitchFamily="34" charset="0"/>
              </a:rPr>
              <a:t>Frequenza di aggiornamento</a:t>
            </a:r>
          </a:p>
        </p:txBody>
      </p:sp>
      <p:sp>
        <p:nvSpPr>
          <p:cNvPr id="23" name="TextBox 22">
            <a:extLst>
              <a:ext uri="{FF2B5EF4-FFF2-40B4-BE49-F238E27FC236}">
                <a16:creationId xmlns:a16="http://schemas.microsoft.com/office/drawing/2014/main" id="{BF477C78-63EF-69DE-D059-8F7586C98816}"/>
              </a:ext>
            </a:extLst>
          </p:cNvPr>
          <p:cNvSpPr txBox="1"/>
          <p:nvPr>
            <p:custDataLst>
              <p:tags r:id="rId10"/>
            </p:custDataLst>
          </p:nvPr>
        </p:nvSpPr>
        <p:spPr>
          <a:xfrm>
            <a:off x="2435265" y="3949495"/>
            <a:ext cx="1604300" cy="369332"/>
          </a:xfrm>
          <a:prstGeom prst="rect">
            <a:avLst/>
          </a:prstGeom>
          <a:noFill/>
        </p:spPr>
        <p:txBody>
          <a:bodyPr wrap="square">
            <a:spAutoFit/>
          </a:bodyPr>
          <a:lstStyle/>
          <a:p>
            <a:pPr algn="ctr"/>
            <a:r>
              <a:rPr lang="en-US" sz="1800" dirty="0">
                <a:latin typeface="Avenir Next LT Pro" panose="020B0504020202020204" pitchFamily="34" charset="0"/>
              </a:rPr>
              <a:t>Ogni settimana</a:t>
            </a:r>
            <a:endParaRPr lang="en-US" dirty="0">
              <a:latin typeface="Avenir Next LT Pro" panose="020B0504020202020204" pitchFamily="34" charset="0"/>
            </a:endParaRPr>
          </a:p>
        </p:txBody>
      </p:sp>
      <p:sp>
        <p:nvSpPr>
          <p:cNvPr id="24" name="TextBox 23">
            <a:extLst>
              <a:ext uri="{FF2B5EF4-FFF2-40B4-BE49-F238E27FC236}">
                <a16:creationId xmlns:a16="http://schemas.microsoft.com/office/drawing/2014/main" id="{383EA55D-E46F-6563-73FE-555B74058550}"/>
              </a:ext>
            </a:extLst>
          </p:cNvPr>
          <p:cNvSpPr txBox="1"/>
          <p:nvPr>
            <p:custDataLst>
              <p:tags r:id="rId11"/>
            </p:custDataLst>
          </p:nvPr>
        </p:nvSpPr>
        <p:spPr>
          <a:xfrm>
            <a:off x="7602046" y="3525763"/>
            <a:ext cx="2743199" cy="369332"/>
          </a:xfrm>
          <a:prstGeom prst="rect">
            <a:avLst/>
          </a:prstGeom>
          <a:noFill/>
        </p:spPr>
        <p:txBody>
          <a:bodyPr wrap="square">
            <a:spAutoFit/>
          </a:bodyPr>
          <a:lstStyle/>
          <a:p>
            <a:pPr algn="ctr"/>
            <a:r>
              <a:rPr lang="en-US" sz="1800" dirty="0">
                <a:latin typeface="Avenir Next LT Pro" panose="020B0504020202020204" pitchFamily="34" charset="0"/>
              </a:rPr>
              <a:t>Ogni giorno</a:t>
            </a:r>
            <a:endParaRPr lang="en-US" dirty="0">
              <a:latin typeface="Avenir Next LT Pro" panose="020B0504020202020204" pitchFamily="34" charset="0"/>
            </a:endParaRPr>
          </a:p>
        </p:txBody>
      </p:sp>
      <p:sp>
        <p:nvSpPr>
          <p:cNvPr id="25" name="TextBox 26">
            <a:extLst>
              <a:ext uri="{FF2B5EF4-FFF2-40B4-BE49-F238E27FC236}">
                <a16:creationId xmlns:a16="http://schemas.microsoft.com/office/drawing/2014/main" id="{0D77E35E-7178-7922-183A-FAAF80BCB4BC}"/>
              </a:ext>
            </a:extLst>
          </p:cNvPr>
          <p:cNvSpPr txBox="1"/>
          <p:nvPr>
            <p:custDataLst>
              <p:tags r:id="rId12"/>
            </p:custDataLst>
          </p:nvPr>
        </p:nvSpPr>
        <p:spPr>
          <a:xfrm>
            <a:off x="2155304" y="3012532"/>
            <a:ext cx="3196687" cy="369332"/>
          </a:xfrm>
          <a:prstGeom prst="rect">
            <a:avLst/>
          </a:prstGeom>
          <a:noFill/>
        </p:spPr>
        <p:txBody>
          <a:bodyPr wrap="square">
            <a:spAutoFit/>
          </a:bodyPr>
          <a:lstStyle/>
          <a:p>
            <a:pPr algn="ctr"/>
            <a:r>
              <a:rPr lang="en-US" sz="1800" dirty="0">
                <a:latin typeface="Avenir Next LT Pro" panose="020B0504020202020204" pitchFamily="34" charset="0"/>
              </a:rPr>
              <a:t>Ogni  ora</a:t>
            </a:r>
            <a:endParaRPr lang="en-US" dirty="0">
              <a:latin typeface="Avenir Next LT Pro" panose="020B0504020202020204" pitchFamily="34" charset="0"/>
            </a:endParaRPr>
          </a:p>
        </p:txBody>
      </p:sp>
      <p:sp>
        <p:nvSpPr>
          <p:cNvPr id="26" name="TextBox 29">
            <a:extLst>
              <a:ext uri="{FF2B5EF4-FFF2-40B4-BE49-F238E27FC236}">
                <a16:creationId xmlns:a16="http://schemas.microsoft.com/office/drawing/2014/main" id="{E78C4B7D-5892-A6F6-0EFD-4CEE9188DEED}"/>
              </a:ext>
            </a:extLst>
          </p:cNvPr>
          <p:cNvSpPr txBox="1"/>
          <p:nvPr>
            <p:custDataLst>
              <p:tags r:id="rId13"/>
            </p:custDataLst>
          </p:nvPr>
        </p:nvSpPr>
        <p:spPr>
          <a:xfrm>
            <a:off x="7245750" y="2608475"/>
            <a:ext cx="2911441" cy="369332"/>
          </a:xfrm>
          <a:prstGeom prst="rect">
            <a:avLst/>
          </a:prstGeom>
          <a:noFill/>
        </p:spPr>
        <p:txBody>
          <a:bodyPr wrap="square">
            <a:spAutoFit/>
          </a:bodyPr>
          <a:lstStyle/>
          <a:p>
            <a:pPr algn="ctr"/>
            <a:r>
              <a:rPr lang="en-US" sz="1800" dirty="0">
                <a:latin typeface="Avenir Next LT Pro" panose="020B0504020202020204" pitchFamily="34" charset="0"/>
              </a:rPr>
              <a:t>Immediata /  In tempo reale</a:t>
            </a:r>
            <a:endParaRPr lang="en-US" dirty="0">
              <a:latin typeface="Avenir Next LT Pro" panose="020B0504020202020204" pitchFamily="34" charset="0"/>
            </a:endParaRPr>
          </a:p>
        </p:txBody>
      </p:sp>
      <p:cxnSp>
        <p:nvCxnSpPr>
          <p:cNvPr id="28" name="Connettore 2 27">
            <a:extLst>
              <a:ext uri="{FF2B5EF4-FFF2-40B4-BE49-F238E27FC236}">
                <a16:creationId xmlns:a16="http://schemas.microsoft.com/office/drawing/2014/main" id="{DC406A2D-7ED5-477C-2B06-809CAC02D254}"/>
              </a:ext>
            </a:extLst>
          </p:cNvPr>
          <p:cNvCxnSpPr>
            <a:cxnSpLocks/>
          </p:cNvCxnSpPr>
          <p:nvPr>
            <p:custDataLst>
              <p:tags r:id="rId14"/>
            </p:custDataLst>
          </p:nvPr>
        </p:nvCxnSpPr>
        <p:spPr>
          <a:xfrm flipH="1">
            <a:off x="4492498" y="3244769"/>
            <a:ext cx="1661160" cy="0"/>
          </a:xfrm>
          <a:prstGeom prst="straightConnector1">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34" name="Connettore 2 33">
            <a:extLst>
              <a:ext uri="{FF2B5EF4-FFF2-40B4-BE49-F238E27FC236}">
                <a16:creationId xmlns:a16="http://schemas.microsoft.com/office/drawing/2014/main" id="{3A7A4281-77E1-2BFF-9B75-F4966882654E}"/>
              </a:ext>
            </a:extLst>
          </p:cNvPr>
          <p:cNvCxnSpPr/>
          <p:nvPr>
            <p:custDataLst>
              <p:tags r:id="rId15"/>
            </p:custDataLst>
          </p:nvPr>
        </p:nvCxnSpPr>
        <p:spPr>
          <a:xfrm>
            <a:off x="6229172" y="3717406"/>
            <a:ext cx="1885258" cy="0"/>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35" name="Connettore 2 34">
            <a:extLst>
              <a:ext uri="{FF2B5EF4-FFF2-40B4-BE49-F238E27FC236}">
                <a16:creationId xmlns:a16="http://schemas.microsoft.com/office/drawing/2014/main" id="{D4F9BD4E-F6BA-C998-BA49-0C1E7DF8637A}"/>
              </a:ext>
            </a:extLst>
          </p:cNvPr>
          <p:cNvCxnSpPr>
            <a:cxnSpLocks/>
          </p:cNvCxnSpPr>
          <p:nvPr>
            <p:custDataLst>
              <p:tags r:id="rId16"/>
            </p:custDataLst>
          </p:nvPr>
        </p:nvCxnSpPr>
        <p:spPr>
          <a:xfrm>
            <a:off x="6229172" y="2838077"/>
            <a:ext cx="1097603" cy="0"/>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54150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a16="http://schemas.microsoft.com/office/drawing/2014/main" xmlns:p14="http://schemas.microsoft.com/office/powerpoint/2010/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1">
            <a:lum/>
          </a:blip>
          <a:srcRect/>
          <a:stretch>
            <a:fillRect/>
          </a:stretch>
        </a:blipFill>
        <a:effectLst/>
      </p:bgPr>
    </p:bg>
    <p:spTree>
      <p:nvGrpSpPr>
        <p:cNvPr id="1" name=""/>
        <p:cNvGrpSpPr/>
        <p:nvPr/>
      </p:nvGrpSpPr>
      <p:grpSpPr>
        <a:xfrm>
          <a:off x="0" y="0"/>
          <a:ext cx="0" cy="0"/>
          <a:chOff x="0" y="0"/>
          <a:chExt cx="0" cy="0"/>
        </a:xfrm>
      </p:grpSpPr>
      <p:sp>
        <p:nvSpPr>
          <p:cNvPr id="63" name="Freccia a destra 62">
            <a:extLst>
              <a:ext uri="{FF2B5EF4-FFF2-40B4-BE49-F238E27FC236}">
                <a16:creationId xmlns:a16="http://schemas.microsoft.com/office/drawing/2014/main" id="{93A67F62-F137-EB4B-0734-62AE48043CB4}"/>
              </a:ext>
            </a:extLst>
          </p:cNvPr>
          <p:cNvSpPr/>
          <p:nvPr>
            <p:custDataLst>
              <p:tags r:id="rId2"/>
            </p:custDataLst>
          </p:nvPr>
        </p:nvSpPr>
        <p:spPr>
          <a:xfrm rot="2295351">
            <a:off x="6821619" y="4155268"/>
            <a:ext cx="1556522" cy="261260"/>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2" name="Freccia a destra 61">
            <a:extLst>
              <a:ext uri="{FF2B5EF4-FFF2-40B4-BE49-F238E27FC236}">
                <a16:creationId xmlns:a16="http://schemas.microsoft.com/office/drawing/2014/main" id="{FE3B61DA-B6C2-EFDD-9E0B-655FFDA43B10}"/>
              </a:ext>
            </a:extLst>
          </p:cNvPr>
          <p:cNvSpPr/>
          <p:nvPr>
            <p:custDataLst>
              <p:tags r:id="rId3"/>
            </p:custDataLst>
          </p:nvPr>
        </p:nvSpPr>
        <p:spPr>
          <a:xfrm rot="5400000">
            <a:off x="5627797" y="4130469"/>
            <a:ext cx="1037235" cy="217005"/>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1" name="Freccia a destra 60">
            <a:extLst>
              <a:ext uri="{FF2B5EF4-FFF2-40B4-BE49-F238E27FC236}">
                <a16:creationId xmlns:a16="http://schemas.microsoft.com/office/drawing/2014/main" id="{A3D8FEA5-4983-67F6-3479-378EE56480BD}"/>
              </a:ext>
            </a:extLst>
          </p:cNvPr>
          <p:cNvSpPr/>
          <p:nvPr>
            <p:custDataLst>
              <p:tags r:id="rId4"/>
            </p:custDataLst>
          </p:nvPr>
        </p:nvSpPr>
        <p:spPr>
          <a:xfrm rot="16200000">
            <a:off x="5671504" y="2585354"/>
            <a:ext cx="1037235" cy="217005"/>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0" name="Freccia a destra 59">
            <a:extLst>
              <a:ext uri="{FF2B5EF4-FFF2-40B4-BE49-F238E27FC236}">
                <a16:creationId xmlns:a16="http://schemas.microsoft.com/office/drawing/2014/main" id="{777F594F-513E-E7A2-AB99-BA26990F0337}"/>
              </a:ext>
            </a:extLst>
          </p:cNvPr>
          <p:cNvSpPr/>
          <p:nvPr>
            <p:custDataLst>
              <p:tags r:id="rId5"/>
            </p:custDataLst>
          </p:nvPr>
        </p:nvSpPr>
        <p:spPr>
          <a:xfrm rot="8656197">
            <a:off x="4118103" y="4017670"/>
            <a:ext cx="1704048" cy="229255"/>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9" name="Freccia a destra 58">
            <a:extLst>
              <a:ext uri="{FF2B5EF4-FFF2-40B4-BE49-F238E27FC236}">
                <a16:creationId xmlns:a16="http://schemas.microsoft.com/office/drawing/2014/main" id="{B3C6BA3A-2C37-9751-CA86-898C8D4CBBF7}"/>
              </a:ext>
            </a:extLst>
          </p:cNvPr>
          <p:cNvSpPr/>
          <p:nvPr>
            <p:custDataLst>
              <p:tags r:id="rId6"/>
            </p:custDataLst>
          </p:nvPr>
        </p:nvSpPr>
        <p:spPr>
          <a:xfrm rot="13396991">
            <a:off x="4183683" y="2401390"/>
            <a:ext cx="1442727" cy="232513"/>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8" name="Freccia a destra 57">
            <a:extLst>
              <a:ext uri="{FF2B5EF4-FFF2-40B4-BE49-F238E27FC236}">
                <a16:creationId xmlns:a16="http://schemas.microsoft.com/office/drawing/2014/main" id="{D5920B60-A224-A066-65BC-8371C6EEB207}"/>
              </a:ext>
            </a:extLst>
          </p:cNvPr>
          <p:cNvSpPr/>
          <p:nvPr>
            <p:custDataLst>
              <p:tags r:id="rId7"/>
            </p:custDataLst>
          </p:nvPr>
        </p:nvSpPr>
        <p:spPr>
          <a:xfrm rot="19174691">
            <a:off x="5498987" y="2921627"/>
            <a:ext cx="3161692" cy="191686"/>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7" name="Freccia a destra 56">
            <a:extLst>
              <a:ext uri="{FF2B5EF4-FFF2-40B4-BE49-F238E27FC236}">
                <a16:creationId xmlns:a16="http://schemas.microsoft.com/office/drawing/2014/main" id="{F7719807-5ECF-D5FB-4F21-62FFB20C3CA4}"/>
              </a:ext>
            </a:extLst>
          </p:cNvPr>
          <p:cNvSpPr/>
          <p:nvPr>
            <p:custDataLst>
              <p:tags r:id="rId8"/>
            </p:custDataLst>
          </p:nvPr>
        </p:nvSpPr>
        <p:spPr>
          <a:xfrm rot="10800000">
            <a:off x="2494677" y="3348518"/>
            <a:ext cx="2210573" cy="217730"/>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6" name="Freccia a destra 55">
            <a:extLst>
              <a:ext uri="{FF2B5EF4-FFF2-40B4-BE49-F238E27FC236}">
                <a16:creationId xmlns:a16="http://schemas.microsoft.com/office/drawing/2014/main" id="{A597DC04-CBA5-EC31-3E64-7F9ECEF5A1EA}"/>
              </a:ext>
            </a:extLst>
          </p:cNvPr>
          <p:cNvSpPr/>
          <p:nvPr>
            <p:custDataLst>
              <p:tags r:id="rId9"/>
            </p:custDataLst>
          </p:nvPr>
        </p:nvSpPr>
        <p:spPr>
          <a:xfrm>
            <a:off x="7517926" y="3328962"/>
            <a:ext cx="2280225" cy="217731"/>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2" name="Titolo 1">
            <a:extLst>
              <a:ext uri="{FF2B5EF4-FFF2-40B4-BE49-F238E27FC236}">
                <a16:creationId xmlns:a16="http://schemas.microsoft.com/office/drawing/2014/main" id="{F00D1A0C-1A1F-8240-3A41-D95F16632712}"/>
              </a:ext>
            </a:extLst>
          </p:cNvPr>
          <p:cNvSpPr>
            <a:spLocks noGrp="1"/>
          </p:cNvSpPr>
          <p:nvPr>
            <p:ph type="title"/>
            <p:custDataLst>
              <p:tags r:id="rId10"/>
            </p:custDataLst>
          </p:nvPr>
        </p:nvSpPr>
        <p:spPr>
          <a:xfrm>
            <a:off x="1391521" y="496634"/>
            <a:ext cx="10512425" cy="505152"/>
          </a:xfrm>
        </p:spPr>
        <p:txBody>
          <a:bodyPr/>
          <a:lstStyle/>
          <a:p>
            <a:r>
              <a:rPr lang="en-GB" sz="3200" dirty="0">
                <a:solidFill>
                  <a:schemeClr val="tx1"/>
                </a:solidFill>
              </a:rPr>
              <a:t>CARATTERISTICHE E FUNZIONALITÀ</a:t>
            </a:r>
            <a:endParaRPr lang="it-IT" sz="3200" dirty="0">
              <a:solidFill>
                <a:schemeClr val="tx1"/>
              </a:solidFill>
            </a:endParaRPr>
          </a:p>
        </p:txBody>
      </p:sp>
      <p:sp>
        <p:nvSpPr>
          <p:cNvPr id="5" name="Slide Number Placeholder 5">
            <a:extLst>
              <a:ext uri="{FF2B5EF4-FFF2-40B4-BE49-F238E27FC236}">
                <a16:creationId xmlns:a16="http://schemas.microsoft.com/office/drawing/2014/main" id="{6C2F1ADF-C2EB-B360-9BBF-2E5984C9334D}"/>
              </a:ext>
            </a:extLst>
          </p:cNvPr>
          <p:cNvSpPr txBox="1">
            <a:spLocks/>
          </p:cNvSpPr>
          <p:nvPr>
            <p:custDataLst>
              <p:tags r:id="rId11"/>
            </p:custDataLst>
          </p:nvPr>
        </p:nvSpPr>
        <p:spPr>
          <a:xfrm>
            <a:off x="7616591" y="634735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it-IT" sz="1200" dirty="0">
              <a:latin typeface="Avenir Next" panose="020B0503020202020204" pitchFamily="34" charset="0"/>
            </a:endParaRPr>
          </a:p>
        </p:txBody>
      </p:sp>
      <p:sp>
        <p:nvSpPr>
          <p:cNvPr id="6" name="Oval 2">
            <a:extLst>
              <a:ext uri="{FF2B5EF4-FFF2-40B4-BE49-F238E27FC236}">
                <a16:creationId xmlns:a16="http://schemas.microsoft.com/office/drawing/2014/main" id="{EC15524B-84BB-8E69-B818-B6692AD0EFA7}"/>
              </a:ext>
            </a:extLst>
          </p:cNvPr>
          <p:cNvSpPr/>
          <p:nvPr>
            <p:custDataLst>
              <p:tags r:id="rId12"/>
            </p:custDataLst>
          </p:nvPr>
        </p:nvSpPr>
        <p:spPr>
          <a:xfrm>
            <a:off x="4322599" y="2670486"/>
            <a:ext cx="3735042" cy="1481560"/>
          </a:xfrm>
          <a:prstGeom prst="ellipse">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Avenir Next LT Pro" panose="020B0504020202020204" pitchFamily="34" charset="0"/>
              </a:rPr>
              <a:t>GEMELLO DIGITALE</a:t>
            </a:r>
          </a:p>
        </p:txBody>
      </p:sp>
      <p:sp>
        <p:nvSpPr>
          <p:cNvPr id="7" name="TextBox 6">
            <a:extLst>
              <a:ext uri="{FF2B5EF4-FFF2-40B4-BE49-F238E27FC236}">
                <a16:creationId xmlns:a16="http://schemas.microsoft.com/office/drawing/2014/main" id="{5487E35F-C840-99BA-677E-7FBED312B433}"/>
              </a:ext>
            </a:extLst>
          </p:cNvPr>
          <p:cNvSpPr txBox="1"/>
          <p:nvPr>
            <p:custDataLst>
              <p:tags r:id="rId13"/>
            </p:custDataLst>
          </p:nvPr>
        </p:nvSpPr>
        <p:spPr>
          <a:xfrm>
            <a:off x="1017615" y="3975963"/>
            <a:ext cx="1725552" cy="646331"/>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Ampiezza dell'integrazione</a:t>
            </a:r>
            <a:endParaRPr lang="en-US" dirty="0">
              <a:latin typeface="Avenir Next LT Pro" panose="020B0504020202020204" pitchFamily="34" charset="0"/>
            </a:endParaRPr>
          </a:p>
        </p:txBody>
      </p:sp>
      <p:pic>
        <p:nvPicPr>
          <p:cNvPr id="8" name="Picture 8">
            <a:extLst>
              <a:ext uri="{FF2B5EF4-FFF2-40B4-BE49-F238E27FC236}">
                <a16:creationId xmlns:a16="http://schemas.microsoft.com/office/drawing/2014/main" id="{913938DD-D9B8-D7E5-A2AD-8FB181659825}"/>
              </a:ext>
            </a:extLst>
          </p:cNvPr>
          <p:cNvPicPr>
            <a:picLocks noChangeAspect="1"/>
          </p:cNvPicPr>
          <p:nvPr>
            <p:custDataLst>
              <p:tags r:id="rId14"/>
            </p:custDataLst>
          </p:nvPr>
        </p:nvPicPr>
        <p:blipFill>
          <a:blip r:embed="rId32"/>
          <a:stretch>
            <a:fillRect/>
          </a:stretch>
        </p:blipFill>
        <p:spPr>
          <a:xfrm>
            <a:off x="1235350" y="2733115"/>
            <a:ext cx="1259328" cy="1259328"/>
          </a:xfrm>
          <a:prstGeom prst="rect">
            <a:avLst/>
          </a:prstGeom>
        </p:spPr>
      </p:pic>
      <p:pic>
        <p:nvPicPr>
          <p:cNvPr id="9" name="Picture 10">
            <a:extLst>
              <a:ext uri="{FF2B5EF4-FFF2-40B4-BE49-F238E27FC236}">
                <a16:creationId xmlns:a16="http://schemas.microsoft.com/office/drawing/2014/main" id="{6CA29791-4B42-D18A-D5AD-ECC09DBA5B7D}"/>
              </a:ext>
            </a:extLst>
          </p:cNvPr>
          <p:cNvPicPr>
            <a:picLocks noChangeAspect="1"/>
          </p:cNvPicPr>
          <p:nvPr>
            <p:custDataLst>
              <p:tags r:id="rId15"/>
            </p:custDataLst>
          </p:nvPr>
        </p:nvPicPr>
        <p:blipFill rotWithShape="1">
          <a:blip r:embed="rId33"/>
          <a:srcRect t="23833" r="47547" b="24470"/>
          <a:stretch/>
        </p:blipFill>
        <p:spPr>
          <a:xfrm>
            <a:off x="3248017" y="1156534"/>
            <a:ext cx="1025023" cy="1011881"/>
          </a:xfrm>
          <a:prstGeom prst="rect">
            <a:avLst/>
          </a:prstGeom>
        </p:spPr>
      </p:pic>
      <p:sp>
        <p:nvSpPr>
          <p:cNvPr id="10" name="TextBox 11">
            <a:extLst>
              <a:ext uri="{FF2B5EF4-FFF2-40B4-BE49-F238E27FC236}">
                <a16:creationId xmlns:a16="http://schemas.microsoft.com/office/drawing/2014/main" id="{1FE4ED75-62E8-9368-6A49-BC8E7B92ED04}"/>
              </a:ext>
            </a:extLst>
          </p:cNvPr>
          <p:cNvSpPr txBox="1"/>
          <p:nvPr>
            <p:custDataLst>
              <p:tags r:id="rId16"/>
            </p:custDataLst>
          </p:nvPr>
        </p:nvSpPr>
        <p:spPr>
          <a:xfrm>
            <a:off x="2824718" y="2198865"/>
            <a:ext cx="1725552"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Connettività</a:t>
            </a:r>
          </a:p>
        </p:txBody>
      </p:sp>
      <p:pic>
        <p:nvPicPr>
          <p:cNvPr id="11" name="Picture 13">
            <a:extLst>
              <a:ext uri="{FF2B5EF4-FFF2-40B4-BE49-F238E27FC236}">
                <a16:creationId xmlns:a16="http://schemas.microsoft.com/office/drawing/2014/main" id="{81D58252-B765-AD45-19B1-4FA83B3B79A1}"/>
              </a:ext>
            </a:extLst>
          </p:cNvPr>
          <p:cNvPicPr>
            <a:picLocks noChangeAspect="1"/>
          </p:cNvPicPr>
          <p:nvPr>
            <p:custDataLst>
              <p:tags r:id="rId17"/>
            </p:custDataLst>
          </p:nvPr>
        </p:nvPicPr>
        <p:blipFill>
          <a:blip r:embed="rId34"/>
          <a:stretch>
            <a:fillRect/>
          </a:stretch>
        </p:blipFill>
        <p:spPr>
          <a:xfrm>
            <a:off x="5585282" y="1393603"/>
            <a:ext cx="1209678" cy="678284"/>
          </a:xfrm>
          <a:prstGeom prst="rect">
            <a:avLst/>
          </a:prstGeom>
        </p:spPr>
      </p:pic>
      <p:sp>
        <p:nvSpPr>
          <p:cNvPr id="12" name="TextBox 14">
            <a:extLst>
              <a:ext uri="{FF2B5EF4-FFF2-40B4-BE49-F238E27FC236}">
                <a16:creationId xmlns:a16="http://schemas.microsoft.com/office/drawing/2014/main" id="{3869D6E2-1B5D-AF74-A8BC-618E290436BB}"/>
              </a:ext>
            </a:extLst>
          </p:cNvPr>
          <p:cNvSpPr txBox="1"/>
          <p:nvPr>
            <p:custDataLst>
              <p:tags r:id="rId18"/>
            </p:custDataLst>
          </p:nvPr>
        </p:nvSpPr>
        <p:spPr>
          <a:xfrm>
            <a:off x="5115795" y="997489"/>
            <a:ext cx="2402131" cy="369332"/>
          </a:xfrm>
          <a:prstGeom prst="rect">
            <a:avLst/>
          </a:prstGeom>
          <a:noFill/>
        </p:spPr>
        <p:txBody>
          <a:bodyPr wrap="square">
            <a:spAutoFit/>
          </a:bodyPr>
          <a:lstStyle/>
          <a:p>
            <a:pPr algn="ctr"/>
            <a:r>
              <a:rPr lang="en-US" dirty="0">
                <a:latin typeface="Avenir Next LT Pro" panose="020B0504020202020204" pitchFamily="34" charset="0"/>
              </a:rPr>
              <a:t>Frequenza di aggiornamento</a:t>
            </a:r>
          </a:p>
        </p:txBody>
      </p:sp>
      <p:pic>
        <p:nvPicPr>
          <p:cNvPr id="13" name="Picture 16">
            <a:extLst>
              <a:ext uri="{FF2B5EF4-FFF2-40B4-BE49-F238E27FC236}">
                <a16:creationId xmlns:a16="http://schemas.microsoft.com/office/drawing/2014/main" id="{4D694D42-A37F-0B4A-6F2B-F52295F5D802}"/>
              </a:ext>
            </a:extLst>
          </p:cNvPr>
          <p:cNvPicPr>
            <a:picLocks noChangeAspect="1"/>
          </p:cNvPicPr>
          <p:nvPr>
            <p:custDataLst>
              <p:tags r:id="rId19"/>
            </p:custDataLst>
          </p:nvPr>
        </p:nvPicPr>
        <p:blipFill>
          <a:blip r:embed="rId35"/>
          <a:stretch>
            <a:fillRect/>
          </a:stretch>
        </p:blipFill>
        <p:spPr>
          <a:xfrm>
            <a:off x="8149319" y="843497"/>
            <a:ext cx="1302945" cy="1302945"/>
          </a:xfrm>
          <a:prstGeom prst="rect">
            <a:avLst/>
          </a:prstGeom>
        </p:spPr>
      </p:pic>
      <p:sp>
        <p:nvSpPr>
          <p:cNvPr id="14" name="TextBox 17">
            <a:extLst>
              <a:ext uri="{FF2B5EF4-FFF2-40B4-BE49-F238E27FC236}">
                <a16:creationId xmlns:a16="http://schemas.microsoft.com/office/drawing/2014/main" id="{F97179C3-636B-29F0-49F1-A6B6A9CE282E}"/>
              </a:ext>
            </a:extLst>
          </p:cNvPr>
          <p:cNvSpPr txBox="1"/>
          <p:nvPr>
            <p:custDataLst>
              <p:tags r:id="rId20"/>
            </p:custDataLst>
          </p:nvPr>
        </p:nvSpPr>
        <p:spPr>
          <a:xfrm>
            <a:off x="8107202" y="1919470"/>
            <a:ext cx="1725552" cy="646331"/>
          </a:xfrm>
          <a:prstGeom prst="rect">
            <a:avLst/>
          </a:prstGeom>
          <a:solidFill>
            <a:srgbClr val="ED7D31"/>
          </a:solidFill>
        </p:spPr>
        <p:txBody>
          <a:bodyPr wrap="square">
            <a:spAutoFit/>
          </a:bodyPr>
          <a:lstStyle/>
          <a:p>
            <a:pPr algn="ctr"/>
            <a:r>
              <a:rPr lang="en-US" b="1" dirty="0">
                <a:latin typeface="Avenir Next LT Pro" panose="020B0504020202020204" pitchFamily="34" charset="0"/>
              </a:rPr>
              <a:t>CPS </a:t>
            </a:r>
          </a:p>
          <a:p>
            <a:pPr algn="ctr"/>
            <a:r>
              <a:rPr lang="en-US" b="1" dirty="0">
                <a:latin typeface="Avenir Next LT Pro" panose="020B0504020202020204" pitchFamily="34" charset="0"/>
              </a:rPr>
              <a:t>Intelligenza</a:t>
            </a:r>
          </a:p>
        </p:txBody>
      </p:sp>
      <p:pic>
        <p:nvPicPr>
          <p:cNvPr id="15" name="Picture 19">
            <a:extLst>
              <a:ext uri="{FF2B5EF4-FFF2-40B4-BE49-F238E27FC236}">
                <a16:creationId xmlns:a16="http://schemas.microsoft.com/office/drawing/2014/main" id="{1D1F37F4-4E70-F9F0-C177-DECFCFBDD19E}"/>
              </a:ext>
            </a:extLst>
          </p:cNvPr>
          <p:cNvPicPr>
            <a:picLocks noChangeAspect="1"/>
          </p:cNvPicPr>
          <p:nvPr>
            <p:custDataLst>
              <p:tags r:id="rId21"/>
            </p:custDataLst>
          </p:nvPr>
        </p:nvPicPr>
        <p:blipFill>
          <a:blip r:embed="rId36"/>
          <a:stretch>
            <a:fillRect/>
          </a:stretch>
        </p:blipFill>
        <p:spPr>
          <a:xfrm>
            <a:off x="9937995" y="2780684"/>
            <a:ext cx="1034994" cy="1034994"/>
          </a:xfrm>
          <a:prstGeom prst="rect">
            <a:avLst/>
          </a:prstGeom>
        </p:spPr>
      </p:pic>
      <p:sp>
        <p:nvSpPr>
          <p:cNvPr id="16" name="TextBox 20">
            <a:extLst>
              <a:ext uri="{FF2B5EF4-FFF2-40B4-BE49-F238E27FC236}">
                <a16:creationId xmlns:a16="http://schemas.microsoft.com/office/drawing/2014/main" id="{8B98B307-DD32-E45B-46BA-F98BC06D0BCB}"/>
              </a:ext>
            </a:extLst>
          </p:cNvPr>
          <p:cNvSpPr txBox="1"/>
          <p:nvPr>
            <p:custDataLst>
              <p:tags r:id="rId22"/>
            </p:custDataLst>
          </p:nvPr>
        </p:nvSpPr>
        <p:spPr>
          <a:xfrm>
            <a:off x="8832720" y="3824294"/>
            <a:ext cx="3293010" cy="646331"/>
          </a:xfrm>
          <a:prstGeom prst="rect">
            <a:avLst/>
          </a:prstGeom>
          <a:solidFill>
            <a:srgbClr val="ED7D31"/>
          </a:solidFill>
        </p:spPr>
        <p:txBody>
          <a:bodyPr wrap="square">
            <a:spAutoFit/>
          </a:bodyPr>
          <a:lstStyle/>
          <a:p>
            <a:pPr algn="ctr"/>
            <a:r>
              <a:rPr lang="en-US" dirty="0">
                <a:latin typeface="Avenir Next LT Pro" panose="020B0504020202020204" pitchFamily="34" charset="0"/>
              </a:rPr>
              <a:t>Simulazione</a:t>
            </a:r>
          </a:p>
          <a:p>
            <a:pPr algn="ctr"/>
            <a:r>
              <a:rPr lang="en-US" dirty="0">
                <a:latin typeface="Avenir Next LT Pro" panose="020B0504020202020204" pitchFamily="34" charset="0"/>
              </a:rPr>
              <a:t>Capacità</a:t>
            </a:r>
          </a:p>
        </p:txBody>
      </p:sp>
      <p:pic>
        <p:nvPicPr>
          <p:cNvPr id="17" name="Picture 24">
            <a:extLst>
              <a:ext uri="{FF2B5EF4-FFF2-40B4-BE49-F238E27FC236}">
                <a16:creationId xmlns:a16="http://schemas.microsoft.com/office/drawing/2014/main" id="{A322E845-AF01-396B-DA46-DE0CBC016159}"/>
              </a:ext>
            </a:extLst>
          </p:cNvPr>
          <p:cNvPicPr>
            <a:picLocks noChangeAspect="1"/>
          </p:cNvPicPr>
          <p:nvPr>
            <p:custDataLst>
              <p:tags r:id="rId23"/>
            </p:custDataLst>
          </p:nvPr>
        </p:nvPicPr>
        <p:blipFill>
          <a:blip r:embed="rId37">
            <a:duotone>
              <a:schemeClr val="accent6">
                <a:shade val="45000"/>
                <a:satMod val="135000"/>
              </a:schemeClr>
              <a:prstClr val="white"/>
            </a:duotone>
          </a:blip>
          <a:stretch>
            <a:fillRect/>
          </a:stretch>
        </p:blipFill>
        <p:spPr>
          <a:xfrm>
            <a:off x="8380170" y="4360665"/>
            <a:ext cx="1261541" cy="1261541"/>
          </a:xfrm>
          <a:prstGeom prst="rect">
            <a:avLst/>
          </a:prstGeom>
        </p:spPr>
      </p:pic>
      <p:sp>
        <p:nvSpPr>
          <p:cNvPr id="18" name="TextBox 25">
            <a:extLst>
              <a:ext uri="{FF2B5EF4-FFF2-40B4-BE49-F238E27FC236}">
                <a16:creationId xmlns:a16="http://schemas.microsoft.com/office/drawing/2014/main" id="{7CA24F5A-0C5F-754E-E250-5C55F1DE43F5}"/>
              </a:ext>
            </a:extLst>
          </p:cNvPr>
          <p:cNvSpPr txBox="1"/>
          <p:nvPr>
            <p:custDataLst>
              <p:tags r:id="rId24"/>
            </p:custDataLst>
          </p:nvPr>
        </p:nvSpPr>
        <p:spPr>
          <a:xfrm>
            <a:off x="8078707" y="5590277"/>
            <a:ext cx="3105669"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Ricchezza del modello digitale</a:t>
            </a:r>
          </a:p>
        </p:txBody>
      </p:sp>
      <p:pic>
        <p:nvPicPr>
          <p:cNvPr id="19" name="Picture 27">
            <a:extLst>
              <a:ext uri="{FF2B5EF4-FFF2-40B4-BE49-F238E27FC236}">
                <a16:creationId xmlns:a16="http://schemas.microsoft.com/office/drawing/2014/main" id="{CEC6813C-DA81-FD51-669F-B075BA56D004}"/>
              </a:ext>
            </a:extLst>
          </p:cNvPr>
          <p:cNvPicPr>
            <a:picLocks noChangeAspect="1"/>
          </p:cNvPicPr>
          <p:nvPr>
            <p:custDataLst>
              <p:tags r:id="rId25"/>
            </p:custDataLst>
          </p:nvPr>
        </p:nvPicPr>
        <p:blipFill>
          <a:blip r:embed="rId38"/>
          <a:stretch>
            <a:fillRect/>
          </a:stretch>
        </p:blipFill>
        <p:spPr>
          <a:xfrm rot="2678846">
            <a:off x="5614557" y="4753620"/>
            <a:ext cx="1037589" cy="1037589"/>
          </a:xfrm>
          <a:prstGeom prst="rect">
            <a:avLst/>
          </a:prstGeom>
        </p:spPr>
      </p:pic>
      <p:sp>
        <p:nvSpPr>
          <p:cNvPr id="20" name="TextBox 28">
            <a:extLst>
              <a:ext uri="{FF2B5EF4-FFF2-40B4-BE49-F238E27FC236}">
                <a16:creationId xmlns:a16="http://schemas.microsoft.com/office/drawing/2014/main" id="{31B4B112-83A0-C25A-A2CB-1E29DF9017A5}"/>
              </a:ext>
            </a:extLst>
          </p:cNvPr>
          <p:cNvSpPr txBox="1"/>
          <p:nvPr>
            <p:custDataLst>
              <p:tags r:id="rId26"/>
            </p:custDataLst>
          </p:nvPr>
        </p:nvSpPr>
        <p:spPr>
          <a:xfrm>
            <a:off x="5193831" y="5815336"/>
            <a:ext cx="2148651"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Interazione umana</a:t>
            </a:r>
          </a:p>
        </p:txBody>
      </p:sp>
      <p:pic>
        <p:nvPicPr>
          <p:cNvPr id="21" name="Picture 32">
            <a:extLst>
              <a:ext uri="{FF2B5EF4-FFF2-40B4-BE49-F238E27FC236}">
                <a16:creationId xmlns:a16="http://schemas.microsoft.com/office/drawing/2014/main" id="{0743AE91-736E-5749-BF06-C57D1DCE6FA7}"/>
              </a:ext>
            </a:extLst>
          </p:cNvPr>
          <p:cNvPicPr>
            <a:picLocks noChangeAspect="1"/>
          </p:cNvPicPr>
          <p:nvPr>
            <p:custDataLst>
              <p:tags r:id="rId27"/>
            </p:custDataLst>
          </p:nvPr>
        </p:nvPicPr>
        <p:blipFill>
          <a:blip r:embed="rId39"/>
          <a:stretch>
            <a:fillRect/>
          </a:stretch>
        </p:blipFill>
        <p:spPr>
          <a:xfrm>
            <a:off x="3109463" y="4441883"/>
            <a:ext cx="1190207" cy="1190207"/>
          </a:xfrm>
          <a:prstGeom prst="rect">
            <a:avLst/>
          </a:prstGeom>
        </p:spPr>
      </p:pic>
      <p:sp>
        <p:nvSpPr>
          <p:cNvPr id="22" name="TextBox 33">
            <a:extLst>
              <a:ext uri="{FF2B5EF4-FFF2-40B4-BE49-F238E27FC236}">
                <a16:creationId xmlns:a16="http://schemas.microsoft.com/office/drawing/2014/main" id="{87F9A3C4-544E-907F-8318-2CABB5860AD8}"/>
              </a:ext>
            </a:extLst>
          </p:cNvPr>
          <p:cNvSpPr txBox="1"/>
          <p:nvPr>
            <p:custDataLst>
              <p:tags r:id="rId28"/>
            </p:custDataLst>
          </p:nvPr>
        </p:nvSpPr>
        <p:spPr>
          <a:xfrm>
            <a:off x="2394444" y="5706262"/>
            <a:ext cx="2148651"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Ciclo di vita del prodotto</a:t>
            </a:r>
          </a:p>
        </p:txBody>
      </p:sp>
      <p:sp>
        <p:nvSpPr>
          <p:cNvPr id="3" name="Google Shape;44;p2">
            <a:extLst>
              <a:ext uri="{FF2B5EF4-FFF2-40B4-BE49-F238E27FC236}">
                <a16:creationId xmlns:a16="http://schemas.microsoft.com/office/drawing/2014/main" id="{78448CF6-3E99-C879-7F08-62000BA4169C}"/>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30426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cxnSp>
        <p:nvCxnSpPr>
          <p:cNvPr id="27" name="Connettore 2 26">
            <a:extLst>
              <a:ext uri="{FF2B5EF4-FFF2-40B4-BE49-F238E27FC236}">
                <a16:creationId xmlns:a16="http://schemas.microsoft.com/office/drawing/2014/main" id="{96D75014-28E3-B7C9-1E53-037A6FDC95B7}"/>
              </a:ext>
            </a:extLst>
          </p:cNvPr>
          <p:cNvCxnSpPr>
            <a:cxnSpLocks/>
          </p:cNvCxnSpPr>
          <p:nvPr>
            <p:custDataLst>
              <p:tags r:id="rId2"/>
            </p:custDataLst>
          </p:nvPr>
        </p:nvCxnSpPr>
        <p:spPr>
          <a:xfrm flipH="1">
            <a:off x="4074659" y="3819382"/>
            <a:ext cx="2024237" cy="1"/>
          </a:xfrm>
          <a:prstGeom prst="straightConnector1">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664591B1-3737-0B88-7582-430D1C5152D9}"/>
              </a:ext>
            </a:extLst>
          </p:cNvPr>
          <p:cNvCxnSpPr>
            <a:cxnSpLocks/>
          </p:cNvCxnSpPr>
          <p:nvPr>
            <p:custDataLst>
              <p:tags r:id="rId3"/>
            </p:custDataLst>
          </p:nvPr>
        </p:nvCxnSpPr>
        <p:spPr>
          <a:xfrm>
            <a:off x="5470705" y="4361638"/>
            <a:ext cx="2499173" cy="1"/>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sp>
        <p:nvSpPr>
          <p:cNvPr id="58" name="Freccia a destra 57" hidden="1">
            <a:extLst>
              <a:ext uri="{FF2B5EF4-FFF2-40B4-BE49-F238E27FC236}">
                <a16:creationId xmlns:a16="http://schemas.microsoft.com/office/drawing/2014/main" id="{D5920B60-A224-A066-65BC-8371C6EEB207}"/>
              </a:ext>
            </a:extLst>
          </p:cNvPr>
          <p:cNvSpPr/>
          <p:nvPr>
            <p:custDataLst>
              <p:tags r:id="rId4"/>
            </p:custDataLst>
          </p:nvPr>
        </p:nvSpPr>
        <p:spPr>
          <a:xfrm rot="19174691">
            <a:off x="4465999" y="3287919"/>
            <a:ext cx="4284000" cy="227650"/>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2" name="Titolo 1">
            <a:extLst>
              <a:ext uri="{FF2B5EF4-FFF2-40B4-BE49-F238E27FC236}">
                <a16:creationId xmlns:a16="http://schemas.microsoft.com/office/drawing/2014/main" id="{F00D1A0C-1A1F-8240-3A41-D95F16632712}"/>
              </a:ext>
            </a:extLst>
          </p:cNvPr>
          <p:cNvSpPr>
            <a:spLocks noGrp="1"/>
          </p:cNvSpPr>
          <p:nvPr>
            <p:ph type="title"/>
            <p:custDataLst>
              <p:tags r:id="rId5"/>
            </p:custDataLst>
          </p:nvPr>
        </p:nvSpPr>
        <p:spPr>
          <a:xfrm>
            <a:off x="1351786" y="671334"/>
            <a:ext cx="10512425" cy="505152"/>
          </a:xfrm>
        </p:spPr>
        <p:txBody>
          <a:bodyPr/>
          <a:lstStyle/>
          <a:p>
            <a:r>
              <a:rPr lang="en-GB" sz="3200" dirty="0">
                <a:solidFill>
                  <a:schemeClr val="tx1"/>
                </a:solidFill>
              </a:rPr>
              <a:t>CARATTERISTICHE E FUNZIONALITÀ</a:t>
            </a:r>
            <a:endParaRPr lang="it-IT" sz="3200" dirty="0">
              <a:solidFill>
                <a:schemeClr val="tx1"/>
              </a:solidFill>
            </a:endParaRPr>
          </a:p>
        </p:txBody>
      </p:sp>
      <p:pic>
        <p:nvPicPr>
          <p:cNvPr id="13" name="Picture 16">
            <a:extLst>
              <a:ext uri="{FF2B5EF4-FFF2-40B4-BE49-F238E27FC236}">
                <a16:creationId xmlns:a16="http://schemas.microsoft.com/office/drawing/2014/main" id="{4D694D42-A37F-0B4A-6F2B-F52295F5D802}"/>
              </a:ext>
            </a:extLst>
          </p:cNvPr>
          <p:cNvPicPr>
            <a:picLocks noChangeAspect="1"/>
          </p:cNvPicPr>
          <p:nvPr>
            <p:custDataLst>
              <p:tags r:id="rId6"/>
            </p:custDataLst>
          </p:nvPr>
        </p:nvPicPr>
        <p:blipFill>
          <a:blip r:embed="rId19"/>
          <a:stretch>
            <a:fillRect/>
          </a:stretch>
        </p:blipFill>
        <p:spPr>
          <a:xfrm>
            <a:off x="8149319" y="843497"/>
            <a:ext cx="1302945" cy="1302945"/>
          </a:xfrm>
          <a:prstGeom prst="rect">
            <a:avLst/>
          </a:prstGeom>
        </p:spPr>
      </p:pic>
      <p:sp>
        <p:nvSpPr>
          <p:cNvPr id="14" name="TextBox 17">
            <a:extLst>
              <a:ext uri="{FF2B5EF4-FFF2-40B4-BE49-F238E27FC236}">
                <a16:creationId xmlns:a16="http://schemas.microsoft.com/office/drawing/2014/main" id="{F97179C3-636B-29F0-49F1-A6B6A9CE282E}"/>
              </a:ext>
            </a:extLst>
          </p:cNvPr>
          <p:cNvSpPr txBox="1"/>
          <p:nvPr>
            <p:custDataLst>
              <p:tags r:id="rId7"/>
            </p:custDataLst>
          </p:nvPr>
        </p:nvSpPr>
        <p:spPr>
          <a:xfrm>
            <a:off x="8107202" y="1919470"/>
            <a:ext cx="1725552" cy="646331"/>
          </a:xfrm>
          <a:prstGeom prst="rect">
            <a:avLst/>
          </a:prstGeom>
          <a:solidFill>
            <a:srgbClr val="ED7D31"/>
          </a:solidFill>
        </p:spPr>
        <p:txBody>
          <a:bodyPr wrap="square">
            <a:spAutoFit/>
          </a:bodyPr>
          <a:lstStyle/>
          <a:p>
            <a:pPr algn="ctr"/>
            <a:r>
              <a:rPr lang="en-US" b="1" dirty="0">
                <a:latin typeface="Avenir Next LT Pro" panose="020B0504020202020204" pitchFamily="34" charset="0"/>
              </a:rPr>
              <a:t>CPS </a:t>
            </a:r>
          </a:p>
          <a:p>
            <a:pPr algn="ctr"/>
            <a:r>
              <a:rPr lang="en-US" b="1" dirty="0">
                <a:latin typeface="Avenir Next LT Pro" panose="020B0504020202020204" pitchFamily="34" charset="0"/>
              </a:rPr>
              <a:t>Intelligenza</a:t>
            </a:r>
          </a:p>
        </p:txBody>
      </p:sp>
      <p:sp>
        <p:nvSpPr>
          <p:cNvPr id="23" name="TextBox 7">
            <a:extLst>
              <a:ext uri="{FF2B5EF4-FFF2-40B4-BE49-F238E27FC236}">
                <a16:creationId xmlns:a16="http://schemas.microsoft.com/office/drawing/2014/main" id="{A01C4B37-8098-BB6E-6CFD-176933D5AF67}"/>
              </a:ext>
            </a:extLst>
          </p:cNvPr>
          <p:cNvSpPr txBox="1"/>
          <p:nvPr>
            <p:custDataLst>
              <p:tags r:id="rId8"/>
            </p:custDataLst>
          </p:nvPr>
        </p:nvSpPr>
        <p:spPr>
          <a:xfrm>
            <a:off x="8089133" y="4144533"/>
            <a:ext cx="2587738" cy="369332"/>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Azione cognitiva completa</a:t>
            </a:r>
            <a:endParaRPr lang="en-US" dirty="0">
              <a:latin typeface="Avenir Next LT Pro" panose="020B0504020202020204" pitchFamily="34" charset="0"/>
            </a:endParaRPr>
          </a:p>
        </p:txBody>
      </p:sp>
      <p:sp>
        <p:nvSpPr>
          <p:cNvPr id="24" name="TextBox 9">
            <a:extLst>
              <a:ext uri="{FF2B5EF4-FFF2-40B4-BE49-F238E27FC236}">
                <a16:creationId xmlns:a16="http://schemas.microsoft.com/office/drawing/2014/main" id="{F1BA20C8-4C5A-043B-91C9-FD07A2E0E031}"/>
              </a:ext>
            </a:extLst>
          </p:cNvPr>
          <p:cNvSpPr txBox="1"/>
          <p:nvPr>
            <p:custDataLst>
              <p:tags r:id="rId9"/>
            </p:custDataLst>
          </p:nvPr>
        </p:nvSpPr>
        <p:spPr>
          <a:xfrm>
            <a:off x="2658382" y="3496216"/>
            <a:ext cx="1390598" cy="646331"/>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AI debole supportata</a:t>
            </a:r>
            <a:endParaRPr lang="en-US" dirty="0">
              <a:latin typeface="Avenir Next LT Pro" panose="020B0504020202020204" pitchFamily="34" charset="0"/>
            </a:endParaRPr>
          </a:p>
        </p:txBody>
      </p:sp>
      <p:sp>
        <p:nvSpPr>
          <p:cNvPr id="25" name="TextBox 12">
            <a:extLst>
              <a:ext uri="{FF2B5EF4-FFF2-40B4-BE49-F238E27FC236}">
                <a16:creationId xmlns:a16="http://schemas.microsoft.com/office/drawing/2014/main" id="{D8F602C0-BF51-B263-0BF0-7C48CA348F86}"/>
              </a:ext>
            </a:extLst>
          </p:cNvPr>
          <p:cNvSpPr txBox="1"/>
          <p:nvPr>
            <p:custDataLst>
              <p:tags r:id="rId10"/>
            </p:custDataLst>
          </p:nvPr>
        </p:nvSpPr>
        <p:spPr>
          <a:xfrm>
            <a:off x="8515328" y="3264202"/>
            <a:ext cx="1390598" cy="369332"/>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Automatizzata</a:t>
            </a:r>
            <a:endParaRPr lang="en-US" dirty="0">
              <a:latin typeface="Avenir Next LT Pro" panose="020B0504020202020204" pitchFamily="34" charset="0"/>
            </a:endParaRPr>
          </a:p>
        </p:txBody>
      </p:sp>
      <p:sp>
        <p:nvSpPr>
          <p:cNvPr id="26" name="TextBox 15">
            <a:extLst>
              <a:ext uri="{FF2B5EF4-FFF2-40B4-BE49-F238E27FC236}">
                <a16:creationId xmlns:a16="http://schemas.microsoft.com/office/drawing/2014/main" id="{188A48F0-8149-81BD-E8CE-5D209D66D482}"/>
              </a:ext>
            </a:extLst>
          </p:cNvPr>
          <p:cNvSpPr txBox="1"/>
          <p:nvPr>
            <p:custDataLst>
              <p:tags r:id="rId11"/>
            </p:custDataLst>
          </p:nvPr>
        </p:nvSpPr>
        <p:spPr>
          <a:xfrm>
            <a:off x="4148298" y="2340074"/>
            <a:ext cx="1390598" cy="646331"/>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Attivato dall'uomo </a:t>
            </a:r>
            <a:endParaRPr lang="en-US" dirty="0">
              <a:latin typeface="Avenir Next LT Pro" panose="020B0504020202020204" pitchFamily="34" charset="0"/>
            </a:endParaRPr>
          </a:p>
        </p:txBody>
      </p:sp>
      <p:cxnSp>
        <p:nvCxnSpPr>
          <p:cNvPr id="28" name="Connettore 2 27">
            <a:extLst>
              <a:ext uri="{FF2B5EF4-FFF2-40B4-BE49-F238E27FC236}">
                <a16:creationId xmlns:a16="http://schemas.microsoft.com/office/drawing/2014/main" id="{3A66D73B-5EEE-DD19-A0A1-104E5F2277D9}"/>
              </a:ext>
            </a:extLst>
          </p:cNvPr>
          <p:cNvCxnSpPr>
            <a:cxnSpLocks/>
          </p:cNvCxnSpPr>
          <p:nvPr>
            <p:custDataLst>
              <p:tags r:id="rId12"/>
            </p:custDataLst>
          </p:nvPr>
        </p:nvCxnSpPr>
        <p:spPr>
          <a:xfrm flipH="1">
            <a:off x="5704113" y="2695679"/>
            <a:ext cx="1661160" cy="0"/>
          </a:xfrm>
          <a:prstGeom prst="straightConnector1">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3457B62A-7960-0F16-0E95-CB6F8B58D8F9}"/>
              </a:ext>
            </a:extLst>
          </p:cNvPr>
          <p:cNvCxnSpPr/>
          <p:nvPr>
            <p:custDataLst>
              <p:tags r:id="rId13"/>
            </p:custDataLst>
          </p:nvPr>
        </p:nvCxnSpPr>
        <p:spPr>
          <a:xfrm>
            <a:off x="6607999" y="3429000"/>
            <a:ext cx="1885258" cy="0"/>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sp>
        <p:nvSpPr>
          <p:cNvPr id="7" name="Freccia a destra 6">
            <a:extLst>
              <a:ext uri="{FF2B5EF4-FFF2-40B4-BE49-F238E27FC236}">
                <a16:creationId xmlns:a16="http://schemas.microsoft.com/office/drawing/2014/main" id="{EF68B825-82E8-9917-3DB9-0E1B0F1B5A67}"/>
              </a:ext>
            </a:extLst>
          </p:cNvPr>
          <p:cNvSpPr/>
          <p:nvPr>
            <p:custDataLst>
              <p:tags r:id="rId14"/>
            </p:custDataLst>
          </p:nvPr>
        </p:nvSpPr>
        <p:spPr>
          <a:xfrm rot="19174691">
            <a:off x="4729691" y="3204839"/>
            <a:ext cx="4046172" cy="221350"/>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 name="Oval 2">
            <a:extLst>
              <a:ext uri="{FF2B5EF4-FFF2-40B4-BE49-F238E27FC236}">
                <a16:creationId xmlns:a16="http://schemas.microsoft.com/office/drawing/2014/main" id="{EC15524B-84BB-8E69-B818-B6692AD0EFA7}"/>
              </a:ext>
            </a:extLst>
          </p:cNvPr>
          <p:cNvSpPr/>
          <p:nvPr>
            <p:custDataLst>
              <p:tags r:id="rId15"/>
            </p:custDataLst>
          </p:nvPr>
        </p:nvSpPr>
        <p:spPr>
          <a:xfrm>
            <a:off x="2799651" y="4533802"/>
            <a:ext cx="3735042" cy="1481560"/>
          </a:xfrm>
          <a:prstGeom prst="ellipse">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Avenir Next LT Pro" panose="020B0504020202020204" pitchFamily="34" charset="0"/>
              </a:rPr>
              <a:t>GEMELLO DIGITALE</a:t>
            </a:r>
          </a:p>
        </p:txBody>
      </p:sp>
      <p:sp>
        <p:nvSpPr>
          <p:cNvPr id="3" name="Google Shape;44;p2">
            <a:extLst>
              <a:ext uri="{FF2B5EF4-FFF2-40B4-BE49-F238E27FC236}">
                <a16:creationId xmlns:a16="http://schemas.microsoft.com/office/drawing/2014/main" id="{EF3AB04A-B181-55FA-9BAC-7DBC240710B9}"/>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4216611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a16="http://schemas.microsoft.com/office/drawing/2014/main" xmlns:p14="http://schemas.microsoft.com/office/powerpoint/2010/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1">
            <a:lum/>
          </a:blip>
          <a:srcRect/>
          <a:stretch>
            <a:fillRect/>
          </a:stretch>
        </a:blipFill>
        <a:effectLst/>
      </p:bgPr>
    </p:bg>
    <p:spTree>
      <p:nvGrpSpPr>
        <p:cNvPr id="1" name=""/>
        <p:cNvGrpSpPr/>
        <p:nvPr/>
      </p:nvGrpSpPr>
      <p:grpSpPr>
        <a:xfrm>
          <a:off x="0" y="0"/>
          <a:ext cx="0" cy="0"/>
          <a:chOff x="0" y="0"/>
          <a:chExt cx="0" cy="0"/>
        </a:xfrm>
      </p:grpSpPr>
      <p:sp>
        <p:nvSpPr>
          <p:cNvPr id="63" name="Freccia a destra 62">
            <a:extLst>
              <a:ext uri="{FF2B5EF4-FFF2-40B4-BE49-F238E27FC236}">
                <a16:creationId xmlns:a16="http://schemas.microsoft.com/office/drawing/2014/main" id="{93A67F62-F137-EB4B-0734-62AE48043CB4}"/>
              </a:ext>
            </a:extLst>
          </p:cNvPr>
          <p:cNvSpPr/>
          <p:nvPr>
            <p:custDataLst>
              <p:tags r:id="rId2"/>
            </p:custDataLst>
          </p:nvPr>
        </p:nvSpPr>
        <p:spPr>
          <a:xfrm rot="2295351">
            <a:off x="6821619" y="4155268"/>
            <a:ext cx="1556522" cy="261260"/>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2" name="Freccia a destra 61">
            <a:extLst>
              <a:ext uri="{FF2B5EF4-FFF2-40B4-BE49-F238E27FC236}">
                <a16:creationId xmlns:a16="http://schemas.microsoft.com/office/drawing/2014/main" id="{FE3B61DA-B6C2-EFDD-9E0B-655FFDA43B10}"/>
              </a:ext>
            </a:extLst>
          </p:cNvPr>
          <p:cNvSpPr/>
          <p:nvPr>
            <p:custDataLst>
              <p:tags r:id="rId3"/>
            </p:custDataLst>
          </p:nvPr>
        </p:nvSpPr>
        <p:spPr>
          <a:xfrm rot="5400000">
            <a:off x="5627797" y="4130469"/>
            <a:ext cx="1037235" cy="217005"/>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1" name="Freccia a destra 60">
            <a:extLst>
              <a:ext uri="{FF2B5EF4-FFF2-40B4-BE49-F238E27FC236}">
                <a16:creationId xmlns:a16="http://schemas.microsoft.com/office/drawing/2014/main" id="{A3D8FEA5-4983-67F6-3479-378EE56480BD}"/>
              </a:ext>
            </a:extLst>
          </p:cNvPr>
          <p:cNvSpPr/>
          <p:nvPr>
            <p:custDataLst>
              <p:tags r:id="rId4"/>
            </p:custDataLst>
          </p:nvPr>
        </p:nvSpPr>
        <p:spPr>
          <a:xfrm rot="16200000">
            <a:off x="5671504" y="2585354"/>
            <a:ext cx="1037235" cy="217005"/>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0" name="Freccia a destra 59">
            <a:extLst>
              <a:ext uri="{FF2B5EF4-FFF2-40B4-BE49-F238E27FC236}">
                <a16:creationId xmlns:a16="http://schemas.microsoft.com/office/drawing/2014/main" id="{777F594F-513E-E7A2-AB99-BA26990F0337}"/>
              </a:ext>
            </a:extLst>
          </p:cNvPr>
          <p:cNvSpPr/>
          <p:nvPr>
            <p:custDataLst>
              <p:tags r:id="rId5"/>
            </p:custDataLst>
          </p:nvPr>
        </p:nvSpPr>
        <p:spPr>
          <a:xfrm rot="8656197">
            <a:off x="4118103" y="4017670"/>
            <a:ext cx="1704048" cy="229255"/>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9" name="Freccia a destra 58">
            <a:extLst>
              <a:ext uri="{FF2B5EF4-FFF2-40B4-BE49-F238E27FC236}">
                <a16:creationId xmlns:a16="http://schemas.microsoft.com/office/drawing/2014/main" id="{B3C6BA3A-2C37-9751-CA86-898C8D4CBBF7}"/>
              </a:ext>
            </a:extLst>
          </p:cNvPr>
          <p:cNvSpPr/>
          <p:nvPr>
            <p:custDataLst>
              <p:tags r:id="rId6"/>
            </p:custDataLst>
          </p:nvPr>
        </p:nvSpPr>
        <p:spPr>
          <a:xfrm rot="13396991">
            <a:off x="4183683" y="2401390"/>
            <a:ext cx="1442727" cy="232513"/>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8" name="Freccia a destra 57">
            <a:extLst>
              <a:ext uri="{FF2B5EF4-FFF2-40B4-BE49-F238E27FC236}">
                <a16:creationId xmlns:a16="http://schemas.microsoft.com/office/drawing/2014/main" id="{D5920B60-A224-A066-65BC-8371C6EEB207}"/>
              </a:ext>
            </a:extLst>
          </p:cNvPr>
          <p:cNvSpPr/>
          <p:nvPr>
            <p:custDataLst>
              <p:tags r:id="rId7"/>
            </p:custDataLst>
          </p:nvPr>
        </p:nvSpPr>
        <p:spPr>
          <a:xfrm rot="19174691">
            <a:off x="6794315" y="2444760"/>
            <a:ext cx="1704048" cy="227650"/>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7" name="Freccia a destra 56">
            <a:extLst>
              <a:ext uri="{FF2B5EF4-FFF2-40B4-BE49-F238E27FC236}">
                <a16:creationId xmlns:a16="http://schemas.microsoft.com/office/drawing/2014/main" id="{F7719807-5ECF-D5FB-4F21-62FFB20C3CA4}"/>
              </a:ext>
            </a:extLst>
          </p:cNvPr>
          <p:cNvSpPr/>
          <p:nvPr>
            <p:custDataLst>
              <p:tags r:id="rId8"/>
            </p:custDataLst>
          </p:nvPr>
        </p:nvSpPr>
        <p:spPr>
          <a:xfrm rot="10800000">
            <a:off x="2494677" y="3348518"/>
            <a:ext cx="2210573" cy="217730"/>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6" name="Freccia a destra 55">
            <a:extLst>
              <a:ext uri="{FF2B5EF4-FFF2-40B4-BE49-F238E27FC236}">
                <a16:creationId xmlns:a16="http://schemas.microsoft.com/office/drawing/2014/main" id="{A597DC04-CBA5-EC31-3E64-7F9ECEF5A1EA}"/>
              </a:ext>
            </a:extLst>
          </p:cNvPr>
          <p:cNvSpPr/>
          <p:nvPr>
            <p:custDataLst>
              <p:tags r:id="rId9"/>
            </p:custDataLst>
          </p:nvPr>
        </p:nvSpPr>
        <p:spPr>
          <a:xfrm>
            <a:off x="4543096" y="3328962"/>
            <a:ext cx="5255056" cy="212729"/>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2" name="Titolo 1">
            <a:extLst>
              <a:ext uri="{FF2B5EF4-FFF2-40B4-BE49-F238E27FC236}">
                <a16:creationId xmlns:a16="http://schemas.microsoft.com/office/drawing/2014/main" id="{F00D1A0C-1A1F-8240-3A41-D95F16632712}"/>
              </a:ext>
            </a:extLst>
          </p:cNvPr>
          <p:cNvSpPr>
            <a:spLocks noGrp="1"/>
          </p:cNvSpPr>
          <p:nvPr>
            <p:ph type="title"/>
            <p:custDataLst>
              <p:tags r:id="rId10"/>
            </p:custDataLst>
          </p:nvPr>
        </p:nvSpPr>
        <p:spPr>
          <a:xfrm>
            <a:off x="1613305" y="333100"/>
            <a:ext cx="10512425" cy="505152"/>
          </a:xfrm>
        </p:spPr>
        <p:txBody>
          <a:bodyPr/>
          <a:lstStyle/>
          <a:p>
            <a:r>
              <a:rPr lang="en-GB" sz="3200" dirty="0">
                <a:solidFill>
                  <a:schemeClr val="tx1"/>
                </a:solidFill>
              </a:rPr>
              <a:t>CARATTERISTICHE E FUNZIONALITÀ</a:t>
            </a:r>
            <a:endParaRPr lang="it-IT" sz="3200" dirty="0">
              <a:solidFill>
                <a:schemeClr val="tx1"/>
              </a:solidFill>
            </a:endParaRPr>
          </a:p>
        </p:txBody>
      </p:sp>
      <p:sp>
        <p:nvSpPr>
          <p:cNvPr id="5" name="Slide Number Placeholder 5">
            <a:extLst>
              <a:ext uri="{FF2B5EF4-FFF2-40B4-BE49-F238E27FC236}">
                <a16:creationId xmlns:a16="http://schemas.microsoft.com/office/drawing/2014/main" id="{6C2F1ADF-C2EB-B360-9BBF-2E5984C9334D}"/>
              </a:ext>
            </a:extLst>
          </p:cNvPr>
          <p:cNvSpPr txBox="1">
            <a:spLocks/>
          </p:cNvSpPr>
          <p:nvPr>
            <p:custDataLst>
              <p:tags r:id="rId11"/>
            </p:custDataLst>
          </p:nvPr>
        </p:nvSpPr>
        <p:spPr>
          <a:xfrm>
            <a:off x="7616591" y="634735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it-IT" sz="1200" dirty="0">
              <a:latin typeface="Avenir Next" panose="020B0503020202020204" pitchFamily="34" charset="0"/>
            </a:endParaRPr>
          </a:p>
        </p:txBody>
      </p:sp>
      <p:sp>
        <p:nvSpPr>
          <p:cNvPr id="6" name="Oval 2">
            <a:extLst>
              <a:ext uri="{FF2B5EF4-FFF2-40B4-BE49-F238E27FC236}">
                <a16:creationId xmlns:a16="http://schemas.microsoft.com/office/drawing/2014/main" id="{EC15524B-84BB-8E69-B818-B6692AD0EFA7}"/>
              </a:ext>
            </a:extLst>
          </p:cNvPr>
          <p:cNvSpPr/>
          <p:nvPr>
            <p:custDataLst>
              <p:tags r:id="rId12"/>
            </p:custDataLst>
          </p:nvPr>
        </p:nvSpPr>
        <p:spPr>
          <a:xfrm>
            <a:off x="4322599" y="2670486"/>
            <a:ext cx="3735042" cy="1481560"/>
          </a:xfrm>
          <a:prstGeom prst="ellipse">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Avenir Next LT Pro" panose="020B0504020202020204" pitchFamily="34" charset="0"/>
              </a:rPr>
              <a:t>GEMELLO DIGITALE</a:t>
            </a:r>
          </a:p>
        </p:txBody>
      </p:sp>
      <p:sp>
        <p:nvSpPr>
          <p:cNvPr id="7" name="TextBox 6">
            <a:extLst>
              <a:ext uri="{FF2B5EF4-FFF2-40B4-BE49-F238E27FC236}">
                <a16:creationId xmlns:a16="http://schemas.microsoft.com/office/drawing/2014/main" id="{5487E35F-C840-99BA-677E-7FBED312B433}"/>
              </a:ext>
            </a:extLst>
          </p:cNvPr>
          <p:cNvSpPr txBox="1"/>
          <p:nvPr>
            <p:custDataLst>
              <p:tags r:id="rId13"/>
            </p:custDataLst>
          </p:nvPr>
        </p:nvSpPr>
        <p:spPr>
          <a:xfrm>
            <a:off x="1017615" y="3975963"/>
            <a:ext cx="1725552" cy="646331"/>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Ampiezza dell'integrazione</a:t>
            </a:r>
            <a:endParaRPr lang="en-US" dirty="0">
              <a:latin typeface="Avenir Next LT Pro" panose="020B0504020202020204" pitchFamily="34" charset="0"/>
            </a:endParaRPr>
          </a:p>
        </p:txBody>
      </p:sp>
      <p:pic>
        <p:nvPicPr>
          <p:cNvPr id="8" name="Picture 8">
            <a:extLst>
              <a:ext uri="{FF2B5EF4-FFF2-40B4-BE49-F238E27FC236}">
                <a16:creationId xmlns:a16="http://schemas.microsoft.com/office/drawing/2014/main" id="{913938DD-D9B8-D7E5-A2AD-8FB181659825}"/>
              </a:ext>
            </a:extLst>
          </p:cNvPr>
          <p:cNvPicPr>
            <a:picLocks noChangeAspect="1"/>
          </p:cNvPicPr>
          <p:nvPr>
            <p:custDataLst>
              <p:tags r:id="rId14"/>
            </p:custDataLst>
          </p:nvPr>
        </p:nvPicPr>
        <p:blipFill>
          <a:blip r:embed="rId32"/>
          <a:stretch>
            <a:fillRect/>
          </a:stretch>
        </p:blipFill>
        <p:spPr>
          <a:xfrm>
            <a:off x="1235350" y="2733115"/>
            <a:ext cx="1259328" cy="1259328"/>
          </a:xfrm>
          <a:prstGeom prst="rect">
            <a:avLst/>
          </a:prstGeom>
        </p:spPr>
      </p:pic>
      <p:pic>
        <p:nvPicPr>
          <p:cNvPr id="9" name="Picture 10">
            <a:extLst>
              <a:ext uri="{FF2B5EF4-FFF2-40B4-BE49-F238E27FC236}">
                <a16:creationId xmlns:a16="http://schemas.microsoft.com/office/drawing/2014/main" id="{6CA29791-4B42-D18A-D5AD-ECC09DBA5B7D}"/>
              </a:ext>
            </a:extLst>
          </p:cNvPr>
          <p:cNvPicPr>
            <a:picLocks noChangeAspect="1"/>
          </p:cNvPicPr>
          <p:nvPr>
            <p:custDataLst>
              <p:tags r:id="rId15"/>
            </p:custDataLst>
          </p:nvPr>
        </p:nvPicPr>
        <p:blipFill rotWithShape="1">
          <a:blip r:embed="rId33"/>
          <a:srcRect t="23833" r="47547" b="24470"/>
          <a:stretch/>
        </p:blipFill>
        <p:spPr>
          <a:xfrm>
            <a:off x="3248017" y="1156534"/>
            <a:ext cx="1025023" cy="1011881"/>
          </a:xfrm>
          <a:prstGeom prst="rect">
            <a:avLst/>
          </a:prstGeom>
        </p:spPr>
      </p:pic>
      <p:sp>
        <p:nvSpPr>
          <p:cNvPr id="10" name="TextBox 11">
            <a:extLst>
              <a:ext uri="{FF2B5EF4-FFF2-40B4-BE49-F238E27FC236}">
                <a16:creationId xmlns:a16="http://schemas.microsoft.com/office/drawing/2014/main" id="{1FE4ED75-62E8-9368-6A49-BC8E7B92ED04}"/>
              </a:ext>
            </a:extLst>
          </p:cNvPr>
          <p:cNvSpPr txBox="1"/>
          <p:nvPr>
            <p:custDataLst>
              <p:tags r:id="rId16"/>
            </p:custDataLst>
          </p:nvPr>
        </p:nvSpPr>
        <p:spPr>
          <a:xfrm>
            <a:off x="2824718" y="2198865"/>
            <a:ext cx="1725552"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Connettività</a:t>
            </a:r>
          </a:p>
        </p:txBody>
      </p:sp>
      <p:pic>
        <p:nvPicPr>
          <p:cNvPr id="11" name="Picture 13">
            <a:extLst>
              <a:ext uri="{FF2B5EF4-FFF2-40B4-BE49-F238E27FC236}">
                <a16:creationId xmlns:a16="http://schemas.microsoft.com/office/drawing/2014/main" id="{81D58252-B765-AD45-19B1-4FA83B3B79A1}"/>
              </a:ext>
            </a:extLst>
          </p:cNvPr>
          <p:cNvPicPr>
            <a:picLocks noChangeAspect="1"/>
          </p:cNvPicPr>
          <p:nvPr>
            <p:custDataLst>
              <p:tags r:id="rId17"/>
            </p:custDataLst>
          </p:nvPr>
        </p:nvPicPr>
        <p:blipFill>
          <a:blip r:embed="rId34"/>
          <a:stretch>
            <a:fillRect/>
          </a:stretch>
        </p:blipFill>
        <p:spPr>
          <a:xfrm>
            <a:off x="5585282" y="1393603"/>
            <a:ext cx="1209678" cy="678284"/>
          </a:xfrm>
          <a:prstGeom prst="rect">
            <a:avLst/>
          </a:prstGeom>
        </p:spPr>
      </p:pic>
      <p:sp>
        <p:nvSpPr>
          <p:cNvPr id="12" name="TextBox 14">
            <a:extLst>
              <a:ext uri="{FF2B5EF4-FFF2-40B4-BE49-F238E27FC236}">
                <a16:creationId xmlns:a16="http://schemas.microsoft.com/office/drawing/2014/main" id="{3869D6E2-1B5D-AF74-A8BC-618E290436BB}"/>
              </a:ext>
            </a:extLst>
          </p:cNvPr>
          <p:cNvSpPr txBox="1"/>
          <p:nvPr>
            <p:custDataLst>
              <p:tags r:id="rId18"/>
            </p:custDataLst>
          </p:nvPr>
        </p:nvSpPr>
        <p:spPr>
          <a:xfrm>
            <a:off x="5115795" y="997489"/>
            <a:ext cx="2148651"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Frequenza di aggiornamento</a:t>
            </a:r>
          </a:p>
        </p:txBody>
      </p:sp>
      <p:pic>
        <p:nvPicPr>
          <p:cNvPr id="13" name="Picture 16">
            <a:extLst>
              <a:ext uri="{FF2B5EF4-FFF2-40B4-BE49-F238E27FC236}">
                <a16:creationId xmlns:a16="http://schemas.microsoft.com/office/drawing/2014/main" id="{4D694D42-A37F-0B4A-6F2B-F52295F5D802}"/>
              </a:ext>
            </a:extLst>
          </p:cNvPr>
          <p:cNvPicPr>
            <a:picLocks noChangeAspect="1"/>
          </p:cNvPicPr>
          <p:nvPr>
            <p:custDataLst>
              <p:tags r:id="rId19"/>
            </p:custDataLst>
          </p:nvPr>
        </p:nvPicPr>
        <p:blipFill>
          <a:blip r:embed="rId35"/>
          <a:stretch>
            <a:fillRect/>
          </a:stretch>
        </p:blipFill>
        <p:spPr>
          <a:xfrm>
            <a:off x="8149319" y="843497"/>
            <a:ext cx="1302945" cy="1302945"/>
          </a:xfrm>
          <a:prstGeom prst="rect">
            <a:avLst/>
          </a:prstGeom>
        </p:spPr>
      </p:pic>
      <p:sp>
        <p:nvSpPr>
          <p:cNvPr id="14" name="TextBox 17">
            <a:extLst>
              <a:ext uri="{FF2B5EF4-FFF2-40B4-BE49-F238E27FC236}">
                <a16:creationId xmlns:a16="http://schemas.microsoft.com/office/drawing/2014/main" id="{F97179C3-636B-29F0-49F1-A6B6A9CE282E}"/>
              </a:ext>
            </a:extLst>
          </p:cNvPr>
          <p:cNvSpPr txBox="1"/>
          <p:nvPr>
            <p:custDataLst>
              <p:tags r:id="rId20"/>
            </p:custDataLst>
          </p:nvPr>
        </p:nvSpPr>
        <p:spPr>
          <a:xfrm>
            <a:off x="8107202" y="1919470"/>
            <a:ext cx="1725552" cy="646331"/>
          </a:xfrm>
          <a:prstGeom prst="rect">
            <a:avLst/>
          </a:prstGeom>
          <a:solidFill>
            <a:srgbClr val="ED7D31"/>
          </a:solidFill>
        </p:spPr>
        <p:txBody>
          <a:bodyPr wrap="square">
            <a:spAutoFit/>
          </a:bodyPr>
          <a:lstStyle/>
          <a:p>
            <a:pPr algn="ctr"/>
            <a:r>
              <a:rPr lang="en-US" dirty="0">
                <a:latin typeface="Avenir Next LT Pro" panose="020B0504020202020204" pitchFamily="34" charset="0"/>
              </a:rPr>
              <a:t>CPS </a:t>
            </a:r>
          </a:p>
          <a:p>
            <a:pPr algn="ctr"/>
            <a:r>
              <a:rPr lang="en-US" dirty="0">
                <a:latin typeface="Avenir Next LT Pro" panose="020B0504020202020204" pitchFamily="34" charset="0"/>
              </a:rPr>
              <a:t>Intelligenza</a:t>
            </a:r>
          </a:p>
        </p:txBody>
      </p:sp>
      <p:pic>
        <p:nvPicPr>
          <p:cNvPr id="15" name="Picture 19">
            <a:extLst>
              <a:ext uri="{FF2B5EF4-FFF2-40B4-BE49-F238E27FC236}">
                <a16:creationId xmlns:a16="http://schemas.microsoft.com/office/drawing/2014/main" id="{1D1F37F4-4E70-F9F0-C177-DECFCFBDD19E}"/>
              </a:ext>
            </a:extLst>
          </p:cNvPr>
          <p:cNvPicPr>
            <a:picLocks noChangeAspect="1"/>
          </p:cNvPicPr>
          <p:nvPr>
            <p:custDataLst>
              <p:tags r:id="rId21"/>
            </p:custDataLst>
          </p:nvPr>
        </p:nvPicPr>
        <p:blipFill>
          <a:blip r:embed="rId36"/>
          <a:stretch>
            <a:fillRect/>
          </a:stretch>
        </p:blipFill>
        <p:spPr>
          <a:xfrm>
            <a:off x="9937995" y="2780684"/>
            <a:ext cx="1034994" cy="1034994"/>
          </a:xfrm>
          <a:prstGeom prst="rect">
            <a:avLst/>
          </a:prstGeom>
        </p:spPr>
      </p:pic>
      <p:sp>
        <p:nvSpPr>
          <p:cNvPr id="16" name="TextBox 20">
            <a:extLst>
              <a:ext uri="{FF2B5EF4-FFF2-40B4-BE49-F238E27FC236}">
                <a16:creationId xmlns:a16="http://schemas.microsoft.com/office/drawing/2014/main" id="{8B98B307-DD32-E45B-46BA-F98BC06D0BCB}"/>
              </a:ext>
            </a:extLst>
          </p:cNvPr>
          <p:cNvSpPr txBox="1"/>
          <p:nvPr>
            <p:custDataLst>
              <p:tags r:id="rId22"/>
            </p:custDataLst>
          </p:nvPr>
        </p:nvSpPr>
        <p:spPr>
          <a:xfrm>
            <a:off x="8832720" y="3824294"/>
            <a:ext cx="3293010" cy="646331"/>
          </a:xfrm>
          <a:prstGeom prst="rect">
            <a:avLst/>
          </a:prstGeom>
          <a:solidFill>
            <a:srgbClr val="ED7D31"/>
          </a:solidFill>
        </p:spPr>
        <p:txBody>
          <a:bodyPr wrap="square">
            <a:spAutoFit/>
          </a:bodyPr>
          <a:lstStyle/>
          <a:p>
            <a:pPr algn="ctr"/>
            <a:r>
              <a:rPr lang="en-US" b="1" dirty="0">
                <a:latin typeface="Avenir Next LT Pro" panose="020B0504020202020204" pitchFamily="34" charset="0"/>
              </a:rPr>
              <a:t>Simulazione</a:t>
            </a:r>
          </a:p>
          <a:p>
            <a:pPr algn="ctr"/>
            <a:r>
              <a:rPr lang="en-US" b="1" dirty="0">
                <a:latin typeface="Avenir Next LT Pro" panose="020B0504020202020204" pitchFamily="34" charset="0"/>
              </a:rPr>
              <a:t>Capacità</a:t>
            </a:r>
          </a:p>
        </p:txBody>
      </p:sp>
      <p:pic>
        <p:nvPicPr>
          <p:cNvPr id="17" name="Picture 24">
            <a:extLst>
              <a:ext uri="{FF2B5EF4-FFF2-40B4-BE49-F238E27FC236}">
                <a16:creationId xmlns:a16="http://schemas.microsoft.com/office/drawing/2014/main" id="{A322E845-AF01-396B-DA46-DE0CBC016159}"/>
              </a:ext>
            </a:extLst>
          </p:cNvPr>
          <p:cNvPicPr>
            <a:picLocks noChangeAspect="1"/>
          </p:cNvPicPr>
          <p:nvPr>
            <p:custDataLst>
              <p:tags r:id="rId23"/>
            </p:custDataLst>
          </p:nvPr>
        </p:nvPicPr>
        <p:blipFill>
          <a:blip r:embed="rId37">
            <a:duotone>
              <a:schemeClr val="accent6">
                <a:shade val="45000"/>
                <a:satMod val="135000"/>
              </a:schemeClr>
              <a:prstClr val="white"/>
            </a:duotone>
          </a:blip>
          <a:stretch>
            <a:fillRect/>
          </a:stretch>
        </p:blipFill>
        <p:spPr>
          <a:xfrm>
            <a:off x="8380170" y="4360665"/>
            <a:ext cx="1261541" cy="1261541"/>
          </a:xfrm>
          <a:prstGeom prst="rect">
            <a:avLst/>
          </a:prstGeom>
        </p:spPr>
      </p:pic>
      <p:sp>
        <p:nvSpPr>
          <p:cNvPr id="18" name="TextBox 25">
            <a:extLst>
              <a:ext uri="{FF2B5EF4-FFF2-40B4-BE49-F238E27FC236}">
                <a16:creationId xmlns:a16="http://schemas.microsoft.com/office/drawing/2014/main" id="{7CA24F5A-0C5F-754E-E250-5C55F1DE43F5}"/>
              </a:ext>
            </a:extLst>
          </p:cNvPr>
          <p:cNvSpPr txBox="1"/>
          <p:nvPr>
            <p:custDataLst>
              <p:tags r:id="rId24"/>
            </p:custDataLst>
          </p:nvPr>
        </p:nvSpPr>
        <p:spPr>
          <a:xfrm>
            <a:off x="8078707" y="5590277"/>
            <a:ext cx="3105669"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Ricchezza del modello digitale</a:t>
            </a:r>
          </a:p>
        </p:txBody>
      </p:sp>
      <p:pic>
        <p:nvPicPr>
          <p:cNvPr id="19" name="Picture 27">
            <a:extLst>
              <a:ext uri="{FF2B5EF4-FFF2-40B4-BE49-F238E27FC236}">
                <a16:creationId xmlns:a16="http://schemas.microsoft.com/office/drawing/2014/main" id="{CEC6813C-DA81-FD51-669F-B075BA56D004}"/>
              </a:ext>
            </a:extLst>
          </p:cNvPr>
          <p:cNvPicPr>
            <a:picLocks noChangeAspect="1"/>
          </p:cNvPicPr>
          <p:nvPr>
            <p:custDataLst>
              <p:tags r:id="rId25"/>
            </p:custDataLst>
          </p:nvPr>
        </p:nvPicPr>
        <p:blipFill>
          <a:blip r:embed="rId38"/>
          <a:stretch>
            <a:fillRect/>
          </a:stretch>
        </p:blipFill>
        <p:spPr>
          <a:xfrm rot="2678846">
            <a:off x="5614557" y="4753620"/>
            <a:ext cx="1037589" cy="1037589"/>
          </a:xfrm>
          <a:prstGeom prst="rect">
            <a:avLst/>
          </a:prstGeom>
        </p:spPr>
      </p:pic>
      <p:sp>
        <p:nvSpPr>
          <p:cNvPr id="20" name="TextBox 28">
            <a:extLst>
              <a:ext uri="{FF2B5EF4-FFF2-40B4-BE49-F238E27FC236}">
                <a16:creationId xmlns:a16="http://schemas.microsoft.com/office/drawing/2014/main" id="{31B4B112-83A0-C25A-A2CB-1E29DF9017A5}"/>
              </a:ext>
            </a:extLst>
          </p:cNvPr>
          <p:cNvSpPr txBox="1"/>
          <p:nvPr>
            <p:custDataLst>
              <p:tags r:id="rId26"/>
            </p:custDataLst>
          </p:nvPr>
        </p:nvSpPr>
        <p:spPr>
          <a:xfrm>
            <a:off x="5193831" y="5815336"/>
            <a:ext cx="2148651"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Interazione umana</a:t>
            </a:r>
          </a:p>
        </p:txBody>
      </p:sp>
      <p:pic>
        <p:nvPicPr>
          <p:cNvPr id="21" name="Picture 32">
            <a:extLst>
              <a:ext uri="{FF2B5EF4-FFF2-40B4-BE49-F238E27FC236}">
                <a16:creationId xmlns:a16="http://schemas.microsoft.com/office/drawing/2014/main" id="{0743AE91-736E-5749-BF06-C57D1DCE6FA7}"/>
              </a:ext>
            </a:extLst>
          </p:cNvPr>
          <p:cNvPicPr>
            <a:picLocks noChangeAspect="1"/>
          </p:cNvPicPr>
          <p:nvPr>
            <p:custDataLst>
              <p:tags r:id="rId27"/>
            </p:custDataLst>
          </p:nvPr>
        </p:nvPicPr>
        <p:blipFill>
          <a:blip r:embed="rId39"/>
          <a:stretch>
            <a:fillRect/>
          </a:stretch>
        </p:blipFill>
        <p:spPr>
          <a:xfrm>
            <a:off x="3109463" y="4441883"/>
            <a:ext cx="1190207" cy="1190207"/>
          </a:xfrm>
          <a:prstGeom prst="rect">
            <a:avLst/>
          </a:prstGeom>
        </p:spPr>
      </p:pic>
      <p:sp>
        <p:nvSpPr>
          <p:cNvPr id="22" name="TextBox 33">
            <a:extLst>
              <a:ext uri="{FF2B5EF4-FFF2-40B4-BE49-F238E27FC236}">
                <a16:creationId xmlns:a16="http://schemas.microsoft.com/office/drawing/2014/main" id="{87F9A3C4-544E-907F-8318-2CABB5860AD8}"/>
              </a:ext>
            </a:extLst>
          </p:cNvPr>
          <p:cNvSpPr txBox="1"/>
          <p:nvPr>
            <p:custDataLst>
              <p:tags r:id="rId28"/>
            </p:custDataLst>
          </p:nvPr>
        </p:nvSpPr>
        <p:spPr>
          <a:xfrm>
            <a:off x="2394444" y="5706262"/>
            <a:ext cx="2148651"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Ciclo di vita del prodotto</a:t>
            </a:r>
          </a:p>
        </p:txBody>
      </p:sp>
      <p:sp>
        <p:nvSpPr>
          <p:cNvPr id="3" name="Google Shape;44;p2">
            <a:extLst>
              <a:ext uri="{FF2B5EF4-FFF2-40B4-BE49-F238E27FC236}">
                <a16:creationId xmlns:a16="http://schemas.microsoft.com/office/drawing/2014/main" id="{D9B019FC-6C3E-A39F-DB49-00B29CBB8CA6}"/>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221504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0D1A0C-1A1F-8240-3A41-D95F16632712}"/>
              </a:ext>
            </a:extLst>
          </p:cNvPr>
          <p:cNvSpPr>
            <a:spLocks noGrp="1"/>
          </p:cNvSpPr>
          <p:nvPr>
            <p:ph type="title"/>
            <p:custDataLst>
              <p:tags r:id="rId2"/>
            </p:custDataLst>
          </p:nvPr>
        </p:nvSpPr>
        <p:spPr>
          <a:xfrm>
            <a:off x="1435766" y="614050"/>
            <a:ext cx="10512425" cy="505152"/>
          </a:xfrm>
        </p:spPr>
        <p:txBody>
          <a:bodyPr/>
          <a:lstStyle/>
          <a:p>
            <a:r>
              <a:rPr lang="en-GB" sz="3200" dirty="0">
                <a:solidFill>
                  <a:schemeClr val="tx1"/>
                </a:solidFill>
              </a:rPr>
              <a:t>CARATTERISTICHE E FUNZIONALITÀ</a:t>
            </a:r>
            <a:endParaRPr lang="it-IT" sz="3200" dirty="0">
              <a:solidFill>
                <a:schemeClr val="tx1"/>
              </a:solidFill>
            </a:endParaRPr>
          </a:p>
        </p:txBody>
      </p:sp>
      <p:pic>
        <p:nvPicPr>
          <p:cNvPr id="15" name="Picture 19">
            <a:extLst>
              <a:ext uri="{FF2B5EF4-FFF2-40B4-BE49-F238E27FC236}">
                <a16:creationId xmlns:a16="http://schemas.microsoft.com/office/drawing/2014/main" id="{1D1F37F4-4E70-F9F0-C177-DECFCFBDD19E}"/>
              </a:ext>
            </a:extLst>
          </p:cNvPr>
          <p:cNvPicPr>
            <a:picLocks noChangeAspect="1"/>
          </p:cNvPicPr>
          <p:nvPr>
            <p:custDataLst>
              <p:tags r:id="rId3"/>
            </p:custDataLst>
          </p:nvPr>
        </p:nvPicPr>
        <p:blipFill>
          <a:blip r:embed="rId18"/>
          <a:stretch>
            <a:fillRect/>
          </a:stretch>
        </p:blipFill>
        <p:spPr>
          <a:xfrm>
            <a:off x="9937995" y="2780684"/>
            <a:ext cx="1034994" cy="1034994"/>
          </a:xfrm>
          <a:prstGeom prst="rect">
            <a:avLst/>
          </a:prstGeom>
        </p:spPr>
      </p:pic>
      <p:sp>
        <p:nvSpPr>
          <p:cNvPr id="16" name="TextBox 20">
            <a:extLst>
              <a:ext uri="{FF2B5EF4-FFF2-40B4-BE49-F238E27FC236}">
                <a16:creationId xmlns:a16="http://schemas.microsoft.com/office/drawing/2014/main" id="{8B98B307-DD32-E45B-46BA-F98BC06D0BCB}"/>
              </a:ext>
            </a:extLst>
          </p:cNvPr>
          <p:cNvSpPr txBox="1"/>
          <p:nvPr>
            <p:custDataLst>
              <p:tags r:id="rId4"/>
            </p:custDataLst>
          </p:nvPr>
        </p:nvSpPr>
        <p:spPr>
          <a:xfrm>
            <a:off x="8832720" y="3824294"/>
            <a:ext cx="3293010" cy="646331"/>
          </a:xfrm>
          <a:prstGeom prst="rect">
            <a:avLst/>
          </a:prstGeom>
          <a:solidFill>
            <a:srgbClr val="ED7D31"/>
          </a:solidFill>
        </p:spPr>
        <p:txBody>
          <a:bodyPr wrap="square">
            <a:spAutoFit/>
          </a:bodyPr>
          <a:lstStyle/>
          <a:p>
            <a:pPr algn="ctr"/>
            <a:r>
              <a:rPr lang="en-US" b="1" dirty="0">
                <a:latin typeface="Avenir Next LT Pro" panose="020B0504020202020204" pitchFamily="34" charset="0"/>
              </a:rPr>
              <a:t>Simulazione</a:t>
            </a:r>
          </a:p>
          <a:p>
            <a:pPr algn="ctr"/>
            <a:r>
              <a:rPr lang="en-US" b="1" dirty="0">
                <a:latin typeface="Avenir Next LT Pro" panose="020B0504020202020204" pitchFamily="34" charset="0"/>
              </a:rPr>
              <a:t>Capacità</a:t>
            </a:r>
          </a:p>
        </p:txBody>
      </p:sp>
      <p:sp>
        <p:nvSpPr>
          <p:cNvPr id="3" name="TextBox 7">
            <a:extLst>
              <a:ext uri="{FF2B5EF4-FFF2-40B4-BE49-F238E27FC236}">
                <a16:creationId xmlns:a16="http://schemas.microsoft.com/office/drawing/2014/main" id="{28022705-24E0-832B-B7B3-3EE55D72C6AA}"/>
              </a:ext>
            </a:extLst>
          </p:cNvPr>
          <p:cNvSpPr txBox="1"/>
          <p:nvPr>
            <p:custDataLst>
              <p:tags r:id="rId5"/>
            </p:custDataLst>
          </p:nvPr>
        </p:nvSpPr>
        <p:spPr>
          <a:xfrm>
            <a:off x="7790166" y="4275445"/>
            <a:ext cx="1848271"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Statiche</a:t>
            </a:r>
          </a:p>
        </p:txBody>
      </p:sp>
      <p:sp>
        <p:nvSpPr>
          <p:cNvPr id="23" name="TextBox 9">
            <a:extLst>
              <a:ext uri="{FF2B5EF4-FFF2-40B4-BE49-F238E27FC236}">
                <a16:creationId xmlns:a16="http://schemas.microsoft.com/office/drawing/2014/main" id="{D01E1A64-ACA0-FA51-7841-9C75D4D59A6E}"/>
              </a:ext>
            </a:extLst>
          </p:cNvPr>
          <p:cNvSpPr txBox="1"/>
          <p:nvPr>
            <p:custDataLst>
              <p:tags r:id="rId6"/>
            </p:custDataLst>
          </p:nvPr>
        </p:nvSpPr>
        <p:spPr>
          <a:xfrm>
            <a:off x="7019175" y="1895549"/>
            <a:ext cx="1390598" cy="369332"/>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Ad hoc</a:t>
            </a:r>
            <a:endParaRPr lang="en-US" dirty="0">
              <a:latin typeface="Avenir Next LT Pro" panose="020B0504020202020204" pitchFamily="34" charset="0"/>
            </a:endParaRPr>
          </a:p>
        </p:txBody>
      </p:sp>
      <p:sp>
        <p:nvSpPr>
          <p:cNvPr id="24" name="TextBox 12">
            <a:extLst>
              <a:ext uri="{FF2B5EF4-FFF2-40B4-BE49-F238E27FC236}">
                <a16:creationId xmlns:a16="http://schemas.microsoft.com/office/drawing/2014/main" id="{9199D0C6-6075-11C3-58E0-C1F3E2164271}"/>
              </a:ext>
            </a:extLst>
          </p:cNvPr>
          <p:cNvSpPr txBox="1"/>
          <p:nvPr>
            <p:custDataLst>
              <p:tags r:id="rId7"/>
            </p:custDataLst>
          </p:nvPr>
        </p:nvSpPr>
        <p:spPr>
          <a:xfrm>
            <a:off x="5862783" y="4321612"/>
            <a:ext cx="1390598" cy="646331"/>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Controllo dinamico</a:t>
            </a:r>
            <a:endParaRPr lang="en-US" dirty="0">
              <a:latin typeface="Avenir Next LT Pro" panose="020B0504020202020204" pitchFamily="34" charset="0"/>
            </a:endParaRPr>
          </a:p>
        </p:txBody>
      </p:sp>
      <p:sp>
        <p:nvSpPr>
          <p:cNvPr id="25" name="TextBox 15">
            <a:extLst>
              <a:ext uri="{FF2B5EF4-FFF2-40B4-BE49-F238E27FC236}">
                <a16:creationId xmlns:a16="http://schemas.microsoft.com/office/drawing/2014/main" id="{33A87FBF-563B-8B10-B2D4-27C6FEF1761E}"/>
              </a:ext>
            </a:extLst>
          </p:cNvPr>
          <p:cNvSpPr txBox="1"/>
          <p:nvPr>
            <p:custDataLst>
              <p:tags r:id="rId8"/>
            </p:custDataLst>
          </p:nvPr>
        </p:nvSpPr>
        <p:spPr>
          <a:xfrm>
            <a:off x="4649682" y="1899123"/>
            <a:ext cx="1884068" cy="646331"/>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Previsione</a:t>
            </a:r>
          </a:p>
          <a:p>
            <a:pPr algn="ctr"/>
            <a:r>
              <a:rPr lang="en-US" dirty="0">
                <a:latin typeface="Avenir Next LT Pro" panose="020B0504020202020204" pitchFamily="34" charset="0"/>
              </a:rPr>
              <a:t>Prescrittivo</a:t>
            </a:r>
          </a:p>
        </p:txBody>
      </p:sp>
      <p:cxnSp>
        <p:nvCxnSpPr>
          <p:cNvPr id="26" name="Connettore 2 25">
            <a:extLst>
              <a:ext uri="{FF2B5EF4-FFF2-40B4-BE49-F238E27FC236}">
                <a16:creationId xmlns:a16="http://schemas.microsoft.com/office/drawing/2014/main" id="{9134F4D2-7E0B-017A-728C-B8387509E298}"/>
              </a:ext>
            </a:extLst>
          </p:cNvPr>
          <p:cNvCxnSpPr>
            <a:cxnSpLocks/>
          </p:cNvCxnSpPr>
          <p:nvPr>
            <p:custDataLst>
              <p:tags r:id="rId9"/>
            </p:custDataLst>
          </p:nvPr>
        </p:nvCxnSpPr>
        <p:spPr>
          <a:xfrm flipV="1">
            <a:off x="5541380" y="2717085"/>
            <a:ext cx="0" cy="717629"/>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E38B198A-2DE1-0774-7057-A8080C1F32DC}"/>
              </a:ext>
            </a:extLst>
          </p:cNvPr>
          <p:cNvCxnSpPr>
            <a:cxnSpLocks/>
          </p:cNvCxnSpPr>
          <p:nvPr>
            <p:custDataLst>
              <p:tags r:id="rId10"/>
            </p:custDataLst>
          </p:nvPr>
        </p:nvCxnSpPr>
        <p:spPr>
          <a:xfrm>
            <a:off x="6530173" y="3504164"/>
            <a:ext cx="0" cy="737233"/>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716AC0C6-9BF8-4021-D0A7-D90F4FE817CD}"/>
              </a:ext>
            </a:extLst>
          </p:cNvPr>
          <p:cNvCxnSpPr>
            <a:cxnSpLocks/>
          </p:cNvCxnSpPr>
          <p:nvPr>
            <p:custDataLst>
              <p:tags r:id="rId11"/>
            </p:custDataLst>
          </p:nvPr>
        </p:nvCxnSpPr>
        <p:spPr>
          <a:xfrm flipV="1">
            <a:off x="7624300" y="2311993"/>
            <a:ext cx="0" cy="1101747"/>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E7A199C2-C79F-B720-E60A-DBFC9B27057F}"/>
              </a:ext>
            </a:extLst>
          </p:cNvPr>
          <p:cNvCxnSpPr>
            <a:cxnSpLocks/>
          </p:cNvCxnSpPr>
          <p:nvPr>
            <p:custDataLst>
              <p:tags r:id="rId12"/>
            </p:custDataLst>
          </p:nvPr>
        </p:nvCxnSpPr>
        <p:spPr>
          <a:xfrm>
            <a:off x="8699155" y="3478272"/>
            <a:ext cx="0" cy="711834"/>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sp>
        <p:nvSpPr>
          <p:cNvPr id="5" name="Freccia a destra 4">
            <a:extLst>
              <a:ext uri="{FF2B5EF4-FFF2-40B4-BE49-F238E27FC236}">
                <a16:creationId xmlns:a16="http://schemas.microsoft.com/office/drawing/2014/main" id="{0E318307-BD14-0D7F-5D62-F7D5789722C7}"/>
              </a:ext>
            </a:extLst>
          </p:cNvPr>
          <p:cNvSpPr/>
          <p:nvPr>
            <p:custDataLst>
              <p:tags r:id="rId13"/>
            </p:custDataLst>
          </p:nvPr>
        </p:nvSpPr>
        <p:spPr>
          <a:xfrm>
            <a:off x="4543096" y="3328962"/>
            <a:ext cx="5255056" cy="212729"/>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 name="Oval 2">
            <a:extLst>
              <a:ext uri="{FF2B5EF4-FFF2-40B4-BE49-F238E27FC236}">
                <a16:creationId xmlns:a16="http://schemas.microsoft.com/office/drawing/2014/main" id="{EC15524B-84BB-8E69-B818-B6692AD0EFA7}"/>
              </a:ext>
            </a:extLst>
          </p:cNvPr>
          <p:cNvSpPr/>
          <p:nvPr>
            <p:custDataLst>
              <p:tags r:id="rId14"/>
            </p:custDataLst>
          </p:nvPr>
        </p:nvSpPr>
        <p:spPr>
          <a:xfrm>
            <a:off x="1034339" y="2670486"/>
            <a:ext cx="3735042" cy="1481560"/>
          </a:xfrm>
          <a:prstGeom prst="ellipse">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Avenir Next LT Pro" panose="020B0504020202020204" pitchFamily="34" charset="0"/>
              </a:rPr>
              <a:t>GEMELLO DIGITALE</a:t>
            </a:r>
          </a:p>
        </p:txBody>
      </p:sp>
      <p:sp>
        <p:nvSpPr>
          <p:cNvPr id="7" name="Google Shape;44;p2">
            <a:extLst>
              <a:ext uri="{FF2B5EF4-FFF2-40B4-BE49-F238E27FC236}">
                <a16:creationId xmlns:a16="http://schemas.microsoft.com/office/drawing/2014/main" id="{6B1E8C20-0FBF-AECA-FD9D-4B403CBD0661}"/>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3694163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a16="http://schemas.microsoft.com/office/drawing/2014/main" xmlns:p14="http://schemas.microsoft.com/office/powerpoint/2010/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cxnSp>
        <p:nvCxnSpPr>
          <p:cNvPr id="25" name="Connettore 2 24">
            <a:extLst>
              <a:ext uri="{FF2B5EF4-FFF2-40B4-BE49-F238E27FC236}">
                <a16:creationId xmlns:a16="http://schemas.microsoft.com/office/drawing/2014/main" id="{B84D9042-B36F-AC1B-03B2-476B8B8CDC52}"/>
              </a:ext>
            </a:extLst>
          </p:cNvPr>
          <p:cNvCxnSpPr>
            <a:cxnSpLocks/>
          </p:cNvCxnSpPr>
          <p:nvPr>
            <p:custDataLst>
              <p:tags r:id="rId2"/>
            </p:custDataLst>
          </p:nvPr>
        </p:nvCxnSpPr>
        <p:spPr>
          <a:xfrm flipH="1">
            <a:off x="6077960" y="4493158"/>
            <a:ext cx="1735412" cy="0"/>
          </a:xfrm>
          <a:prstGeom prst="straightConnector1">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845DC432-ACEE-7FA4-0F5B-F95A356E22FF}"/>
              </a:ext>
            </a:extLst>
          </p:cNvPr>
          <p:cNvCxnSpPr>
            <a:cxnSpLocks/>
          </p:cNvCxnSpPr>
          <p:nvPr>
            <p:custDataLst>
              <p:tags r:id="rId3"/>
            </p:custDataLst>
          </p:nvPr>
        </p:nvCxnSpPr>
        <p:spPr>
          <a:xfrm>
            <a:off x="6699020" y="3562731"/>
            <a:ext cx="1283870" cy="0"/>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33" name="Connettore 2 32">
            <a:extLst>
              <a:ext uri="{FF2B5EF4-FFF2-40B4-BE49-F238E27FC236}">
                <a16:creationId xmlns:a16="http://schemas.microsoft.com/office/drawing/2014/main" id="{BBA5FBB3-DE7A-36DA-993B-32E562AF0179}"/>
              </a:ext>
            </a:extLst>
          </p:cNvPr>
          <p:cNvCxnSpPr>
            <a:cxnSpLocks/>
          </p:cNvCxnSpPr>
          <p:nvPr>
            <p:custDataLst>
              <p:tags r:id="rId4"/>
            </p:custDataLst>
          </p:nvPr>
        </p:nvCxnSpPr>
        <p:spPr>
          <a:xfrm flipH="1">
            <a:off x="4863435" y="3270378"/>
            <a:ext cx="1392184" cy="0"/>
          </a:xfrm>
          <a:prstGeom prst="straightConnector1">
            <a:avLst/>
          </a:prstGeom>
          <a:ln w="19050">
            <a:tailEnd type="ova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F00D1A0C-1A1F-8240-3A41-D95F16632712}"/>
              </a:ext>
            </a:extLst>
          </p:cNvPr>
          <p:cNvSpPr>
            <a:spLocks noGrp="1"/>
          </p:cNvSpPr>
          <p:nvPr>
            <p:ph type="title"/>
            <p:custDataLst>
              <p:tags r:id="rId5"/>
            </p:custDataLst>
          </p:nvPr>
        </p:nvSpPr>
        <p:spPr>
          <a:xfrm>
            <a:off x="1431216" y="542234"/>
            <a:ext cx="10512425" cy="505152"/>
          </a:xfrm>
        </p:spPr>
        <p:txBody>
          <a:bodyPr/>
          <a:lstStyle/>
          <a:p>
            <a:r>
              <a:rPr lang="en-GB" sz="3200" dirty="0">
                <a:solidFill>
                  <a:schemeClr val="tx1"/>
                </a:solidFill>
              </a:rPr>
              <a:t>CARATTERISTICHE E FUNZIONALITÀ</a:t>
            </a:r>
            <a:endParaRPr lang="it-IT" sz="3200" dirty="0">
              <a:solidFill>
                <a:schemeClr val="tx1"/>
              </a:solidFill>
            </a:endParaRPr>
          </a:p>
        </p:txBody>
      </p:sp>
      <p:pic>
        <p:nvPicPr>
          <p:cNvPr id="17" name="Picture 24">
            <a:extLst>
              <a:ext uri="{FF2B5EF4-FFF2-40B4-BE49-F238E27FC236}">
                <a16:creationId xmlns:a16="http://schemas.microsoft.com/office/drawing/2014/main" id="{A322E845-AF01-396B-DA46-DE0CBC016159}"/>
              </a:ext>
            </a:extLst>
          </p:cNvPr>
          <p:cNvPicPr>
            <a:picLocks noChangeAspect="1"/>
          </p:cNvPicPr>
          <p:nvPr>
            <p:custDataLst>
              <p:tags r:id="rId6"/>
            </p:custDataLst>
          </p:nvPr>
        </p:nvPicPr>
        <p:blipFill>
          <a:blip r:embed="rId16">
            <a:duotone>
              <a:schemeClr val="accent6">
                <a:shade val="45000"/>
                <a:satMod val="135000"/>
              </a:schemeClr>
              <a:prstClr val="white"/>
            </a:duotone>
          </a:blip>
          <a:stretch>
            <a:fillRect/>
          </a:stretch>
        </p:blipFill>
        <p:spPr>
          <a:xfrm>
            <a:off x="8380170" y="4360665"/>
            <a:ext cx="1261541" cy="1261541"/>
          </a:xfrm>
          <a:prstGeom prst="rect">
            <a:avLst/>
          </a:prstGeom>
        </p:spPr>
      </p:pic>
      <p:sp>
        <p:nvSpPr>
          <p:cNvPr id="18" name="TextBox 25">
            <a:extLst>
              <a:ext uri="{FF2B5EF4-FFF2-40B4-BE49-F238E27FC236}">
                <a16:creationId xmlns:a16="http://schemas.microsoft.com/office/drawing/2014/main" id="{7CA24F5A-0C5F-754E-E250-5C55F1DE43F5}"/>
              </a:ext>
            </a:extLst>
          </p:cNvPr>
          <p:cNvSpPr txBox="1"/>
          <p:nvPr>
            <p:custDataLst>
              <p:tags r:id="rId7"/>
            </p:custDataLst>
          </p:nvPr>
        </p:nvSpPr>
        <p:spPr>
          <a:xfrm>
            <a:off x="8078707" y="5590277"/>
            <a:ext cx="3105669" cy="369332"/>
          </a:xfrm>
          <a:prstGeom prst="rect">
            <a:avLst/>
          </a:prstGeom>
          <a:solidFill>
            <a:srgbClr val="ED7D31"/>
          </a:solidFill>
        </p:spPr>
        <p:txBody>
          <a:bodyPr wrap="square">
            <a:spAutoFit/>
          </a:bodyPr>
          <a:lstStyle/>
          <a:p>
            <a:pPr algn="ctr"/>
            <a:r>
              <a:rPr lang="en-US" b="1" dirty="0">
                <a:latin typeface="Avenir Next LT Pro" panose="020B0504020202020204" pitchFamily="34" charset="0"/>
              </a:rPr>
              <a:t>Ricchezza del modello digitale</a:t>
            </a:r>
          </a:p>
        </p:txBody>
      </p:sp>
      <p:sp>
        <p:nvSpPr>
          <p:cNvPr id="3" name="TextBox 7">
            <a:extLst>
              <a:ext uri="{FF2B5EF4-FFF2-40B4-BE49-F238E27FC236}">
                <a16:creationId xmlns:a16="http://schemas.microsoft.com/office/drawing/2014/main" id="{B1023AE7-4CF9-A75D-3E03-0A5C63CA60A9}"/>
              </a:ext>
            </a:extLst>
          </p:cNvPr>
          <p:cNvSpPr txBox="1"/>
          <p:nvPr>
            <p:custDataLst>
              <p:tags r:id="rId8"/>
            </p:custDataLst>
          </p:nvPr>
        </p:nvSpPr>
        <p:spPr>
          <a:xfrm>
            <a:off x="3011416" y="4284515"/>
            <a:ext cx="3208934"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Multifisico - Comportamento</a:t>
            </a:r>
          </a:p>
        </p:txBody>
      </p:sp>
      <p:sp>
        <p:nvSpPr>
          <p:cNvPr id="23" name="TextBox 9">
            <a:extLst>
              <a:ext uri="{FF2B5EF4-FFF2-40B4-BE49-F238E27FC236}">
                <a16:creationId xmlns:a16="http://schemas.microsoft.com/office/drawing/2014/main" id="{E46A2CDE-DD00-6EAE-82C8-416419AC8DF2}"/>
              </a:ext>
            </a:extLst>
          </p:cNvPr>
          <p:cNvSpPr txBox="1"/>
          <p:nvPr>
            <p:custDataLst>
              <p:tags r:id="rId9"/>
            </p:custDataLst>
          </p:nvPr>
        </p:nvSpPr>
        <p:spPr>
          <a:xfrm>
            <a:off x="8012121" y="3366635"/>
            <a:ext cx="2120393" cy="369332"/>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Controllo </a:t>
            </a:r>
            <a:r>
              <a:rPr lang="en-US" dirty="0">
                <a:latin typeface="Avenir Next LT Pro" panose="020B0504020202020204" pitchFamily="34" charset="0"/>
              </a:rPr>
              <a:t>- </a:t>
            </a:r>
            <a:r>
              <a:rPr lang="en-US" sz="1800" dirty="0">
                <a:latin typeface="Avenir Next LT Pro" panose="020B0504020202020204" pitchFamily="34" charset="0"/>
              </a:rPr>
              <a:t>Comportamento</a:t>
            </a:r>
            <a:endParaRPr lang="en-US" dirty="0">
              <a:latin typeface="Avenir Next LT Pro" panose="020B0504020202020204" pitchFamily="34" charset="0"/>
            </a:endParaRPr>
          </a:p>
        </p:txBody>
      </p:sp>
      <p:sp>
        <p:nvSpPr>
          <p:cNvPr id="24" name="TextBox 15">
            <a:extLst>
              <a:ext uri="{FF2B5EF4-FFF2-40B4-BE49-F238E27FC236}">
                <a16:creationId xmlns:a16="http://schemas.microsoft.com/office/drawing/2014/main" id="{16D431BA-D73A-E387-6609-419BF742E0DE}"/>
              </a:ext>
            </a:extLst>
          </p:cNvPr>
          <p:cNvSpPr txBox="1"/>
          <p:nvPr>
            <p:custDataLst>
              <p:tags r:id="rId10"/>
            </p:custDataLst>
          </p:nvPr>
        </p:nvSpPr>
        <p:spPr>
          <a:xfrm>
            <a:off x="1908013" y="3059668"/>
            <a:ext cx="3080053" cy="369332"/>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Geometrico </a:t>
            </a:r>
            <a:r>
              <a:rPr lang="en-US" dirty="0">
                <a:latin typeface="Avenir Next LT Pro" panose="020B0504020202020204" pitchFamily="34" charset="0"/>
              </a:rPr>
              <a:t>- Cinematica</a:t>
            </a:r>
          </a:p>
        </p:txBody>
      </p:sp>
      <p:sp>
        <p:nvSpPr>
          <p:cNvPr id="7" name="Freccia a destra 6">
            <a:extLst>
              <a:ext uri="{FF2B5EF4-FFF2-40B4-BE49-F238E27FC236}">
                <a16:creationId xmlns:a16="http://schemas.microsoft.com/office/drawing/2014/main" id="{07C3B03A-EA88-0B0E-34C8-015FDCE6DF39}"/>
              </a:ext>
            </a:extLst>
          </p:cNvPr>
          <p:cNvSpPr/>
          <p:nvPr>
            <p:custDataLst>
              <p:tags r:id="rId11"/>
            </p:custDataLst>
          </p:nvPr>
        </p:nvSpPr>
        <p:spPr>
          <a:xfrm rot="2295351">
            <a:off x="4737030" y="3432276"/>
            <a:ext cx="3900798" cy="235503"/>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 name="Oval 2">
            <a:extLst>
              <a:ext uri="{FF2B5EF4-FFF2-40B4-BE49-F238E27FC236}">
                <a16:creationId xmlns:a16="http://schemas.microsoft.com/office/drawing/2014/main" id="{EC15524B-84BB-8E69-B818-B6692AD0EFA7}"/>
              </a:ext>
            </a:extLst>
          </p:cNvPr>
          <p:cNvSpPr/>
          <p:nvPr>
            <p:custDataLst>
              <p:tags r:id="rId12"/>
            </p:custDataLst>
          </p:nvPr>
        </p:nvSpPr>
        <p:spPr>
          <a:xfrm>
            <a:off x="2276961" y="1108845"/>
            <a:ext cx="3735042" cy="1481560"/>
          </a:xfrm>
          <a:prstGeom prst="ellipse">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Avenir Next LT Pro" panose="020B0504020202020204" pitchFamily="34" charset="0"/>
              </a:rPr>
              <a:t>GEMELLO DIGITALE</a:t>
            </a:r>
          </a:p>
        </p:txBody>
      </p:sp>
      <p:sp>
        <p:nvSpPr>
          <p:cNvPr id="5" name="Google Shape;44;p2">
            <a:extLst>
              <a:ext uri="{FF2B5EF4-FFF2-40B4-BE49-F238E27FC236}">
                <a16:creationId xmlns:a16="http://schemas.microsoft.com/office/drawing/2014/main" id="{2F09E735-122B-4270-7C05-F7352140E499}"/>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933122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a16="http://schemas.microsoft.com/office/drawing/2014/main" xmlns:p14="http://schemas.microsoft.com/office/powerpoint/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cxnSp>
        <p:nvCxnSpPr>
          <p:cNvPr id="49" name="Connettore diritto 48">
            <a:extLst>
              <a:ext uri="{FF2B5EF4-FFF2-40B4-BE49-F238E27FC236}">
                <a16:creationId xmlns:a16="http://schemas.microsoft.com/office/drawing/2014/main" id="{EBDDA3AA-2B24-FF01-721C-7B6995A285D7}"/>
              </a:ext>
            </a:extLst>
          </p:cNvPr>
          <p:cNvCxnSpPr>
            <a:cxnSpLocks/>
          </p:cNvCxnSpPr>
          <p:nvPr>
            <p:custDataLst>
              <p:tags r:id="rId2"/>
            </p:custDataLst>
          </p:nvPr>
        </p:nvCxnSpPr>
        <p:spPr>
          <a:xfrm flipV="1">
            <a:off x="5631473" y="6117014"/>
            <a:ext cx="1624705" cy="1784"/>
          </a:xfrm>
          <a:prstGeom prst="line">
            <a:avLst/>
          </a:prstGeom>
          <a:ln>
            <a:headEnd type="none" w="med" len="med"/>
            <a:tailEnd type="oval" w="lg" len="lg"/>
          </a:ln>
        </p:spPr>
        <p:style>
          <a:lnRef idx="3">
            <a:schemeClr val="accent5"/>
          </a:lnRef>
          <a:fillRef idx="0">
            <a:schemeClr val="accent5"/>
          </a:fillRef>
          <a:effectRef idx="2">
            <a:schemeClr val="accent5"/>
          </a:effectRef>
          <a:fontRef idx="minor">
            <a:schemeClr val="tx1"/>
          </a:fontRef>
        </p:style>
      </p:cxnSp>
      <p:cxnSp>
        <p:nvCxnSpPr>
          <p:cNvPr id="237" name="Connettore diritto 236">
            <a:extLst>
              <a:ext uri="{FF2B5EF4-FFF2-40B4-BE49-F238E27FC236}">
                <a16:creationId xmlns:a16="http://schemas.microsoft.com/office/drawing/2014/main" id="{CB50A390-B2C5-3A63-E1C7-8A69DD37D10E}"/>
              </a:ext>
            </a:extLst>
          </p:cNvPr>
          <p:cNvCxnSpPr>
            <a:cxnSpLocks/>
          </p:cNvCxnSpPr>
          <p:nvPr>
            <p:custDataLst>
              <p:tags r:id="rId3"/>
            </p:custDataLst>
          </p:nvPr>
        </p:nvCxnSpPr>
        <p:spPr>
          <a:xfrm flipV="1">
            <a:off x="6996609" y="2233938"/>
            <a:ext cx="800694" cy="1"/>
          </a:xfrm>
          <a:prstGeom prst="line">
            <a:avLst/>
          </a:prstGeom>
          <a:ln>
            <a:headEnd type="none" w="med" len="med"/>
            <a:tailEnd type="oval" w="lg" len="lg"/>
          </a:ln>
        </p:spPr>
        <p:style>
          <a:lnRef idx="3">
            <a:schemeClr val="accent3"/>
          </a:lnRef>
          <a:fillRef idx="0">
            <a:schemeClr val="accent3"/>
          </a:fillRef>
          <a:effectRef idx="2">
            <a:schemeClr val="accent3"/>
          </a:effectRef>
          <a:fontRef idx="minor">
            <a:schemeClr val="tx1"/>
          </a:fontRef>
        </p:style>
      </p:cxnSp>
      <p:cxnSp>
        <p:nvCxnSpPr>
          <p:cNvPr id="239" name="Connettore diritto 238">
            <a:extLst>
              <a:ext uri="{FF2B5EF4-FFF2-40B4-BE49-F238E27FC236}">
                <a16:creationId xmlns:a16="http://schemas.microsoft.com/office/drawing/2014/main" id="{2F7A4150-FE45-34D6-3A53-F4653328594F}"/>
              </a:ext>
            </a:extLst>
          </p:cNvPr>
          <p:cNvCxnSpPr>
            <a:cxnSpLocks/>
          </p:cNvCxnSpPr>
          <p:nvPr>
            <p:custDataLst>
              <p:tags r:id="rId4"/>
            </p:custDataLst>
          </p:nvPr>
        </p:nvCxnSpPr>
        <p:spPr>
          <a:xfrm>
            <a:off x="4311503" y="630195"/>
            <a:ext cx="1319970" cy="0"/>
          </a:xfrm>
          <a:prstGeom prst="line">
            <a:avLst/>
          </a:prstGeom>
          <a:ln>
            <a:headEnd type="none" w="med" len="med"/>
            <a:tailEnd type="oval" w="lg" len="lg"/>
          </a:ln>
        </p:spPr>
        <p:style>
          <a:lnRef idx="3">
            <a:schemeClr val="accent5"/>
          </a:lnRef>
          <a:fillRef idx="0">
            <a:schemeClr val="accent5"/>
          </a:fillRef>
          <a:effectRef idx="2">
            <a:schemeClr val="accent5"/>
          </a:effectRef>
          <a:fontRef idx="minor">
            <a:schemeClr val="tx1"/>
          </a:fontRef>
        </p:style>
      </p:cxnSp>
      <p:cxnSp>
        <p:nvCxnSpPr>
          <p:cNvPr id="238" name="Connettore diritto 237">
            <a:extLst>
              <a:ext uri="{FF2B5EF4-FFF2-40B4-BE49-F238E27FC236}">
                <a16:creationId xmlns:a16="http://schemas.microsoft.com/office/drawing/2014/main" id="{23FA2FA9-A8C8-0D54-766E-886C7495BC45}"/>
              </a:ext>
            </a:extLst>
          </p:cNvPr>
          <p:cNvCxnSpPr>
            <a:cxnSpLocks/>
          </p:cNvCxnSpPr>
          <p:nvPr>
            <p:custDataLst>
              <p:tags r:id="rId5"/>
            </p:custDataLst>
          </p:nvPr>
        </p:nvCxnSpPr>
        <p:spPr>
          <a:xfrm flipV="1">
            <a:off x="7126345" y="3526577"/>
            <a:ext cx="800694" cy="1"/>
          </a:xfrm>
          <a:prstGeom prst="line">
            <a:avLst/>
          </a:prstGeom>
          <a:ln>
            <a:headEnd type="none" w="med" len="med"/>
            <a:tailEnd type="oval" w="lg" len="lg"/>
          </a:ln>
        </p:spPr>
        <p:style>
          <a:lnRef idx="3">
            <a:schemeClr val="accent5"/>
          </a:lnRef>
          <a:fillRef idx="0">
            <a:schemeClr val="accent5"/>
          </a:fillRef>
          <a:effectRef idx="2">
            <a:schemeClr val="accent5"/>
          </a:effectRef>
          <a:fontRef idx="minor">
            <a:schemeClr val="tx1"/>
          </a:fontRef>
        </p:style>
      </p:cxnSp>
      <p:cxnSp>
        <p:nvCxnSpPr>
          <p:cNvPr id="234" name="Connettore diritto 233">
            <a:extLst>
              <a:ext uri="{FF2B5EF4-FFF2-40B4-BE49-F238E27FC236}">
                <a16:creationId xmlns:a16="http://schemas.microsoft.com/office/drawing/2014/main" id="{9C181EB5-9CBE-FF34-C165-AD2435E3BCA6}"/>
              </a:ext>
            </a:extLst>
          </p:cNvPr>
          <p:cNvCxnSpPr>
            <a:cxnSpLocks/>
          </p:cNvCxnSpPr>
          <p:nvPr>
            <p:custDataLst>
              <p:tags r:id="rId6"/>
            </p:custDataLst>
          </p:nvPr>
        </p:nvCxnSpPr>
        <p:spPr>
          <a:xfrm flipV="1">
            <a:off x="6043479" y="1364955"/>
            <a:ext cx="800694" cy="1"/>
          </a:xfrm>
          <a:prstGeom prst="line">
            <a:avLst/>
          </a:prstGeom>
          <a:ln>
            <a:headEnd type="none" w="med" len="med"/>
            <a:tailEnd type="oval" w="lg" len="lg"/>
          </a:ln>
        </p:spPr>
        <p:style>
          <a:lnRef idx="3">
            <a:schemeClr val="accent4"/>
          </a:lnRef>
          <a:fillRef idx="0">
            <a:schemeClr val="accent4"/>
          </a:fillRef>
          <a:effectRef idx="2">
            <a:schemeClr val="accent4"/>
          </a:effectRef>
          <a:fontRef idx="minor">
            <a:schemeClr val="tx1"/>
          </a:fontRef>
        </p:style>
      </p:cxnSp>
      <p:sp>
        <p:nvSpPr>
          <p:cNvPr id="12" name="TextBox 444">
            <a:extLst>
              <a:ext uri="{FF2B5EF4-FFF2-40B4-BE49-F238E27FC236}">
                <a16:creationId xmlns:a16="http://schemas.microsoft.com/office/drawing/2014/main" id="{41A6C6BB-D764-978B-E189-3B44B824F785}"/>
              </a:ext>
            </a:extLst>
          </p:cNvPr>
          <p:cNvSpPr txBox="1"/>
          <p:nvPr>
            <p:custDataLst>
              <p:tags r:id="rId7"/>
            </p:custDataLst>
          </p:nvPr>
        </p:nvSpPr>
        <p:spPr>
          <a:xfrm>
            <a:off x="8241097" y="3306770"/>
            <a:ext cx="4290191" cy="369332"/>
          </a:xfrm>
          <a:prstGeom prst="rect">
            <a:avLst/>
          </a:prstGeom>
          <a:noFill/>
        </p:spPr>
        <p:txBody>
          <a:bodyPr wrap="square" rtlCol="0">
            <a:spAutoFit/>
          </a:bodyPr>
          <a:lstStyle/>
          <a:p>
            <a:pPr eaLnBrk="1" hangingPunct="1">
              <a:defRPr/>
            </a:pPr>
            <a:r>
              <a:rPr lang="en-GB" dirty="0">
                <a:latin typeface="Avenir Next LT Pro" panose="020B0504020202020204" pitchFamily="34" charset="0"/>
              </a:rPr>
              <a:t>Parte fisica</a:t>
            </a:r>
          </a:p>
        </p:txBody>
      </p:sp>
      <p:grpSp>
        <p:nvGrpSpPr>
          <p:cNvPr id="175" name="Group 122">
            <a:extLst>
              <a:ext uri="{FF2B5EF4-FFF2-40B4-BE49-F238E27FC236}">
                <a16:creationId xmlns:a16="http://schemas.microsoft.com/office/drawing/2014/main" id="{45E7A6AD-3E82-BEE1-00BE-7189DFC78A3F}"/>
              </a:ext>
            </a:extLst>
          </p:cNvPr>
          <p:cNvGrpSpPr/>
          <p:nvPr>
            <p:custDataLst>
              <p:tags r:id="rId8"/>
            </p:custDataLst>
          </p:nvPr>
        </p:nvGrpSpPr>
        <p:grpSpPr>
          <a:xfrm rot="20414588">
            <a:off x="1508639" y="-231496"/>
            <a:ext cx="8907492" cy="4552528"/>
            <a:chOff x="996737" y="945403"/>
            <a:chExt cx="8314728" cy="4369089"/>
          </a:xfrm>
        </p:grpSpPr>
        <p:sp>
          <p:nvSpPr>
            <p:cNvPr id="176" name="Freeform: Shape 117">
              <a:extLst>
                <a:ext uri="{FF2B5EF4-FFF2-40B4-BE49-F238E27FC236}">
                  <a16:creationId xmlns:a16="http://schemas.microsoft.com/office/drawing/2014/main" id="{88FD5A6C-BF87-C02F-4916-A708F55AD086}"/>
                </a:ext>
              </a:extLst>
            </p:cNvPr>
            <p:cNvSpPr/>
            <p:nvPr/>
          </p:nvSpPr>
          <p:spPr>
            <a:xfrm>
              <a:off x="2712949" y="945403"/>
              <a:ext cx="1126426" cy="1126426"/>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7"/>
                    <a:pt x="0" y="563213"/>
                  </a:cubicBezTo>
                  <a:cubicBezTo>
                    <a:pt x="0" y="252159"/>
                    <a:pt x="252159" y="0"/>
                    <a:pt x="563213" y="0"/>
                  </a:cubicBezTo>
                  <a:cubicBezTo>
                    <a:pt x="874267" y="0"/>
                    <a:pt x="1126427" y="252159"/>
                    <a:pt x="1126427" y="563213"/>
                  </a:cubicBezTo>
                  <a:close/>
                </a:path>
              </a:pathLst>
            </a:custGeom>
            <a:noFill/>
            <a:ln w="66590" cap="flat">
              <a:gradFill flip="none" rotWithShape="1">
                <a:gsLst>
                  <a:gs pos="7000">
                    <a:schemeClr val="accent1">
                      <a:lumMod val="5000"/>
                      <a:lumOff val="95000"/>
                      <a:alpha val="60000"/>
                    </a:schemeClr>
                  </a:gs>
                  <a:gs pos="86000">
                    <a:schemeClr val="accent2"/>
                  </a:gs>
                </a:gsLst>
                <a:lin ang="18900000" scaled="1"/>
                <a:tileRect/>
              </a:gradFill>
              <a:prstDash val="solid"/>
              <a:miter/>
            </a:ln>
          </p:spPr>
          <p:txBody>
            <a:bodyPr rtlCol="0" anchor="ctr"/>
            <a:lstStyle/>
            <a:p>
              <a:endParaRPr lang="en-US"/>
            </a:p>
          </p:txBody>
        </p:sp>
        <p:sp>
          <p:nvSpPr>
            <p:cNvPr id="177" name="Freeform: Shape 118">
              <a:extLst>
                <a:ext uri="{FF2B5EF4-FFF2-40B4-BE49-F238E27FC236}">
                  <a16:creationId xmlns:a16="http://schemas.microsoft.com/office/drawing/2014/main" id="{A1AC67B3-92B7-F7B4-7118-0727969E900C}"/>
                </a:ext>
              </a:extLst>
            </p:cNvPr>
            <p:cNvSpPr/>
            <p:nvPr/>
          </p:nvSpPr>
          <p:spPr>
            <a:xfrm>
              <a:off x="3871761" y="1640253"/>
              <a:ext cx="1126426" cy="1126426"/>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7"/>
                    <a:pt x="0" y="563213"/>
                  </a:cubicBezTo>
                  <a:cubicBezTo>
                    <a:pt x="0" y="252159"/>
                    <a:pt x="252159" y="0"/>
                    <a:pt x="563213" y="0"/>
                  </a:cubicBezTo>
                  <a:cubicBezTo>
                    <a:pt x="874267" y="0"/>
                    <a:pt x="1126427" y="252159"/>
                    <a:pt x="1126427" y="563213"/>
                  </a:cubicBezTo>
                  <a:close/>
                </a:path>
              </a:pathLst>
            </a:custGeom>
            <a:noFill/>
            <a:ln w="66590" cap="flat">
              <a:gradFill>
                <a:gsLst>
                  <a:gs pos="0">
                    <a:schemeClr val="accent1">
                      <a:lumMod val="5000"/>
                      <a:lumOff val="95000"/>
                      <a:alpha val="60000"/>
                    </a:schemeClr>
                  </a:gs>
                  <a:gs pos="86000">
                    <a:schemeClr val="accent4"/>
                  </a:gs>
                </a:gsLst>
                <a:lin ang="19800000" scaled="0"/>
              </a:gradFill>
              <a:prstDash val="solid"/>
              <a:miter/>
            </a:ln>
          </p:spPr>
          <p:txBody>
            <a:bodyPr rtlCol="0" anchor="ctr"/>
            <a:lstStyle/>
            <a:p>
              <a:endParaRPr lang="en-US"/>
            </a:p>
          </p:txBody>
        </p:sp>
        <p:sp>
          <p:nvSpPr>
            <p:cNvPr id="178" name="Freeform: Shape 119">
              <a:extLst>
                <a:ext uri="{FF2B5EF4-FFF2-40B4-BE49-F238E27FC236}">
                  <a16:creationId xmlns:a16="http://schemas.microsoft.com/office/drawing/2014/main" id="{B69B7A69-6426-ACE0-7557-1D8A9E1B2858}"/>
                </a:ext>
              </a:extLst>
            </p:cNvPr>
            <p:cNvSpPr/>
            <p:nvPr/>
          </p:nvSpPr>
          <p:spPr>
            <a:xfrm>
              <a:off x="4386901" y="2805973"/>
              <a:ext cx="1126426" cy="1126426"/>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8"/>
                    <a:pt x="0" y="563213"/>
                  </a:cubicBezTo>
                  <a:cubicBezTo>
                    <a:pt x="0" y="252159"/>
                    <a:pt x="252159" y="0"/>
                    <a:pt x="563213" y="0"/>
                  </a:cubicBezTo>
                  <a:cubicBezTo>
                    <a:pt x="874267" y="0"/>
                    <a:pt x="1126427" y="252159"/>
                    <a:pt x="1126427" y="563213"/>
                  </a:cubicBezTo>
                  <a:close/>
                </a:path>
              </a:pathLst>
            </a:custGeom>
            <a:noFill/>
            <a:ln w="66590" cap="flat">
              <a:gradFill>
                <a:gsLst>
                  <a:gs pos="0">
                    <a:schemeClr val="accent1">
                      <a:lumMod val="5000"/>
                      <a:lumOff val="95000"/>
                      <a:alpha val="60000"/>
                    </a:schemeClr>
                  </a:gs>
                  <a:gs pos="86000">
                    <a:schemeClr val="accent6"/>
                  </a:gs>
                </a:gsLst>
                <a:lin ang="600000" scaled="0"/>
              </a:gradFill>
              <a:prstDash val="solid"/>
              <a:miter/>
            </a:ln>
          </p:spPr>
          <p:txBody>
            <a:bodyPr rtlCol="0" anchor="ctr"/>
            <a:lstStyle/>
            <a:p>
              <a:endParaRPr lang="en-US"/>
            </a:p>
          </p:txBody>
        </p:sp>
        <p:sp>
          <p:nvSpPr>
            <p:cNvPr id="179" name="Freeform: Shape 120">
              <a:extLst>
                <a:ext uri="{FF2B5EF4-FFF2-40B4-BE49-F238E27FC236}">
                  <a16:creationId xmlns:a16="http://schemas.microsoft.com/office/drawing/2014/main" id="{F319C57F-CE75-246C-FED9-500ED798F8D8}"/>
                </a:ext>
              </a:extLst>
            </p:cNvPr>
            <p:cNvSpPr/>
            <p:nvPr/>
          </p:nvSpPr>
          <p:spPr>
            <a:xfrm>
              <a:off x="4145399" y="4055347"/>
              <a:ext cx="1126426" cy="1126426"/>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7"/>
                    <a:pt x="0" y="563213"/>
                  </a:cubicBezTo>
                  <a:cubicBezTo>
                    <a:pt x="0" y="252159"/>
                    <a:pt x="252159" y="0"/>
                    <a:pt x="563213" y="0"/>
                  </a:cubicBezTo>
                  <a:cubicBezTo>
                    <a:pt x="874267" y="0"/>
                    <a:pt x="1126427" y="252159"/>
                    <a:pt x="1126427" y="563213"/>
                  </a:cubicBezTo>
                  <a:close/>
                </a:path>
              </a:pathLst>
            </a:custGeom>
            <a:noFill/>
            <a:ln w="66590" cap="flat">
              <a:gradFill>
                <a:gsLst>
                  <a:gs pos="0">
                    <a:schemeClr val="accent1">
                      <a:lumMod val="5000"/>
                      <a:lumOff val="95000"/>
                      <a:alpha val="60000"/>
                    </a:schemeClr>
                  </a:gs>
                  <a:gs pos="86000">
                    <a:schemeClr val="accent5"/>
                  </a:gs>
                </a:gsLst>
                <a:lin ang="3000000" scaled="0"/>
              </a:gradFill>
              <a:prstDash val="solid"/>
              <a:miter/>
            </a:ln>
          </p:spPr>
          <p:txBody>
            <a:bodyPr rtlCol="0" anchor="ctr"/>
            <a:lstStyle/>
            <a:p>
              <a:endParaRPr lang="en-US"/>
            </a:p>
          </p:txBody>
        </p:sp>
        <p:grpSp>
          <p:nvGrpSpPr>
            <p:cNvPr id="181" name="Group 116">
              <a:extLst>
                <a:ext uri="{FF2B5EF4-FFF2-40B4-BE49-F238E27FC236}">
                  <a16:creationId xmlns:a16="http://schemas.microsoft.com/office/drawing/2014/main" id="{E3A99696-8258-8587-347A-A746F77EA22B}"/>
                </a:ext>
              </a:extLst>
            </p:cNvPr>
            <p:cNvGrpSpPr/>
            <p:nvPr/>
          </p:nvGrpSpPr>
          <p:grpSpPr>
            <a:xfrm>
              <a:off x="996737" y="1134191"/>
              <a:ext cx="8314728" cy="4180301"/>
              <a:chOff x="869441" y="1134191"/>
              <a:chExt cx="8314728" cy="4180301"/>
            </a:xfrm>
          </p:grpSpPr>
          <p:grpSp>
            <p:nvGrpSpPr>
              <p:cNvPr id="182" name="Group 90">
                <a:extLst>
                  <a:ext uri="{FF2B5EF4-FFF2-40B4-BE49-F238E27FC236}">
                    <a16:creationId xmlns:a16="http://schemas.microsoft.com/office/drawing/2014/main" id="{6ACF2B95-780D-F5ED-3434-067E3890A556}"/>
                  </a:ext>
                </a:extLst>
              </p:cNvPr>
              <p:cNvGrpSpPr/>
              <p:nvPr/>
            </p:nvGrpSpPr>
            <p:grpSpPr>
              <a:xfrm>
                <a:off x="869441" y="1134191"/>
                <a:ext cx="4327805" cy="4180301"/>
                <a:chOff x="971251" y="1134191"/>
                <a:chExt cx="4327805" cy="4180301"/>
              </a:xfrm>
            </p:grpSpPr>
            <p:cxnSp>
              <p:nvCxnSpPr>
                <p:cNvPr id="209" name="Straight Connector 80">
                  <a:extLst>
                    <a:ext uri="{FF2B5EF4-FFF2-40B4-BE49-F238E27FC236}">
                      <a16:creationId xmlns:a16="http://schemas.microsoft.com/office/drawing/2014/main" id="{FDAF9689-EE61-5E68-6224-D0860C33722B}"/>
                    </a:ext>
                  </a:extLst>
                </p:cNvPr>
                <p:cNvCxnSpPr>
                  <a:cxnSpLocks/>
                  <a:stCxn id="221" idx="0"/>
                </p:cNvCxnSpPr>
                <p:nvPr/>
              </p:nvCxnSpPr>
              <p:spPr>
                <a:xfrm>
                  <a:off x="4072639" y="4128115"/>
                  <a:ext cx="633937" cy="50839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0" name="Straight Connector 79">
                  <a:extLst>
                    <a:ext uri="{FF2B5EF4-FFF2-40B4-BE49-F238E27FC236}">
                      <a16:creationId xmlns:a16="http://schemas.microsoft.com/office/drawing/2014/main" id="{16DFBC04-D52D-7B79-BB59-48F0633A3DC0}"/>
                    </a:ext>
                  </a:extLst>
                </p:cNvPr>
                <p:cNvCxnSpPr>
                  <a:cxnSpLocks/>
                  <a:stCxn id="220" idx="0"/>
                </p:cNvCxnSpPr>
                <p:nvPr/>
              </p:nvCxnSpPr>
              <p:spPr>
                <a:xfrm>
                  <a:off x="4127576" y="3369186"/>
                  <a:ext cx="805479" cy="990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1" name="Straight Connector 78">
                  <a:extLst>
                    <a:ext uri="{FF2B5EF4-FFF2-40B4-BE49-F238E27FC236}">
                      <a16:creationId xmlns:a16="http://schemas.microsoft.com/office/drawing/2014/main" id="{EA9C6B5A-FD95-E6E9-F46C-2AA4548A6DD7}"/>
                    </a:ext>
                  </a:extLst>
                </p:cNvPr>
                <p:cNvCxnSpPr>
                  <a:cxnSpLocks/>
                  <a:stCxn id="219" idx="0"/>
                </p:cNvCxnSpPr>
                <p:nvPr/>
              </p:nvCxnSpPr>
              <p:spPr>
                <a:xfrm flipV="1">
                  <a:off x="3785420" y="2205828"/>
                  <a:ext cx="630569" cy="47045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2" name="Straight Connector 9">
                  <a:extLst>
                    <a:ext uri="{FF2B5EF4-FFF2-40B4-BE49-F238E27FC236}">
                      <a16:creationId xmlns:a16="http://schemas.microsoft.com/office/drawing/2014/main" id="{E5E8E4C2-CCD9-338C-018B-2C4D83D00CB0}"/>
                    </a:ext>
                  </a:extLst>
                </p:cNvPr>
                <p:cNvCxnSpPr>
                  <a:cxnSpLocks/>
                  <a:stCxn id="217" idx="3"/>
                </p:cNvCxnSpPr>
                <p:nvPr/>
              </p:nvCxnSpPr>
              <p:spPr>
                <a:xfrm flipV="1">
                  <a:off x="2993505" y="1496621"/>
                  <a:ext cx="270425" cy="73290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3" name="Arc 69">
                  <a:extLst>
                    <a:ext uri="{FF2B5EF4-FFF2-40B4-BE49-F238E27FC236}">
                      <a16:creationId xmlns:a16="http://schemas.microsoft.com/office/drawing/2014/main" id="{5E7A65A0-4E7E-E6D7-88D8-E0CD686898DA}"/>
                    </a:ext>
                  </a:extLst>
                </p:cNvPr>
                <p:cNvSpPr/>
                <p:nvPr/>
              </p:nvSpPr>
              <p:spPr>
                <a:xfrm rot="391292" flipH="1">
                  <a:off x="1455241" y="2284632"/>
                  <a:ext cx="2578608" cy="2578608"/>
                </a:xfrm>
                <a:prstGeom prst="arc">
                  <a:avLst>
                    <a:gd name="adj1" fmla="val 3397586"/>
                    <a:gd name="adj2" fmla="val 18544872"/>
                  </a:avLst>
                </a:prstGeom>
                <a:ln w="19050">
                  <a:gradFill flip="none" rotWithShape="1">
                    <a:gsLst>
                      <a:gs pos="0">
                        <a:schemeClr val="bg1"/>
                      </a:gs>
                      <a:gs pos="38000">
                        <a:schemeClr val="accent3">
                          <a:lumMod val="20000"/>
                          <a:lumOff val="80000"/>
                        </a:schemeClr>
                      </a:gs>
                      <a:gs pos="59000">
                        <a:schemeClr val="accent3">
                          <a:lumMod val="60000"/>
                          <a:lumOff val="40000"/>
                        </a:schemeClr>
                      </a:gs>
                      <a:gs pos="97345">
                        <a:schemeClr val="accent3"/>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Arc 4">
                  <a:extLst>
                    <a:ext uri="{FF2B5EF4-FFF2-40B4-BE49-F238E27FC236}">
                      <a16:creationId xmlns:a16="http://schemas.microsoft.com/office/drawing/2014/main" id="{2A169A61-F29A-842B-C101-947106B4B8B8}"/>
                    </a:ext>
                  </a:extLst>
                </p:cNvPr>
                <p:cNvSpPr/>
                <p:nvPr/>
              </p:nvSpPr>
              <p:spPr>
                <a:xfrm>
                  <a:off x="971251" y="1848916"/>
                  <a:ext cx="3465576" cy="3465576"/>
                </a:xfrm>
                <a:prstGeom prst="arc">
                  <a:avLst>
                    <a:gd name="adj1" fmla="val 5080919"/>
                    <a:gd name="adj2" fmla="val 16938518"/>
                  </a:avLst>
                </a:prstGeom>
                <a:ln w="19050">
                  <a:gradFill flip="none" rotWithShape="1">
                    <a:gsLst>
                      <a:gs pos="0">
                        <a:schemeClr val="bg1"/>
                      </a:gs>
                      <a:gs pos="46000">
                        <a:schemeClr val="accent3">
                          <a:lumMod val="20000"/>
                          <a:lumOff val="80000"/>
                        </a:schemeClr>
                      </a:gs>
                      <a:gs pos="67000">
                        <a:schemeClr val="accent3">
                          <a:lumMod val="60000"/>
                          <a:lumOff val="40000"/>
                        </a:schemeClr>
                      </a:gs>
                      <a:gs pos="92000">
                        <a:schemeClr val="accent3"/>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5" name="Graphic 6">
                  <a:extLst>
                    <a:ext uri="{FF2B5EF4-FFF2-40B4-BE49-F238E27FC236}">
                      <a16:creationId xmlns:a16="http://schemas.microsoft.com/office/drawing/2014/main" id="{C7F1AFF9-D063-8EC6-12D3-A81AE3FE4953}"/>
                    </a:ext>
                  </a:extLst>
                </p:cNvPr>
                <p:cNvGrpSpPr/>
                <p:nvPr/>
              </p:nvGrpSpPr>
              <p:grpSpPr>
                <a:xfrm>
                  <a:off x="1634665" y="1134191"/>
                  <a:ext cx="3664391" cy="3858796"/>
                  <a:chOff x="1306925" y="1123824"/>
                  <a:chExt cx="3664391" cy="3858796"/>
                </a:xfrm>
              </p:grpSpPr>
              <p:sp>
                <p:nvSpPr>
                  <p:cNvPr id="216" name="Freeform: Shape 11">
                    <a:extLst>
                      <a:ext uri="{FF2B5EF4-FFF2-40B4-BE49-F238E27FC236}">
                        <a16:creationId xmlns:a16="http://schemas.microsoft.com/office/drawing/2014/main" id="{D980F29C-CED3-5F7F-FCD4-624E1B4ED6B0}"/>
                      </a:ext>
                    </a:extLst>
                  </p:cNvPr>
                  <p:cNvSpPr/>
                  <p:nvPr/>
                </p:nvSpPr>
                <p:spPr>
                  <a:xfrm rot="1185412">
                    <a:off x="1536096" y="2694401"/>
                    <a:ext cx="1763267" cy="1763268"/>
                  </a:xfrm>
                  <a:custGeom>
                    <a:avLst/>
                    <a:gdLst>
                      <a:gd name="connsiteX0" fmla="*/ 1763268 w 1763267"/>
                      <a:gd name="connsiteY0" fmla="*/ 881634 h 1763268"/>
                      <a:gd name="connsiteX1" fmla="*/ 881634 w 1763267"/>
                      <a:gd name="connsiteY1" fmla="*/ 1763268 h 1763268"/>
                      <a:gd name="connsiteX2" fmla="*/ 0 w 1763267"/>
                      <a:gd name="connsiteY2" fmla="*/ 881634 h 1763268"/>
                      <a:gd name="connsiteX3" fmla="*/ 881634 w 1763267"/>
                      <a:gd name="connsiteY3" fmla="*/ 0 h 1763268"/>
                      <a:gd name="connsiteX4" fmla="*/ 1763268 w 1763267"/>
                      <a:gd name="connsiteY4" fmla="*/ 881634 h 176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267" h="1763268">
                        <a:moveTo>
                          <a:pt x="1763268" y="881634"/>
                        </a:moveTo>
                        <a:cubicBezTo>
                          <a:pt x="1763268" y="1368547"/>
                          <a:pt x="1368547" y="1763268"/>
                          <a:pt x="881634" y="1763268"/>
                        </a:cubicBezTo>
                        <a:cubicBezTo>
                          <a:pt x="394721" y="1763268"/>
                          <a:pt x="0" y="1368547"/>
                          <a:pt x="0" y="881634"/>
                        </a:cubicBezTo>
                        <a:cubicBezTo>
                          <a:pt x="0" y="394721"/>
                          <a:pt x="394721" y="0"/>
                          <a:pt x="881634" y="0"/>
                        </a:cubicBezTo>
                        <a:cubicBezTo>
                          <a:pt x="1368547" y="0"/>
                          <a:pt x="1763268" y="394721"/>
                          <a:pt x="1763268" y="881634"/>
                        </a:cubicBezTo>
                        <a:close/>
                      </a:path>
                    </a:pathLst>
                  </a:custGeom>
                  <a:solidFill>
                    <a:schemeClr val="bg1"/>
                  </a:solidFill>
                  <a:ln w="9525" cap="flat">
                    <a:noFill/>
                    <a:prstDash val="solid"/>
                    <a:miter/>
                  </a:ln>
                  <a:effectLst>
                    <a:outerShdw blurRad="152400" dist="101600" dir="2700000" algn="tl" rotWithShape="0">
                      <a:prstClr val="black">
                        <a:alpha val="40000"/>
                      </a:prstClr>
                    </a:outerShdw>
                  </a:effectLst>
                </p:spPr>
                <p:txBody>
                  <a:bodyPr rtlCol="0" anchor="ctr"/>
                  <a:lstStyle/>
                  <a:p>
                    <a:pPr algn="ctr"/>
                    <a:r>
                      <a:rPr lang="it-IT" sz="2000" b="1" dirty="0">
                        <a:latin typeface="Avenir Next LT Pro" panose="020B0504020202020204" pitchFamily="34" charset="0"/>
                      </a:rPr>
                      <a:t>PRODOTTO DIGITAL TWIN</a:t>
                    </a:r>
                  </a:p>
                </p:txBody>
              </p:sp>
              <p:sp>
                <p:nvSpPr>
                  <p:cNvPr id="217" name="Freeform: Shape 20">
                    <a:extLst>
                      <a:ext uri="{FF2B5EF4-FFF2-40B4-BE49-F238E27FC236}">
                        <a16:creationId xmlns:a16="http://schemas.microsoft.com/office/drawing/2014/main" id="{BB270EC0-50F3-7A80-DE3D-124C1706CDEF}"/>
                      </a:ext>
                    </a:extLst>
                  </p:cNvPr>
                  <p:cNvSpPr/>
                  <p:nvPr/>
                </p:nvSpPr>
                <p:spPr>
                  <a:xfrm rot="1242827">
                    <a:off x="2538888" y="2213102"/>
                    <a:ext cx="187452" cy="187452"/>
                  </a:xfrm>
                  <a:custGeom>
                    <a:avLst/>
                    <a:gdLst>
                      <a:gd name="connsiteX0" fmla="*/ 187452 w 187452"/>
                      <a:gd name="connsiteY0" fmla="*/ 93726 h 187452"/>
                      <a:gd name="connsiteX1" fmla="*/ 93726 w 187452"/>
                      <a:gd name="connsiteY1" fmla="*/ 187452 h 187452"/>
                      <a:gd name="connsiteX2" fmla="*/ 0 w 187452"/>
                      <a:gd name="connsiteY2" fmla="*/ 93726 h 187452"/>
                      <a:gd name="connsiteX3" fmla="*/ 93726 w 187452"/>
                      <a:gd name="connsiteY3" fmla="*/ 0 h 187452"/>
                      <a:gd name="connsiteX4" fmla="*/ 187452 w 187452"/>
                      <a:gd name="connsiteY4" fmla="*/ 93726 h 18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2" h="187452">
                        <a:moveTo>
                          <a:pt x="187452" y="93726"/>
                        </a:moveTo>
                        <a:cubicBezTo>
                          <a:pt x="187452" y="145489"/>
                          <a:pt x="145489" y="187452"/>
                          <a:pt x="93726" y="187452"/>
                        </a:cubicBezTo>
                        <a:cubicBezTo>
                          <a:pt x="41963" y="187452"/>
                          <a:pt x="0" y="145489"/>
                          <a:pt x="0" y="93726"/>
                        </a:cubicBezTo>
                        <a:cubicBezTo>
                          <a:pt x="0" y="41963"/>
                          <a:pt x="41963" y="0"/>
                          <a:pt x="93726" y="0"/>
                        </a:cubicBezTo>
                        <a:cubicBezTo>
                          <a:pt x="145489" y="0"/>
                          <a:pt x="187452" y="41963"/>
                          <a:pt x="187452" y="93726"/>
                        </a:cubicBezTo>
                        <a:close/>
                      </a:path>
                    </a:pathLst>
                  </a:custGeom>
                  <a:solidFill>
                    <a:schemeClr val="accent2"/>
                  </a:solidFill>
                  <a:ln w="9525" cap="flat">
                    <a:noFill/>
                    <a:prstDash val="solid"/>
                    <a:miter/>
                  </a:ln>
                </p:spPr>
                <p:txBody>
                  <a:bodyPr rtlCol="0" anchor="ctr"/>
                  <a:lstStyle/>
                  <a:p>
                    <a:endParaRPr lang="en-US" dirty="0"/>
                  </a:p>
                </p:txBody>
              </p:sp>
              <p:sp>
                <p:nvSpPr>
                  <p:cNvPr id="219" name="Freeform: Shape 22">
                    <a:extLst>
                      <a:ext uri="{FF2B5EF4-FFF2-40B4-BE49-F238E27FC236}">
                        <a16:creationId xmlns:a16="http://schemas.microsoft.com/office/drawing/2014/main" id="{8E08CF3C-E864-BB71-E0B8-45EF3BDC4DCF}"/>
                      </a:ext>
                    </a:extLst>
                  </p:cNvPr>
                  <p:cNvSpPr/>
                  <p:nvPr/>
                </p:nvSpPr>
                <p:spPr>
                  <a:xfrm rot="19990472">
                    <a:off x="3280314" y="2614485"/>
                    <a:ext cx="187451" cy="187452"/>
                  </a:xfrm>
                  <a:custGeom>
                    <a:avLst/>
                    <a:gdLst>
                      <a:gd name="connsiteX0" fmla="*/ 187452 w 187451"/>
                      <a:gd name="connsiteY0" fmla="*/ 93726 h 187452"/>
                      <a:gd name="connsiteX1" fmla="*/ 93726 w 187451"/>
                      <a:gd name="connsiteY1" fmla="*/ 187452 h 187452"/>
                      <a:gd name="connsiteX2" fmla="*/ 0 w 187451"/>
                      <a:gd name="connsiteY2" fmla="*/ 93726 h 187452"/>
                      <a:gd name="connsiteX3" fmla="*/ 93726 w 187451"/>
                      <a:gd name="connsiteY3" fmla="*/ 0 h 187452"/>
                      <a:gd name="connsiteX4" fmla="*/ 187452 w 187451"/>
                      <a:gd name="connsiteY4" fmla="*/ 93726 h 18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1" h="187452">
                        <a:moveTo>
                          <a:pt x="187452" y="93726"/>
                        </a:moveTo>
                        <a:cubicBezTo>
                          <a:pt x="187452" y="145489"/>
                          <a:pt x="145490" y="187452"/>
                          <a:pt x="93726" y="187452"/>
                        </a:cubicBezTo>
                        <a:cubicBezTo>
                          <a:pt x="41963" y="187452"/>
                          <a:pt x="0" y="145489"/>
                          <a:pt x="0" y="93726"/>
                        </a:cubicBezTo>
                        <a:cubicBezTo>
                          <a:pt x="0" y="41963"/>
                          <a:pt x="41963" y="0"/>
                          <a:pt x="93726" y="0"/>
                        </a:cubicBezTo>
                        <a:cubicBezTo>
                          <a:pt x="145490" y="0"/>
                          <a:pt x="187452" y="41963"/>
                          <a:pt x="187452" y="93726"/>
                        </a:cubicBezTo>
                        <a:close/>
                      </a:path>
                    </a:pathLst>
                  </a:custGeom>
                  <a:solidFill>
                    <a:schemeClr val="accent4"/>
                  </a:solidFill>
                  <a:ln w="9525" cap="flat">
                    <a:noFill/>
                    <a:prstDash val="solid"/>
                    <a:miter/>
                  </a:ln>
                </p:spPr>
                <p:txBody>
                  <a:bodyPr rtlCol="0" anchor="ctr"/>
                  <a:lstStyle/>
                  <a:p>
                    <a:endParaRPr lang="en-US"/>
                  </a:p>
                </p:txBody>
              </p:sp>
              <p:sp>
                <p:nvSpPr>
                  <p:cNvPr id="220" name="Freeform: Shape 23">
                    <a:extLst>
                      <a:ext uri="{FF2B5EF4-FFF2-40B4-BE49-F238E27FC236}">
                        <a16:creationId xmlns:a16="http://schemas.microsoft.com/office/drawing/2014/main" id="{9B2461F8-9D75-E556-AC6E-81AAD323B070}"/>
                      </a:ext>
                    </a:extLst>
                  </p:cNvPr>
                  <p:cNvSpPr/>
                  <p:nvPr/>
                </p:nvSpPr>
                <p:spPr>
                  <a:xfrm>
                    <a:off x="3612384" y="3265093"/>
                    <a:ext cx="187451" cy="187451"/>
                  </a:xfrm>
                  <a:custGeom>
                    <a:avLst/>
                    <a:gdLst>
                      <a:gd name="connsiteX0" fmla="*/ 187452 w 187451"/>
                      <a:gd name="connsiteY0" fmla="*/ 93726 h 187451"/>
                      <a:gd name="connsiteX1" fmla="*/ 93726 w 187451"/>
                      <a:gd name="connsiteY1" fmla="*/ 187452 h 187451"/>
                      <a:gd name="connsiteX2" fmla="*/ 0 w 187451"/>
                      <a:gd name="connsiteY2" fmla="*/ 93726 h 187451"/>
                      <a:gd name="connsiteX3" fmla="*/ 93726 w 187451"/>
                      <a:gd name="connsiteY3" fmla="*/ 0 h 187451"/>
                      <a:gd name="connsiteX4" fmla="*/ 187452 w 187451"/>
                      <a:gd name="connsiteY4" fmla="*/ 93726 h 187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1" h="187451">
                        <a:moveTo>
                          <a:pt x="187452" y="93726"/>
                        </a:moveTo>
                        <a:cubicBezTo>
                          <a:pt x="187452" y="145489"/>
                          <a:pt x="145490" y="187452"/>
                          <a:pt x="93726" y="187452"/>
                        </a:cubicBezTo>
                        <a:cubicBezTo>
                          <a:pt x="41963" y="187452"/>
                          <a:pt x="0" y="145489"/>
                          <a:pt x="0" y="93726"/>
                        </a:cubicBezTo>
                        <a:cubicBezTo>
                          <a:pt x="0" y="41963"/>
                          <a:pt x="41963" y="0"/>
                          <a:pt x="93726" y="0"/>
                        </a:cubicBezTo>
                        <a:cubicBezTo>
                          <a:pt x="145490" y="0"/>
                          <a:pt x="187452" y="41963"/>
                          <a:pt x="187452" y="93726"/>
                        </a:cubicBezTo>
                        <a:close/>
                      </a:path>
                    </a:pathLst>
                  </a:custGeom>
                  <a:solidFill>
                    <a:schemeClr val="accent6"/>
                  </a:solidFill>
                  <a:ln w="9525" cap="flat">
                    <a:noFill/>
                    <a:prstDash val="solid"/>
                    <a:miter/>
                  </a:ln>
                </p:spPr>
                <p:txBody>
                  <a:bodyPr rtlCol="0" anchor="ctr"/>
                  <a:lstStyle/>
                  <a:p>
                    <a:endParaRPr lang="en-US"/>
                  </a:p>
                </p:txBody>
              </p:sp>
              <p:sp>
                <p:nvSpPr>
                  <p:cNvPr id="221" name="Freeform: Shape 24">
                    <a:extLst>
                      <a:ext uri="{FF2B5EF4-FFF2-40B4-BE49-F238E27FC236}">
                        <a16:creationId xmlns:a16="http://schemas.microsoft.com/office/drawing/2014/main" id="{D9B31897-17EF-896D-F7BC-AFAD83E06393}"/>
                      </a:ext>
                    </a:extLst>
                  </p:cNvPr>
                  <p:cNvSpPr/>
                  <p:nvPr/>
                </p:nvSpPr>
                <p:spPr>
                  <a:xfrm rot="2152959">
                    <a:off x="3575235" y="3969086"/>
                    <a:ext cx="187451" cy="187451"/>
                  </a:xfrm>
                  <a:custGeom>
                    <a:avLst/>
                    <a:gdLst>
                      <a:gd name="connsiteX0" fmla="*/ 187452 w 187451"/>
                      <a:gd name="connsiteY0" fmla="*/ 93726 h 187451"/>
                      <a:gd name="connsiteX1" fmla="*/ 93726 w 187451"/>
                      <a:gd name="connsiteY1" fmla="*/ 187452 h 187451"/>
                      <a:gd name="connsiteX2" fmla="*/ 0 w 187451"/>
                      <a:gd name="connsiteY2" fmla="*/ 93726 h 187451"/>
                      <a:gd name="connsiteX3" fmla="*/ 93726 w 187451"/>
                      <a:gd name="connsiteY3" fmla="*/ 0 h 187451"/>
                      <a:gd name="connsiteX4" fmla="*/ 187452 w 187451"/>
                      <a:gd name="connsiteY4" fmla="*/ 93726 h 187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1" h="187451">
                        <a:moveTo>
                          <a:pt x="187452" y="93726"/>
                        </a:moveTo>
                        <a:cubicBezTo>
                          <a:pt x="187452" y="145489"/>
                          <a:pt x="145490" y="187452"/>
                          <a:pt x="93726" y="187452"/>
                        </a:cubicBezTo>
                        <a:cubicBezTo>
                          <a:pt x="41963" y="187452"/>
                          <a:pt x="0" y="145489"/>
                          <a:pt x="0" y="93726"/>
                        </a:cubicBezTo>
                        <a:cubicBezTo>
                          <a:pt x="0" y="41962"/>
                          <a:pt x="41963" y="0"/>
                          <a:pt x="93726" y="0"/>
                        </a:cubicBezTo>
                        <a:cubicBezTo>
                          <a:pt x="145490" y="0"/>
                          <a:pt x="187452" y="41962"/>
                          <a:pt x="187452" y="93726"/>
                        </a:cubicBezTo>
                        <a:close/>
                      </a:path>
                    </a:pathLst>
                  </a:custGeom>
                  <a:solidFill>
                    <a:schemeClr val="accent5"/>
                  </a:solidFill>
                  <a:ln w="9525" cap="flat">
                    <a:noFill/>
                    <a:prstDash val="solid"/>
                    <a:miter/>
                  </a:ln>
                </p:spPr>
                <p:txBody>
                  <a:bodyPr rtlCol="0" anchor="ctr"/>
                  <a:lstStyle/>
                  <a:p>
                    <a:endParaRPr lang="en-US"/>
                  </a:p>
                </p:txBody>
              </p:sp>
              <p:sp>
                <p:nvSpPr>
                  <p:cNvPr id="222" name="Freeform: Shape 28">
                    <a:extLst>
                      <a:ext uri="{FF2B5EF4-FFF2-40B4-BE49-F238E27FC236}">
                        <a16:creationId xmlns:a16="http://schemas.microsoft.com/office/drawing/2014/main" id="{26E75CAC-F90A-2BFF-4F87-660F031051E1}"/>
                      </a:ext>
                    </a:extLst>
                  </p:cNvPr>
                  <p:cNvSpPr/>
                  <p:nvPr/>
                </p:nvSpPr>
                <p:spPr>
                  <a:xfrm rot="1185412">
                    <a:off x="2548509" y="1123824"/>
                    <a:ext cx="748855" cy="748855"/>
                  </a:xfrm>
                  <a:custGeom>
                    <a:avLst/>
                    <a:gdLst>
                      <a:gd name="connsiteX0" fmla="*/ 748855 w 748855"/>
                      <a:gd name="connsiteY0" fmla="*/ 374428 h 748855"/>
                      <a:gd name="connsiteX1" fmla="*/ 374428 w 748855"/>
                      <a:gd name="connsiteY1" fmla="*/ 748856 h 748855"/>
                      <a:gd name="connsiteX2" fmla="*/ 0 w 748855"/>
                      <a:gd name="connsiteY2" fmla="*/ 374428 h 748855"/>
                      <a:gd name="connsiteX3" fmla="*/ 374428 w 748855"/>
                      <a:gd name="connsiteY3" fmla="*/ 0 h 748855"/>
                      <a:gd name="connsiteX4" fmla="*/ 748855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5" y="374428"/>
                        </a:moveTo>
                        <a:cubicBezTo>
                          <a:pt x="748855" y="581219"/>
                          <a:pt x="581218" y="748856"/>
                          <a:pt x="374428" y="748856"/>
                        </a:cubicBezTo>
                        <a:cubicBezTo>
                          <a:pt x="167637" y="748856"/>
                          <a:pt x="0" y="581219"/>
                          <a:pt x="0" y="374428"/>
                        </a:cubicBezTo>
                        <a:cubicBezTo>
                          <a:pt x="0" y="167637"/>
                          <a:pt x="167637" y="0"/>
                          <a:pt x="374428" y="0"/>
                        </a:cubicBezTo>
                        <a:cubicBezTo>
                          <a:pt x="581219" y="0"/>
                          <a:pt x="748855" y="167637"/>
                          <a:pt x="748855" y="374428"/>
                        </a:cubicBezTo>
                        <a:close/>
                      </a:path>
                    </a:pathLst>
                  </a:custGeom>
                  <a:gradFill>
                    <a:gsLst>
                      <a:gs pos="0">
                        <a:schemeClr val="accent2"/>
                      </a:gs>
                      <a:gs pos="100000">
                        <a:schemeClr val="accent2">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r>
                      <a:rPr lang="en-US" b="1" dirty="0"/>
                      <a:t>01</a:t>
                    </a:r>
                  </a:p>
                </p:txBody>
              </p:sp>
              <p:sp>
                <p:nvSpPr>
                  <p:cNvPr id="223" name="Freeform: Shape 34">
                    <a:extLst>
                      <a:ext uri="{FF2B5EF4-FFF2-40B4-BE49-F238E27FC236}">
                        <a16:creationId xmlns:a16="http://schemas.microsoft.com/office/drawing/2014/main" id="{258CB332-BF8A-9FFF-203C-271236AAE56F}"/>
                      </a:ext>
                    </a:extLst>
                  </p:cNvPr>
                  <p:cNvSpPr/>
                  <p:nvPr/>
                </p:nvSpPr>
                <p:spPr>
                  <a:xfrm rot="1185412">
                    <a:off x="3707320" y="1818671"/>
                    <a:ext cx="748855" cy="748855"/>
                  </a:xfrm>
                  <a:custGeom>
                    <a:avLst/>
                    <a:gdLst>
                      <a:gd name="connsiteX0" fmla="*/ 748855 w 748855"/>
                      <a:gd name="connsiteY0" fmla="*/ 374428 h 748855"/>
                      <a:gd name="connsiteX1" fmla="*/ 374428 w 748855"/>
                      <a:gd name="connsiteY1" fmla="*/ 748856 h 748855"/>
                      <a:gd name="connsiteX2" fmla="*/ 0 w 748855"/>
                      <a:gd name="connsiteY2" fmla="*/ 374428 h 748855"/>
                      <a:gd name="connsiteX3" fmla="*/ 374428 w 748855"/>
                      <a:gd name="connsiteY3" fmla="*/ 0 h 748855"/>
                      <a:gd name="connsiteX4" fmla="*/ 748855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5" y="374428"/>
                        </a:moveTo>
                        <a:cubicBezTo>
                          <a:pt x="748855" y="581219"/>
                          <a:pt x="581218" y="748856"/>
                          <a:pt x="374428" y="748856"/>
                        </a:cubicBezTo>
                        <a:cubicBezTo>
                          <a:pt x="167637" y="748856"/>
                          <a:pt x="0" y="581219"/>
                          <a:pt x="0" y="374428"/>
                        </a:cubicBezTo>
                        <a:cubicBezTo>
                          <a:pt x="0" y="167637"/>
                          <a:pt x="167637" y="0"/>
                          <a:pt x="374428" y="0"/>
                        </a:cubicBezTo>
                        <a:cubicBezTo>
                          <a:pt x="581219" y="0"/>
                          <a:pt x="748855" y="167637"/>
                          <a:pt x="748855" y="374428"/>
                        </a:cubicBezTo>
                        <a:close/>
                      </a:path>
                    </a:pathLst>
                  </a:custGeom>
                  <a:gradFill>
                    <a:gsLst>
                      <a:gs pos="0">
                        <a:schemeClr val="accent4"/>
                      </a:gs>
                      <a:gs pos="100000">
                        <a:schemeClr val="accent4">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r>
                      <a:rPr lang="en-US" b="1" dirty="0"/>
                      <a:t>02</a:t>
                    </a:r>
                  </a:p>
                </p:txBody>
              </p:sp>
              <p:sp>
                <p:nvSpPr>
                  <p:cNvPr id="224" name="Freeform: Shape 40">
                    <a:extLst>
                      <a:ext uri="{FF2B5EF4-FFF2-40B4-BE49-F238E27FC236}">
                        <a16:creationId xmlns:a16="http://schemas.microsoft.com/office/drawing/2014/main" id="{E0556593-9B03-2C74-CF70-EE7A666D3488}"/>
                      </a:ext>
                    </a:extLst>
                  </p:cNvPr>
                  <p:cNvSpPr/>
                  <p:nvPr/>
                </p:nvSpPr>
                <p:spPr>
                  <a:xfrm rot="1185412">
                    <a:off x="4222461" y="2984391"/>
                    <a:ext cx="748855" cy="748855"/>
                  </a:xfrm>
                  <a:custGeom>
                    <a:avLst/>
                    <a:gdLst>
                      <a:gd name="connsiteX0" fmla="*/ 748856 w 748855"/>
                      <a:gd name="connsiteY0" fmla="*/ 374428 h 748855"/>
                      <a:gd name="connsiteX1" fmla="*/ 374428 w 748855"/>
                      <a:gd name="connsiteY1" fmla="*/ 748856 h 748855"/>
                      <a:gd name="connsiteX2" fmla="*/ 0 w 748855"/>
                      <a:gd name="connsiteY2" fmla="*/ 374428 h 748855"/>
                      <a:gd name="connsiteX3" fmla="*/ 374428 w 748855"/>
                      <a:gd name="connsiteY3" fmla="*/ 0 h 748855"/>
                      <a:gd name="connsiteX4" fmla="*/ 748856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6" y="374428"/>
                        </a:moveTo>
                        <a:cubicBezTo>
                          <a:pt x="748856" y="581219"/>
                          <a:pt x="581218" y="748856"/>
                          <a:pt x="374428" y="748856"/>
                        </a:cubicBezTo>
                        <a:cubicBezTo>
                          <a:pt x="167637" y="748856"/>
                          <a:pt x="0" y="581218"/>
                          <a:pt x="0" y="374428"/>
                        </a:cubicBezTo>
                        <a:cubicBezTo>
                          <a:pt x="0" y="167637"/>
                          <a:pt x="167637" y="0"/>
                          <a:pt x="374428" y="0"/>
                        </a:cubicBezTo>
                        <a:cubicBezTo>
                          <a:pt x="581219" y="0"/>
                          <a:pt x="748856" y="167637"/>
                          <a:pt x="748856" y="374428"/>
                        </a:cubicBezTo>
                        <a:close/>
                      </a:path>
                    </a:pathLst>
                  </a:custGeom>
                  <a:gradFill>
                    <a:gsLst>
                      <a:gs pos="0">
                        <a:schemeClr val="accent6"/>
                      </a:gs>
                      <a:gs pos="100000">
                        <a:schemeClr val="accent6">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r>
                      <a:rPr lang="en-US" b="1" dirty="0"/>
                      <a:t>03</a:t>
                    </a:r>
                  </a:p>
                </p:txBody>
              </p:sp>
              <p:sp>
                <p:nvSpPr>
                  <p:cNvPr id="225" name="Freeform: Shape 46">
                    <a:extLst>
                      <a:ext uri="{FF2B5EF4-FFF2-40B4-BE49-F238E27FC236}">
                        <a16:creationId xmlns:a16="http://schemas.microsoft.com/office/drawing/2014/main" id="{5274B796-9FA0-80D1-4D68-7DD4F9C8F36B}"/>
                      </a:ext>
                    </a:extLst>
                  </p:cNvPr>
                  <p:cNvSpPr/>
                  <p:nvPr/>
                </p:nvSpPr>
                <p:spPr>
                  <a:xfrm rot="1185412">
                    <a:off x="3980958" y="4233765"/>
                    <a:ext cx="748855" cy="748855"/>
                  </a:xfrm>
                  <a:custGeom>
                    <a:avLst/>
                    <a:gdLst>
                      <a:gd name="connsiteX0" fmla="*/ 748855 w 748855"/>
                      <a:gd name="connsiteY0" fmla="*/ 374428 h 748855"/>
                      <a:gd name="connsiteX1" fmla="*/ 374428 w 748855"/>
                      <a:gd name="connsiteY1" fmla="*/ 748855 h 748855"/>
                      <a:gd name="connsiteX2" fmla="*/ 0 w 748855"/>
                      <a:gd name="connsiteY2" fmla="*/ 374428 h 748855"/>
                      <a:gd name="connsiteX3" fmla="*/ 374428 w 748855"/>
                      <a:gd name="connsiteY3" fmla="*/ 0 h 748855"/>
                      <a:gd name="connsiteX4" fmla="*/ 748855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5" y="374428"/>
                        </a:moveTo>
                        <a:cubicBezTo>
                          <a:pt x="748855" y="581219"/>
                          <a:pt x="581218" y="748855"/>
                          <a:pt x="374428" y="748855"/>
                        </a:cubicBezTo>
                        <a:cubicBezTo>
                          <a:pt x="167637" y="748855"/>
                          <a:pt x="0" y="581218"/>
                          <a:pt x="0" y="374428"/>
                        </a:cubicBezTo>
                        <a:cubicBezTo>
                          <a:pt x="0" y="167637"/>
                          <a:pt x="167637" y="0"/>
                          <a:pt x="374428" y="0"/>
                        </a:cubicBezTo>
                        <a:cubicBezTo>
                          <a:pt x="581219" y="0"/>
                          <a:pt x="748855" y="167637"/>
                          <a:pt x="748855" y="374428"/>
                        </a:cubicBezTo>
                        <a:close/>
                      </a:path>
                    </a:pathLst>
                  </a:custGeom>
                  <a:gradFill>
                    <a:gsLst>
                      <a:gs pos="0">
                        <a:schemeClr val="accent5"/>
                      </a:gs>
                      <a:gs pos="100000">
                        <a:schemeClr val="accent5">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r>
                      <a:rPr lang="en-US" b="1" dirty="0"/>
                      <a:t>04</a:t>
                    </a:r>
                  </a:p>
                </p:txBody>
              </p:sp>
              <p:sp>
                <p:nvSpPr>
                  <p:cNvPr id="227" name="Freeform: Shape 55">
                    <a:extLst>
                      <a:ext uri="{FF2B5EF4-FFF2-40B4-BE49-F238E27FC236}">
                        <a16:creationId xmlns:a16="http://schemas.microsoft.com/office/drawing/2014/main" id="{3EBA421C-E031-216B-CC90-BC33F240859B}"/>
                      </a:ext>
                    </a:extLst>
                  </p:cNvPr>
                  <p:cNvSpPr/>
                  <p:nvPr/>
                </p:nvSpPr>
                <p:spPr>
                  <a:xfrm rot="2700000">
                    <a:off x="1306925" y="2465228"/>
                    <a:ext cx="2221611" cy="2221611"/>
                  </a:xfrm>
                  <a:custGeom>
                    <a:avLst/>
                    <a:gdLst>
                      <a:gd name="connsiteX0" fmla="*/ 2221611 w 2221611"/>
                      <a:gd name="connsiteY0" fmla="*/ 1110805 h 2221611"/>
                      <a:gd name="connsiteX1" fmla="*/ 1110806 w 2221611"/>
                      <a:gd name="connsiteY1" fmla="*/ 2221611 h 2221611"/>
                      <a:gd name="connsiteX2" fmla="*/ 0 w 2221611"/>
                      <a:gd name="connsiteY2" fmla="*/ 1110805 h 2221611"/>
                      <a:gd name="connsiteX3" fmla="*/ 1110806 w 2221611"/>
                      <a:gd name="connsiteY3" fmla="*/ 0 h 2221611"/>
                      <a:gd name="connsiteX4" fmla="*/ 2221611 w 2221611"/>
                      <a:gd name="connsiteY4" fmla="*/ 1110805 h 2221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611" h="2221611">
                        <a:moveTo>
                          <a:pt x="2221611" y="1110805"/>
                        </a:moveTo>
                        <a:cubicBezTo>
                          <a:pt x="2221611" y="1724286"/>
                          <a:pt x="1724287" y="2221611"/>
                          <a:pt x="1110806" y="2221611"/>
                        </a:cubicBezTo>
                        <a:cubicBezTo>
                          <a:pt x="497325" y="2221611"/>
                          <a:pt x="0" y="1724286"/>
                          <a:pt x="0" y="1110805"/>
                        </a:cubicBezTo>
                        <a:cubicBezTo>
                          <a:pt x="0" y="497325"/>
                          <a:pt x="497325" y="0"/>
                          <a:pt x="1110806" y="0"/>
                        </a:cubicBezTo>
                        <a:cubicBezTo>
                          <a:pt x="1724287" y="0"/>
                          <a:pt x="2221611" y="497325"/>
                          <a:pt x="2221611" y="1110805"/>
                        </a:cubicBezTo>
                        <a:close/>
                      </a:path>
                    </a:pathLst>
                  </a:custGeom>
                  <a:noFill/>
                  <a:ln w="66590" cap="flat">
                    <a:gradFill flip="none" rotWithShape="1">
                      <a:gsLst>
                        <a:gs pos="35000">
                          <a:schemeClr val="accent2"/>
                        </a:gs>
                        <a:gs pos="65000">
                          <a:schemeClr val="accent6"/>
                        </a:gs>
                        <a:gs pos="50000">
                          <a:schemeClr val="accent4"/>
                        </a:gs>
                        <a:gs pos="20000">
                          <a:schemeClr val="bg1"/>
                        </a:gs>
                        <a:gs pos="80000">
                          <a:schemeClr val="accent5"/>
                        </a:gs>
                        <a:gs pos="95000">
                          <a:schemeClr val="accent1"/>
                        </a:gs>
                      </a:gsLst>
                      <a:path path="circle">
                        <a:fillToRect l="100000" b="100000"/>
                      </a:path>
                      <a:tileRect t="-100000" r="-100000"/>
                    </a:gradFill>
                    <a:prstDash val="solid"/>
                    <a:miter/>
                  </a:ln>
                </p:spPr>
                <p:txBody>
                  <a:bodyPr rtlCol="0" anchor="ctr"/>
                  <a:lstStyle/>
                  <a:p>
                    <a:endParaRPr lang="en-US" dirty="0"/>
                  </a:p>
                </p:txBody>
              </p:sp>
            </p:grpSp>
          </p:grpSp>
          <p:sp>
            <p:nvSpPr>
              <p:cNvPr id="205" name="TextBox 93">
                <a:extLst>
                  <a:ext uri="{FF2B5EF4-FFF2-40B4-BE49-F238E27FC236}">
                    <a16:creationId xmlns:a16="http://schemas.microsoft.com/office/drawing/2014/main" id="{131C5E67-319A-D732-20A4-F291EBCB1FCB}"/>
                  </a:ext>
                </a:extLst>
              </p:cNvPr>
              <p:cNvSpPr txBox="1"/>
              <p:nvPr/>
            </p:nvSpPr>
            <p:spPr>
              <a:xfrm rot="1185412">
                <a:off x="5051868" y="2033488"/>
                <a:ext cx="2951394" cy="621694"/>
              </a:xfrm>
              <a:prstGeom prst="rect">
                <a:avLst/>
              </a:prstGeom>
              <a:noFill/>
              <a:effectLst>
                <a:glow rad="127000">
                  <a:schemeClr val="tx1"/>
                </a:glow>
                <a:outerShdw sx="200000" sy="200000" algn="ctr" rotWithShape="0">
                  <a:schemeClr val="tx1"/>
                </a:outerShdw>
              </a:effectLst>
            </p:spPr>
            <p:txBody>
              <a:bodyPr wrap="square" rtlCol="0">
                <a:spAutoFit/>
              </a:bodyPr>
              <a:lstStyle/>
              <a:p>
                <a:r>
                  <a:rPr lang="en-US" dirty="0">
                    <a:latin typeface="Avenir Next LT Pro" panose="020B0504020202020204" pitchFamily="34" charset="0"/>
                  </a:rPr>
                  <a:t>Evoluzione del concetto di gemello digitale</a:t>
                </a:r>
              </a:p>
            </p:txBody>
          </p:sp>
          <p:sp>
            <p:nvSpPr>
              <p:cNvPr id="193" name="TextBox 108">
                <a:extLst>
                  <a:ext uri="{FF2B5EF4-FFF2-40B4-BE49-F238E27FC236}">
                    <a16:creationId xmlns:a16="http://schemas.microsoft.com/office/drawing/2014/main" id="{53555C9C-D3B1-63BA-012B-A864A3B08A53}"/>
                  </a:ext>
                </a:extLst>
              </p:cNvPr>
              <p:cNvSpPr txBox="1"/>
              <p:nvPr/>
            </p:nvSpPr>
            <p:spPr>
              <a:xfrm rot="1185412">
                <a:off x="6067622" y="3198415"/>
                <a:ext cx="3116547" cy="324370"/>
              </a:xfrm>
              <a:prstGeom prst="rect">
                <a:avLst/>
              </a:prstGeom>
              <a:noFill/>
            </p:spPr>
            <p:txBody>
              <a:bodyPr wrap="square" rtlCol="0">
                <a:spAutoFit/>
              </a:bodyPr>
              <a:lstStyle/>
              <a:p>
                <a:pPr eaLnBrk="1" hangingPunct="1">
                  <a:defRPr/>
                </a:pPr>
                <a:r>
                  <a:rPr lang="en-GB" dirty="0">
                    <a:latin typeface="Avenir Next LT Pro" panose="020B0504020202020204" pitchFamily="34" charset="0"/>
                  </a:rPr>
                  <a:t>Definizione</a:t>
                </a:r>
              </a:p>
            </p:txBody>
          </p:sp>
        </p:grpSp>
      </p:grpSp>
      <p:sp>
        <p:nvSpPr>
          <p:cNvPr id="231" name="CasellaDiTesto 230">
            <a:extLst>
              <a:ext uri="{FF2B5EF4-FFF2-40B4-BE49-F238E27FC236}">
                <a16:creationId xmlns:a16="http://schemas.microsoft.com/office/drawing/2014/main" id="{519A23ED-749B-0E4B-4D80-9465A91190A6}"/>
              </a:ext>
            </a:extLst>
          </p:cNvPr>
          <p:cNvSpPr txBox="1"/>
          <p:nvPr>
            <p:custDataLst>
              <p:tags r:id="rId9"/>
            </p:custDataLst>
          </p:nvPr>
        </p:nvSpPr>
        <p:spPr>
          <a:xfrm>
            <a:off x="8112757" y="2027646"/>
            <a:ext cx="3851493" cy="369332"/>
          </a:xfrm>
          <a:prstGeom prst="rect">
            <a:avLst/>
          </a:prstGeom>
          <a:noFill/>
        </p:spPr>
        <p:txBody>
          <a:bodyPr wrap="square">
            <a:spAutoFit/>
          </a:bodyPr>
          <a:lstStyle/>
          <a:p>
            <a:pPr eaLnBrk="1" hangingPunct="1">
              <a:defRPr/>
            </a:pPr>
            <a:r>
              <a:rPr lang="en-US" sz="1800" dirty="0">
                <a:latin typeface="Avenir Next LT Pro" panose="020B0504020202020204" pitchFamily="34" charset="0"/>
              </a:rPr>
              <a:t>Caratteristiche e peculiarità</a:t>
            </a:r>
          </a:p>
        </p:txBody>
      </p:sp>
      <p:sp>
        <p:nvSpPr>
          <p:cNvPr id="10" name="Freeform: Shape 118">
            <a:extLst>
              <a:ext uri="{FF2B5EF4-FFF2-40B4-BE49-F238E27FC236}">
                <a16:creationId xmlns:a16="http://schemas.microsoft.com/office/drawing/2014/main" id="{A65E322E-03EF-D736-E53F-C4844CB5331B}"/>
              </a:ext>
            </a:extLst>
          </p:cNvPr>
          <p:cNvSpPr/>
          <p:nvPr>
            <p:custDataLst>
              <p:tags r:id="rId10"/>
            </p:custDataLst>
          </p:nvPr>
        </p:nvSpPr>
        <p:spPr>
          <a:xfrm>
            <a:off x="5562470" y="4619982"/>
            <a:ext cx="1282563" cy="1282563"/>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7"/>
                  <a:pt x="0" y="563213"/>
                </a:cubicBezTo>
                <a:cubicBezTo>
                  <a:pt x="0" y="252159"/>
                  <a:pt x="252159" y="0"/>
                  <a:pt x="563213" y="0"/>
                </a:cubicBezTo>
                <a:cubicBezTo>
                  <a:pt x="874267" y="0"/>
                  <a:pt x="1126427" y="252159"/>
                  <a:pt x="1126427" y="563213"/>
                </a:cubicBezTo>
                <a:close/>
              </a:path>
            </a:pathLst>
          </a:custGeom>
          <a:noFill/>
          <a:ln w="66590" cap="flat">
            <a:gradFill>
              <a:gsLst>
                <a:gs pos="0">
                  <a:schemeClr val="accent1">
                    <a:lumMod val="5000"/>
                    <a:lumOff val="95000"/>
                    <a:alpha val="60000"/>
                  </a:schemeClr>
                </a:gs>
                <a:gs pos="86000">
                  <a:schemeClr val="accent4"/>
                </a:gs>
              </a:gsLst>
              <a:lin ang="19800000" scaled="0"/>
            </a:gradFill>
            <a:prstDash val="solid"/>
            <a:miter/>
          </a:ln>
        </p:spPr>
        <p:txBody>
          <a:bodyPr rtlCol="0" anchor="ctr"/>
          <a:lstStyle/>
          <a:p>
            <a:endParaRPr lang="en-US"/>
          </a:p>
        </p:txBody>
      </p:sp>
      <p:sp>
        <p:nvSpPr>
          <p:cNvPr id="14" name="Freeform: Shape 34">
            <a:extLst>
              <a:ext uri="{FF2B5EF4-FFF2-40B4-BE49-F238E27FC236}">
                <a16:creationId xmlns:a16="http://schemas.microsoft.com/office/drawing/2014/main" id="{45793E4E-14A2-EC62-CA7B-7842468C00BD}"/>
              </a:ext>
            </a:extLst>
          </p:cNvPr>
          <p:cNvSpPr/>
          <p:nvPr>
            <p:custDataLst>
              <p:tags r:id="rId11"/>
            </p:custDataLst>
          </p:nvPr>
        </p:nvSpPr>
        <p:spPr>
          <a:xfrm>
            <a:off x="5777422" y="4834935"/>
            <a:ext cx="852656" cy="852656"/>
          </a:xfrm>
          <a:custGeom>
            <a:avLst/>
            <a:gdLst>
              <a:gd name="connsiteX0" fmla="*/ 748855 w 748855"/>
              <a:gd name="connsiteY0" fmla="*/ 374428 h 748855"/>
              <a:gd name="connsiteX1" fmla="*/ 374428 w 748855"/>
              <a:gd name="connsiteY1" fmla="*/ 748856 h 748855"/>
              <a:gd name="connsiteX2" fmla="*/ 0 w 748855"/>
              <a:gd name="connsiteY2" fmla="*/ 374428 h 748855"/>
              <a:gd name="connsiteX3" fmla="*/ 374428 w 748855"/>
              <a:gd name="connsiteY3" fmla="*/ 0 h 748855"/>
              <a:gd name="connsiteX4" fmla="*/ 748855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5" y="374428"/>
                </a:moveTo>
                <a:cubicBezTo>
                  <a:pt x="748855" y="581219"/>
                  <a:pt x="581218" y="748856"/>
                  <a:pt x="374428" y="748856"/>
                </a:cubicBezTo>
                <a:cubicBezTo>
                  <a:pt x="167637" y="748856"/>
                  <a:pt x="0" y="581219"/>
                  <a:pt x="0" y="374428"/>
                </a:cubicBezTo>
                <a:cubicBezTo>
                  <a:pt x="0" y="167637"/>
                  <a:pt x="167637" y="0"/>
                  <a:pt x="374428" y="0"/>
                </a:cubicBezTo>
                <a:cubicBezTo>
                  <a:pt x="581219" y="0"/>
                  <a:pt x="748855" y="167637"/>
                  <a:pt x="748855" y="374428"/>
                </a:cubicBezTo>
                <a:close/>
              </a:path>
            </a:pathLst>
          </a:custGeom>
          <a:gradFill>
            <a:gsLst>
              <a:gs pos="0">
                <a:schemeClr val="accent4"/>
              </a:gs>
              <a:gs pos="100000">
                <a:schemeClr val="accent4">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r>
              <a:rPr lang="en-US" b="1" dirty="0"/>
              <a:t>05</a:t>
            </a:r>
          </a:p>
        </p:txBody>
      </p:sp>
      <p:cxnSp>
        <p:nvCxnSpPr>
          <p:cNvPr id="24" name="Straight Connector 80">
            <a:extLst>
              <a:ext uri="{FF2B5EF4-FFF2-40B4-BE49-F238E27FC236}">
                <a16:creationId xmlns:a16="http://schemas.microsoft.com/office/drawing/2014/main" id="{C20AF88F-D58B-D2B0-90AD-1A1F14836498}"/>
              </a:ext>
            </a:extLst>
          </p:cNvPr>
          <p:cNvCxnSpPr>
            <a:cxnSpLocks/>
          </p:cNvCxnSpPr>
          <p:nvPr>
            <p:custDataLst>
              <p:tags r:id="rId12"/>
            </p:custDataLst>
          </p:nvPr>
        </p:nvCxnSpPr>
        <p:spPr>
          <a:xfrm>
            <a:off x="5529394" y="4222446"/>
            <a:ext cx="444306" cy="69806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3DD31AD3-2825-E7EE-4F1D-A265E2848C7F}"/>
              </a:ext>
            </a:extLst>
          </p:cNvPr>
          <p:cNvSpPr/>
          <p:nvPr>
            <p:custDataLst>
              <p:tags r:id="rId13"/>
            </p:custDataLst>
          </p:nvPr>
        </p:nvSpPr>
        <p:spPr>
          <a:xfrm rot="2152959">
            <a:off x="5388341" y="4067800"/>
            <a:ext cx="213434" cy="213434"/>
          </a:xfrm>
          <a:custGeom>
            <a:avLst/>
            <a:gdLst>
              <a:gd name="connsiteX0" fmla="*/ 187452 w 187451"/>
              <a:gd name="connsiteY0" fmla="*/ 93726 h 187451"/>
              <a:gd name="connsiteX1" fmla="*/ 93726 w 187451"/>
              <a:gd name="connsiteY1" fmla="*/ 187452 h 187451"/>
              <a:gd name="connsiteX2" fmla="*/ 0 w 187451"/>
              <a:gd name="connsiteY2" fmla="*/ 93726 h 187451"/>
              <a:gd name="connsiteX3" fmla="*/ 93726 w 187451"/>
              <a:gd name="connsiteY3" fmla="*/ 0 h 187451"/>
              <a:gd name="connsiteX4" fmla="*/ 187452 w 187451"/>
              <a:gd name="connsiteY4" fmla="*/ 93726 h 187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1" h="187451">
                <a:moveTo>
                  <a:pt x="187452" y="93726"/>
                </a:moveTo>
                <a:cubicBezTo>
                  <a:pt x="187452" y="145489"/>
                  <a:pt x="145490" y="187452"/>
                  <a:pt x="93726" y="187452"/>
                </a:cubicBezTo>
                <a:cubicBezTo>
                  <a:pt x="41963" y="187452"/>
                  <a:pt x="0" y="145489"/>
                  <a:pt x="0" y="93726"/>
                </a:cubicBezTo>
                <a:cubicBezTo>
                  <a:pt x="0" y="41962"/>
                  <a:pt x="41963" y="0"/>
                  <a:pt x="93726" y="0"/>
                </a:cubicBezTo>
                <a:cubicBezTo>
                  <a:pt x="145490" y="0"/>
                  <a:pt x="187452" y="41962"/>
                  <a:pt x="187452" y="93726"/>
                </a:cubicBezTo>
                <a:close/>
              </a:path>
            </a:pathLst>
          </a:custGeom>
          <a:solidFill>
            <a:schemeClr val="accent5"/>
          </a:solidFill>
          <a:ln w="9525" cap="flat">
            <a:noFill/>
            <a:prstDash val="solid"/>
            <a:miter/>
          </a:ln>
        </p:spPr>
        <p:txBody>
          <a:bodyPr rtlCol="0" anchor="ctr"/>
          <a:lstStyle/>
          <a:p>
            <a:endParaRPr lang="en-US"/>
          </a:p>
        </p:txBody>
      </p:sp>
      <p:cxnSp>
        <p:nvCxnSpPr>
          <p:cNvPr id="31" name="Connettore diritto 30">
            <a:extLst>
              <a:ext uri="{FF2B5EF4-FFF2-40B4-BE49-F238E27FC236}">
                <a16:creationId xmlns:a16="http://schemas.microsoft.com/office/drawing/2014/main" id="{5A74C7AA-BF4D-CD78-3EF6-D626B24F584F}"/>
              </a:ext>
            </a:extLst>
          </p:cNvPr>
          <p:cNvCxnSpPr>
            <a:cxnSpLocks/>
          </p:cNvCxnSpPr>
          <p:nvPr>
            <p:custDataLst>
              <p:tags r:id="rId14"/>
            </p:custDataLst>
          </p:nvPr>
        </p:nvCxnSpPr>
        <p:spPr>
          <a:xfrm>
            <a:off x="6817879" y="5076597"/>
            <a:ext cx="1165714" cy="0"/>
          </a:xfrm>
          <a:prstGeom prst="line">
            <a:avLst/>
          </a:prstGeom>
          <a:ln>
            <a:headEnd type="none" w="med" len="med"/>
            <a:tailEnd type="oval" w="lg" len="lg"/>
          </a:ln>
        </p:spPr>
        <p:style>
          <a:lnRef idx="3">
            <a:schemeClr val="accent4"/>
          </a:lnRef>
          <a:fillRef idx="0">
            <a:schemeClr val="accent4"/>
          </a:fillRef>
          <a:effectRef idx="2">
            <a:schemeClr val="accent4"/>
          </a:effectRef>
          <a:fontRef idx="minor">
            <a:schemeClr val="tx1"/>
          </a:fontRef>
        </p:style>
      </p:cxnSp>
      <p:sp>
        <p:nvSpPr>
          <p:cNvPr id="41" name="Freeform: Shape 117">
            <a:extLst>
              <a:ext uri="{FF2B5EF4-FFF2-40B4-BE49-F238E27FC236}">
                <a16:creationId xmlns:a16="http://schemas.microsoft.com/office/drawing/2014/main" id="{99A05663-E06A-280E-CE0D-1759EF352C28}"/>
              </a:ext>
            </a:extLst>
          </p:cNvPr>
          <p:cNvSpPr/>
          <p:nvPr>
            <p:custDataLst>
              <p:tags r:id="rId15"/>
            </p:custDataLst>
          </p:nvPr>
        </p:nvSpPr>
        <p:spPr>
          <a:xfrm rot="20414588">
            <a:off x="4375839" y="5391426"/>
            <a:ext cx="1282563" cy="1282563"/>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7"/>
                  <a:pt x="0" y="563213"/>
                </a:cubicBezTo>
                <a:cubicBezTo>
                  <a:pt x="0" y="252159"/>
                  <a:pt x="252159" y="0"/>
                  <a:pt x="563213" y="0"/>
                </a:cubicBezTo>
                <a:cubicBezTo>
                  <a:pt x="874267" y="0"/>
                  <a:pt x="1126427" y="252159"/>
                  <a:pt x="1126427" y="563213"/>
                </a:cubicBezTo>
                <a:close/>
              </a:path>
            </a:pathLst>
          </a:custGeom>
          <a:noFill/>
          <a:ln w="66590" cap="flat">
            <a:gradFill flip="none" rotWithShape="1">
              <a:gsLst>
                <a:gs pos="7000">
                  <a:schemeClr val="accent1">
                    <a:lumMod val="5000"/>
                    <a:lumOff val="95000"/>
                    <a:alpha val="60000"/>
                  </a:schemeClr>
                </a:gs>
                <a:gs pos="86000">
                  <a:schemeClr val="accent2"/>
                </a:gs>
              </a:gsLst>
              <a:lin ang="18900000" scaled="1"/>
              <a:tileRect/>
            </a:gradFill>
            <a:prstDash val="solid"/>
            <a:miter/>
          </a:ln>
        </p:spPr>
        <p:txBody>
          <a:bodyPr rtlCol="0" anchor="ctr"/>
          <a:lstStyle/>
          <a:p>
            <a:endParaRPr lang="en-US"/>
          </a:p>
        </p:txBody>
      </p:sp>
      <p:cxnSp>
        <p:nvCxnSpPr>
          <p:cNvPr id="42" name="Straight Connector 9">
            <a:extLst>
              <a:ext uri="{FF2B5EF4-FFF2-40B4-BE49-F238E27FC236}">
                <a16:creationId xmlns:a16="http://schemas.microsoft.com/office/drawing/2014/main" id="{D4F1BE94-0BDA-7DA8-6EEB-CD8367ED90C1}"/>
              </a:ext>
            </a:extLst>
          </p:cNvPr>
          <p:cNvCxnSpPr>
            <a:cxnSpLocks/>
          </p:cNvCxnSpPr>
          <p:nvPr>
            <p:custDataLst>
              <p:tags r:id="rId16"/>
            </p:custDataLst>
          </p:nvPr>
        </p:nvCxnSpPr>
        <p:spPr>
          <a:xfrm flipH="1" flipV="1">
            <a:off x="4655622" y="4832635"/>
            <a:ext cx="244669" cy="80866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Freeform: Shape 20">
            <a:extLst>
              <a:ext uri="{FF2B5EF4-FFF2-40B4-BE49-F238E27FC236}">
                <a16:creationId xmlns:a16="http://schemas.microsoft.com/office/drawing/2014/main" id="{302EADFB-C11A-D713-0535-D92C542BDFB2}"/>
              </a:ext>
            </a:extLst>
          </p:cNvPr>
          <p:cNvSpPr/>
          <p:nvPr>
            <p:custDataLst>
              <p:tags r:id="rId17"/>
            </p:custDataLst>
          </p:nvPr>
        </p:nvSpPr>
        <p:spPr>
          <a:xfrm rot="57415">
            <a:off x="4562771" y="4783216"/>
            <a:ext cx="213435" cy="213435"/>
          </a:xfrm>
          <a:custGeom>
            <a:avLst/>
            <a:gdLst>
              <a:gd name="connsiteX0" fmla="*/ 187452 w 187452"/>
              <a:gd name="connsiteY0" fmla="*/ 93726 h 187452"/>
              <a:gd name="connsiteX1" fmla="*/ 93726 w 187452"/>
              <a:gd name="connsiteY1" fmla="*/ 187452 h 187452"/>
              <a:gd name="connsiteX2" fmla="*/ 0 w 187452"/>
              <a:gd name="connsiteY2" fmla="*/ 93726 h 187452"/>
              <a:gd name="connsiteX3" fmla="*/ 93726 w 187452"/>
              <a:gd name="connsiteY3" fmla="*/ 0 h 187452"/>
              <a:gd name="connsiteX4" fmla="*/ 187452 w 187452"/>
              <a:gd name="connsiteY4" fmla="*/ 93726 h 18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2" h="187452">
                <a:moveTo>
                  <a:pt x="187452" y="93726"/>
                </a:moveTo>
                <a:cubicBezTo>
                  <a:pt x="187452" y="145489"/>
                  <a:pt x="145489" y="187452"/>
                  <a:pt x="93726" y="187452"/>
                </a:cubicBezTo>
                <a:cubicBezTo>
                  <a:pt x="41963" y="187452"/>
                  <a:pt x="0" y="145489"/>
                  <a:pt x="0" y="93726"/>
                </a:cubicBezTo>
                <a:cubicBezTo>
                  <a:pt x="0" y="41963"/>
                  <a:pt x="41963" y="0"/>
                  <a:pt x="93726" y="0"/>
                </a:cubicBezTo>
                <a:cubicBezTo>
                  <a:pt x="145489" y="0"/>
                  <a:pt x="187452" y="41963"/>
                  <a:pt x="187452" y="93726"/>
                </a:cubicBezTo>
                <a:close/>
              </a:path>
            </a:pathLst>
          </a:custGeom>
          <a:solidFill>
            <a:schemeClr val="accent2"/>
          </a:solidFill>
          <a:ln w="9525" cap="flat">
            <a:noFill/>
            <a:prstDash val="solid"/>
            <a:miter/>
          </a:ln>
        </p:spPr>
        <p:txBody>
          <a:bodyPr rtlCol="0" anchor="ctr"/>
          <a:lstStyle/>
          <a:p>
            <a:endParaRPr lang="en-US"/>
          </a:p>
        </p:txBody>
      </p:sp>
      <p:sp>
        <p:nvSpPr>
          <p:cNvPr id="44" name="Freeform: Shape 28">
            <a:extLst>
              <a:ext uri="{FF2B5EF4-FFF2-40B4-BE49-F238E27FC236}">
                <a16:creationId xmlns:a16="http://schemas.microsoft.com/office/drawing/2014/main" id="{C670349D-3076-9BF9-2DAD-F64C78DE1299}"/>
              </a:ext>
            </a:extLst>
          </p:cNvPr>
          <p:cNvSpPr/>
          <p:nvPr>
            <p:custDataLst>
              <p:tags r:id="rId18"/>
            </p:custDataLst>
          </p:nvPr>
        </p:nvSpPr>
        <p:spPr>
          <a:xfrm>
            <a:off x="4590795" y="5606382"/>
            <a:ext cx="852656" cy="852656"/>
          </a:xfrm>
          <a:custGeom>
            <a:avLst/>
            <a:gdLst>
              <a:gd name="connsiteX0" fmla="*/ 748855 w 748855"/>
              <a:gd name="connsiteY0" fmla="*/ 374428 h 748855"/>
              <a:gd name="connsiteX1" fmla="*/ 374428 w 748855"/>
              <a:gd name="connsiteY1" fmla="*/ 748856 h 748855"/>
              <a:gd name="connsiteX2" fmla="*/ 0 w 748855"/>
              <a:gd name="connsiteY2" fmla="*/ 374428 h 748855"/>
              <a:gd name="connsiteX3" fmla="*/ 374428 w 748855"/>
              <a:gd name="connsiteY3" fmla="*/ 0 h 748855"/>
              <a:gd name="connsiteX4" fmla="*/ 748855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5" y="374428"/>
                </a:moveTo>
                <a:cubicBezTo>
                  <a:pt x="748855" y="581219"/>
                  <a:pt x="581218" y="748856"/>
                  <a:pt x="374428" y="748856"/>
                </a:cubicBezTo>
                <a:cubicBezTo>
                  <a:pt x="167637" y="748856"/>
                  <a:pt x="0" y="581219"/>
                  <a:pt x="0" y="374428"/>
                </a:cubicBezTo>
                <a:cubicBezTo>
                  <a:pt x="0" y="167637"/>
                  <a:pt x="167637" y="0"/>
                  <a:pt x="374428" y="0"/>
                </a:cubicBezTo>
                <a:cubicBezTo>
                  <a:pt x="581219" y="0"/>
                  <a:pt x="748855" y="167637"/>
                  <a:pt x="748855" y="374428"/>
                </a:cubicBezTo>
                <a:close/>
              </a:path>
            </a:pathLst>
          </a:custGeom>
          <a:gradFill>
            <a:gsLst>
              <a:gs pos="0">
                <a:schemeClr val="accent2"/>
              </a:gs>
              <a:gs pos="100000">
                <a:schemeClr val="accent2">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r>
              <a:rPr lang="en-US" b="1" dirty="0"/>
              <a:t>06</a:t>
            </a:r>
          </a:p>
        </p:txBody>
      </p:sp>
      <p:sp>
        <p:nvSpPr>
          <p:cNvPr id="57" name="CasellaDiTesto 56">
            <a:extLst>
              <a:ext uri="{FF2B5EF4-FFF2-40B4-BE49-F238E27FC236}">
                <a16:creationId xmlns:a16="http://schemas.microsoft.com/office/drawing/2014/main" id="{BF2E44FD-A5E3-F96E-0B62-2A5F6E7BBECE}"/>
              </a:ext>
            </a:extLst>
          </p:cNvPr>
          <p:cNvSpPr txBox="1"/>
          <p:nvPr>
            <p:custDataLst>
              <p:tags r:id="rId19"/>
            </p:custDataLst>
          </p:nvPr>
        </p:nvSpPr>
        <p:spPr>
          <a:xfrm>
            <a:off x="8241097" y="4891931"/>
            <a:ext cx="3851493" cy="369332"/>
          </a:xfrm>
          <a:prstGeom prst="rect">
            <a:avLst/>
          </a:prstGeom>
          <a:noFill/>
        </p:spPr>
        <p:txBody>
          <a:bodyPr wrap="square">
            <a:spAutoFit/>
          </a:bodyPr>
          <a:lstStyle/>
          <a:p>
            <a:pPr eaLnBrk="1" hangingPunct="1">
              <a:defRPr/>
            </a:pPr>
            <a:r>
              <a:rPr lang="en-US" sz="1800" dirty="0">
                <a:latin typeface="Avenir Next LT Pro" panose="020B0504020202020204" pitchFamily="34" charset="0"/>
              </a:rPr>
              <a:t>Parte virtuale</a:t>
            </a:r>
          </a:p>
        </p:txBody>
      </p:sp>
      <p:sp>
        <p:nvSpPr>
          <p:cNvPr id="58" name="CasellaDiTesto 57">
            <a:extLst>
              <a:ext uri="{FF2B5EF4-FFF2-40B4-BE49-F238E27FC236}">
                <a16:creationId xmlns:a16="http://schemas.microsoft.com/office/drawing/2014/main" id="{9E8CDE52-2DC0-A3EB-1D2D-4E744EACB171}"/>
              </a:ext>
            </a:extLst>
          </p:cNvPr>
          <p:cNvSpPr txBox="1"/>
          <p:nvPr>
            <p:custDataLst>
              <p:tags r:id="rId20"/>
            </p:custDataLst>
          </p:nvPr>
        </p:nvSpPr>
        <p:spPr>
          <a:xfrm>
            <a:off x="7526692" y="5932348"/>
            <a:ext cx="3851493" cy="369332"/>
          </a:xfrm>
          <a:prstGeom prst="rect">
            <a:avLst/>
          </a:prstGeom>
          <a:noFill/>
        </p:spPr>
        <p:txBody>
          <a:bodyPr wrap="square">
            <a:spAutoFit/>
          </a:bodyPr>
          <a:lstStyle/>
          <a:p>
            <a:pPr eaLnBrk="1" hangingPunct="1">
              <a:defRPr/>
            </a:pPr>
            <a:r>
              <a:rPr lang="en-US" sz="1800" dirty="0">
                <a:latin typeface="Avenir Next LT Pro" panose="020B0504020202020204" pitchFamily="34" charset="0"/>
              </a:rPr>
              <a:t>Conclusioni</a:t>
            </a:r>
          </a:p>
        </p:txBody>
      </p:sp>
      <p:sp>
        <p:nvSpPr>
          <p:cNvPr id="2" name="Google Shape;44;p2">
            <a:extLst>
              <a:ext uri="{FF2B5EF4-FFF2-40B4-BE49-F238E27FC236}">
                <a16:creationId xmlns:a16="http://schemas.microsoft.com/office/drawing/2014/main" id="{B62AA71E-B394-6A5B-6D19-F8CC6D2293A0}"/>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971831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custDataLst>
              <p:tags r:id="rId2"/>
            </p:custDataLst>
          </p:nvPr>
        </p:nvSpPr>
        <p:spPr>
          <a:xfrm>
            <a:off x="839787" y="2845302"/>
            <a:ext cx="10512425" cy="2979827"/>
          </a:xfrm>
        </p:spPr>
        <p:txBody>
          <a:bodyPr/>
          <a:lstStyle/>
          <a:p>
            <a:pPr algn="ctr"/>
            <a:r>
              <a:rPr lang="en-GB" sz="9600" dirty="0">
                <a:solidFill>
                  <a:schemeClr val="tx1"/>
                </a:solidFill>
              </a:rPr>
              <a:t>TIPI</a:t>
            </a:r>
            <a:endParaRPr lang="it-IT" sz="9600" dirty="0">
              <a:solidFill>
                <a:schemeClr val="tx1"/>
              </a:solidFill>
            </a:endParaRPr>
          </a:p>
        </p:txBody>
      </p:sp>
    </p:spTree>
    <p:custDataLst>
      <p:tags r:id="rId1"/>
    </p:custDataLst>
    <p:extLst>
      <p:ext uri="{BB962C8B-B14F-4D97-AF65-F5344CB8AC3E}">
        <p14:creationId xmlns:p14="http://schemas.microsoft.com/office/powerpoint/2010/main" val="2580295926"/>
      </p:ext>
    </p:extLst>
  </p:cSld>
  <p:clrMapOvr>
    <a:masterClrMapping/>
  </p:clrMapOvr>
  <mc:AlternateContent xmlns:mc="http://schemas.openxmlformats.org/markup-compatibility/2006" xmlns:p14="http://schemas.microsoft.com/office/powerpoint/2010/main">
    <mc:Choice Requires="p14">
      <p:transition spd="slow" p14:dur="2000" advTm="83773"/>
    </mc:Choice>
    <mc:Fallback xmlns="">
      <p:transition spd="slow" advTm="83773"/>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custDataLst>
              <p:tags r:id="rId2"/>
            </p:custDataLst>
          </p:nvPr>
        </p:nvSpPr>
        <p:spPr>
          <a:xfrm>
            <a:off x="1494760" y="741606"/>
            <a:ext cx="10512425" cy="505152"/>
          </a:xfrm>
        </p:spPr>
        <p:txBody>
          <a:bodyPr/>
          <a:lstStyle/>
          <a:p>
            <a:r>
              <a:rPr lang="en-GB" dirty="0">
                <a:solidFill>
                  <a:schemeClr val="tx1"/>
                </a:solidFill>
              </a:rPr>
              <a:t>TIPI</a:t>
            </a:r>
            <a:endParaRPr lang="it-IT" dirty="0">
              <a:solidFill>
                <a:schemeClr val="tx1"/>
              </a:solidFill>
            </a:endParaRPr>
          </a:p>
        </p:txBody>
      </p:sp>
      <p:pic>
        <p:nvPicPr>
          <p:cNvPr id="3" name="Picture 10" descr="Air, aircraft, airplane, fighter, force, jet, plane">
            <a:extLst>
              <a:ext uri="{FF2B5EF4-FFF2-40B4-BE49-F238E27FC236}">
                <a16:creationId xmlns:a16="http://schemas.microsoft.com/office/drawing/2014/main" id="{FBD2DCC0-0573-C488-69B1-F717A30F733C}"/>
              </a:ext>
            </a:extLst>
          </p:cNvPr>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4340869" y="2057684"/>
            <a:ext cx="919239" cy="9192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Air, aircraft, airplane, fighter, force, jet, plane">
            <a:extLst>
              <a:ext uri="{FF2B5EF4-FFF2-40B4-BE49-F238E27FC236}">
                <a16:creationId xmlns:a16="http://schemas.microsoft.com/office/drawing/2014/main" id="{8A132DC3-2B17-938C-A79E-A1169EB30FB2}"/>
              </a:ext>
            </a:extLst>
          </p:cNvPr>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5376558" y="2057684"/>
            <a:ext cx="919239" cy="9192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Air, aircraft, airplane, fighter, force, jet, plane">
            <a:extLst>
              <a:ext uri="{FF2B5EF4-FFF2-40B4-BE49-F238E27FC236}">
                <a16:creationId xmlns:a16="http://schemas.microsoft.com/office/drawing/2014/main" id="{1F2F9F6E-091C-6887-9C88-072DF934F96D}"/>
              </a:ext>
            </a:extLst>
          </p:cNvPr>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6412247" y="2057684"/>
            <a:ext cx="919239" cy="9192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Air, aircraft, airplane, fighter, force, jet, plane">
            <a:extLst>
              <a:ext uri="{FF2B5EF4-FFF2-40B4-BE49-F238E27FC236}">
                <a16:creationId xmlns:a16="http://schemas.microsoft.com/office/drawing/2014/main" id="{6EEDFBB5-2AF3-C29C-634C-88050FDBA0C7}"/>
              </a:ext>
            </a:extLst>
          </p:cNvPr>
          <p:cNvPicPr>
            <a:picLocks noChangeAspect="1" noChangeArrowheads="1"/>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7447936" y="2057684"/>
            <a:ext cx="919239" cy="9192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F12039E-25EE-1FAF-FA54-E4508B7D779C}"/>
              </a:ext>
            </a:extLst>
          </p:cNvPr>
          <p:cNvSpPr txBox="1"/>
          <p:nvPr>
            <p:custDataLst>
              <p:tags r:id="rId7"/>
            </p:custDataLst>
          </p:nvPr>
        </p:nvSpPr>
        <p:spPr>
          <a:xfrm>
            <a:off x="4063532" y="1300686"/>
            <a:ext cx="4811712" cy="461665"/>
          </a:xfrm>
          <a:prstGeom prst="rect">
            <a:avLst/>
          </a:prstGeom>
          <a:noFill/>
        </p:spPr>
        <p:txBody>
          <a:bodyPr wrap="square">
            <a:spAutoFit/>
          </a:bodyPr>
          <a:lstStyle/>
          <a:p>
            <a:pPr algn="ctr"/>
            <a:r>
              <a:rPr lang="en-US" sz="2400" b="1" dirty="0">
                <a:latin typeface="Avenir Next LT Pro" panose="020B0504020202020204" pitchFamily="34" charset="0"/>
              </a:rPr>
              <a:t>Prototipo digitale gemello </a:t>
            </a:r>
            <a:endParaRPr lang="en-US" sz="2400" dirty="0">
              <a:latin typeface="Avenir Next LT Pro" panose="020B0504020202020204" pitchFamily="34" charset="0"/>
            </a:endParaRPr>
          </a:p>
        </p:txBody>
      </p:sp>
      <p:sp>
        <p:nvSpPr>
          <p:cNvPr id="11" name="TextBox 10">
            <a:extLst>
              <a:ext uri="{FF2B5EF4-FFF2-40B4-BE49-F238E27FC236}">
                <a16:creationId xmlns:a16="http://schemas.microsoft.com/office/drawing/2014/main" id="{54FE4840-E106-8218-1CCC-C8A72A4885BE}"/>
              </a:ext>
            </a:extLst>
          </p:cNvPr>
          <p:cNvSpPr txBox="1"/>
          <p:nvPr>
            <p:custDataLst>
              <p:tags r:id="rId8"/>
            </p:custDataLst>
          </p:nvPr>
        </p:nvSpPr>
        <p:spPr>
          <a:xfrm>
            <a:off x="4006391" y="1697982"/>
            <a:ext cx="4811712" cy="338554"/>
          </a:xfrm>
          <a:prstGeom prst="rect">
            <a:avLst/>
          </a:prstGeom>
          <a:noFill/>
        </p:spPr>
        <p:txBody>
          <a:bodyPr wrap="square">
            <a:spAutoFit/>
          </a:bodyPr>
          <a:lstStyle/>
          <a:p>
            <a:pPr algn="ctr"/>
            <a:r>
              <a:rPr lang="en-US" sz="1600" dirty="0">
                <a:latin typeface="Avenir Next LT Pro Light" panose="020B0304020202020204" pitchFamily="34" charset="0"/>
              </a:rPr>
              <a:t>Tutti i prodotti che </a:t>
            </a:r>
            <a:r>
              <a:rPr lang="en-US" sz="1600" b="1" dirty="0">
                <a:latin typeface="Avenir Next LT Pro Light" panose="020B0304020202020204" pitchFamily="34" charset="0"/>
              </a:rPr>
              <a:t>POSSONO essere </a:t>
            </a:r>
            <a:r>
              <a:rPr lang="en-US" sz="1600" dirty="0">
                <a:latin typeface="Avenir Next LT Pro Light" panose="020B0304020202020204" pitchFamily="34" charset="0"/>
              </a:rPr>
              <a:t>realizzati</a:t>
            </a:r>
          </a:p>
        </p:txBody>
      </p:sp>
      <p:sp>
        <p:nvSpPr>
          <p:cNvPr id="6" name="Google Shape;44;p2">
            <a:extLst>
              <a:ext uri="{FF2B5EF4-FFF2-40B4-BE49-F238E27FC236}">
                <a16:creationId xmlns:a16="http://schemas.microsoft.com/office/drawing/2014/main" id="{C6427145-D713-B40E-EC87-8A255B7C4F93}"/>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4234100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83773">
        <p159:morph option="byObject"/>
      </p:transition>
    </mc:Choice>
    <mc:Fallback xmlns="" xmlns:a16="http://schemas.microsoft.com/office/drawing/2014/main" xmlns:a14="http://schemas.microsoft.com/office/drawing/2010/main" xmlns:p14="http://schemas.microsoft.com/office/powerpoint/2010/main">
      <p:transition spd="slow" advTm="8377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25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75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custDataLst>
              <p:tags r:id="rId2"/>
            </p:custDataLst>
          </p:nvPr>
        </p:nvSpPr>
        <p:spPr>
          <a:xfrm>
            <a:off x="1465263" y="654852"/>
            <a:ext cx="10512425" cy="505152"/>
          </a:xfrm>
        </p:spPr>
        <p:txBody>
          <a:bodyPr/>
          <a:lstStyle/>
          <a:p>
            <a:r>
              <a:rPr lang="en-GB" dirty="0">
                <a:solidFill>
                  <a:schemeClr val="tx1"/>
                </a:solidFill>
              </a:rPr>
              <a:t>TIPI</a:t>
            </a:r>
            <a:endParaRPr lang="it-IT" dirty="0">
              <a:solidFill>
                <a:schemeClr val="tx1"/>
              </a:solidFill>
            </a:endParaRPr>
          </a:p>
        </p:txBody>
      </p:sp>
      <p:pic>
        <p:nvPicPr>
          <p:cNvPr id="3" name="Picture 10" descr="Air, aircraft, airplane, fighter, force, jet, plane">
            <a:extLst>
              <a:ext uri="{FF2B5EF4-FFF2-40B4-BE49-F238E27FC236}">
                <a16:creationId xmlns:a16="http://schemas.microsoft.com/office/drawing/2014/main" id="{FBD2DCC0-0573-C488-69B1-F717A30F733C}"/>
              </a:ext>
            </a:extLst>
          </p:cNvPr>
          <p:cNvPicPr>
            <a:picLocks noChangeAspect="1" noChangeArrowheads="1"/>
          </p:cNvPicPr>
          <p:nvPr>
            <p:custDataLst>
              <p:tags r:id="rId3"/>
            </p:custDataLst>
          </p:nvPr>
        </p:nvPicPr>
        <p:blipFill>
          <a:blip r:embed="rId24">
            <a:extLst>
              <a:ext uri="{28A0092B-C50C-407E-A947-70E740481C1C}">
                <a14:useLocalDpi xmlns:a14="http://schemas.microsoft.com/office/drawing/2010/main" val="0"/>
              </a:ext>
            </a:extLst>
          </a:blip>
          <a:srcRect/>
          <a:stretch>
            <a:fillRect/>
          </a:stretch>
        </p:blipFill>
        <p:spPr bwMode="auto">
          <a:xfrm>
            <a:off x="4340869" y="2057684"/>
            <a:ext cx="919239" cy="9192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Air, aircraft, airplane, fighter, force, jet, plane">
            <a:extLst>
              <a:ext uri="{FF2B5EF4-FFF2-40B4-BE49-F238E27FC236}">
                <a16:creationId xmlns:a16="http://schemas.microsoft.com/office/drawing/2014/main" id="{8A132DC3-2B17-938C-A79E-A1169EB30FB2}"/>
              </a:ext>
            </a:extLst>
          </p:cNvPr>
          <p:cNvPicPr>
            <a:picLocks noChangeAspect="1" noChangeArrowheads="1"/>
          </p:cNvPicPr>
          <p:nvPr>
            <p:custDataLst>
              <p:tags r:id="rId4"/>
            </p:custDataLst>
          </p:nvPr>
        </p:nvPicPr>
        <p:blipFill>
          <a:blip r:embed="rId24">
            <a:extLst>
              <a:ext uri="{28A0092B-C50C-407E-A947-70E740481C1C}">
                <a14:useLocalDpi xmlns:a14="http://schemas.microsoft.com/office/drawing/2010/main" val="0"/>
              </a:ext>
            </a:extLst>
          </a:blip>
          <a:srcRect/>
          <a:stretch>
            <a:fillRect/>
          </a:stretch>
        </p:blipFill>
        <p:spPr bwMode="auto">
          <a:xfrm>
            <a:off x="5376558" y="2057684"/>
            <a:ext cx="919239" cy="9192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Air, aircraft, airplane, fighter, force, jet, plane">
            <a:extLst>
              <a:ext uri="{FF2B5EF4-FFF2-40B4-BE49-F238E27FC236}">
                <a16:creationId xmlns:a16="http://schemas.microsoft.com/office/drawing/2014/main" id="{1F2F9F6E-091C-6887-9C88-072DF934F96D}"/>
              </a:ext>
            </a:extLst>
          </p:cNvPr>
          <p:cNvPicPr>
            <a:picLocks noChangeAspect="1" noChangeArrowheads="1"/>
          </p:cNvPicPr>
          <p:nvPr>
            <p:custDataLst>
              <p:tags r:id="rId5"/>
            </p:custDataLst>
          </p:nvPr>
        </p:nvPicPr>
        <p:blipFill>
          <a:blip r:embed="rId24">
            <a:extLst>
              <a:ext uri="{28A0092B-C50C-407E-A947-70E740481C1C}">
                <a14:useLocalDpi xmlns:a14="http://schemas.microsoft.com/office/drawing/2010/main" val="0"/>
              </a:ext>
            </a:extLst>
          </a:blip>
          <a:srcRect/>
          <a:stretch>
            <a:fillRect/>
          </a:stretch>
        </p:blipFill>
        <p:spPr bwMode="auto">
          <a:xfrm>
            <a:off x="6412247" y="2057684"/>
            <a:ext cx="919239" cy="9192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Air, aircraft, airplane, fighter, force, jet, plane">
            <a:extLst>
              <a:ext uri="{FF2B5EF4-FFF2-40B4-BE49-F238E27FC236}">
                <a16:creationId xmlns:a16="http://schemas.microsoft.com/office/drawing/2014/main" id="{6EEDFBB5-2AF3-C29C-634C-88050FDBA0C7}"/>
              </a:ext>
            </a:extLst>
          </p:cNvPr>
          <p:cNvPicPr>
            <a:picLocks noChangeAspect="1" noChangeArrowheads="1"/>
          </p:cNvPicPr>
          <p:nvPr>
            <p:custDataLst>
              <p:tags r:id="rId6"/>
            </p:custDataLst>
          </p:nvPr>
        </p:nvPicPr>
        <p:blipFill>
          <a:blip r:embed="rId24">
            <a:extLst>
              <a:ext uri="{28A0092B-C50C-407E-A947-70E740481C1C}">
                <a14:useLocalDpi xmlns:a14="http://schemas.microsoft.com/office/drawing/2010/main" val="0"/>
              </a:ext>
            </a:extLst>
          </a:blip>
          <a:srcRect/>
          <a:stretch>
            <a:fillRect/>
          </a:stretch>
        </p:blipFill>
        <p:spPr bwMode="auto">
          <a:xfrm>
            <a:off x="7447936" y="2057684"/>
            <a:ext cx="919239" cy="9192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F12039E-25EE-1FAF-FA54-E4508B7D779C}"/>
              </a:ext>
            </a:extLst>
          </p:cNvPr>
          <p:cNvSpPr txBox="1"/>
          <p:nvPr>
            <p:custDataLst>
              <p:tags r:id="rId7"/>
            </p:custDataLst>
          </p:nvPr>
        </p:nvSpPr>
        <p:spPr>
          <a:xfrm>
            <a:off x="4063532" y="1300686"/>
            <a:ext cx="4811712" cy="461665"/>
          </a:xfrm>
          <a:prstGeom prst="rect">
            <a:avLst/>
          </a:prstGeom>
          <a:noFill/>
        </p:spPr>
        <p:txBody>
          <a:bodyPr wrap="square">
            <a:spAutoFit/>
          </a:bodyPr>
          <a:lstStyle/>
          <a:p>
            <a:pPr algn="ctr"/>
            <a:r>
              <a:rPr lang="en-US" sz="2400" dirty="0">
                <a:latin typeface="Avenir Next LT Pro" panose="020B0504020202020204" pitchFamily="34" charset="0"/>
              </a:rPr>
              <a:t>Prototipo digitale gemello </a:t>
            </a:r>
          </a:p>
        </p:txBody>
      </p:sp>
      <p:sp>
        <p:nvSpPr>
          <p:cNvPr id="11" name="TextBox 10">
            <a:extLst>
              <a:ext uri="{FF2B5EF4-FFF2-40B4-BE49-F238E27FC236}">
                <a16:creationId xmlns:a16="http://schemas.microsoft.com/office/drawing/2014/main" id="{54FE4840-E106-8218-1CCC-C8A72A4885BE}"/>
              </a:ext>
            </a:extLst>
          </p:cNvPr>
          <p:cNvSpPr txBox="1"/>
          <p:nvPr>
            <p:custDataLst>
              <p:tags r:id="rId8"/>
            </p:custDataLst>
          </p:nvPr>
        </p:nvSpPr>
        <p:spPr>
          <a:xfrm>
            <a:off x="4006391" y="1697982"/>
            <a:ext cx="4811712" cy="338554"/>
          </a:xfrm>
          <a:prstGeom prst="rect">
            <a:avLst/>
          </a:prstGeom>
          <a:noFill/>
        </p:spPr>
        <p:txBody>
          <a:bodyPr wrap="square">
            <a:spAutoFit/>
          </a:bodyPr>
          <a:lstStyle/>
          <a:p>
            <a:pPr algn="ctr"/>
            <a:r>
              <a:rPr lang="en-US" sz="1600" dirty="0">
                <a:latin typeface="Avenir Next LT Pro Light" panose="020B0304020202020204" pitchFamily="34" charset="0"/>
              </a:rPr>
              <a:t>Tutti i prodotti che </a:t>
            </a:r>
            <a:r>
              <a:rPr lang="en-US" sz="1600" b="1" dirty="0">
                <a:latin typeface="Avenir Next LT Pro Light" panose="020B0304020202020204" pitchFamily="34" charset="0"/>
              </a:rPr>
              <a:t>POSSONO essere </a:t>
            </a:r>
            <a:r>
              <a:rPr lang="en-US" sz="1600" dirty="0">
                <a:latin typeface="Avenir Next LT Pro Light" panose="020B0304020202020204" pitchFamily="34" charset="0"/>
              </a:rPr>
              <a:t>realizzati</a:t>
            </a:r>
          </a:p>
        </p:txBody>
      </p:sp>
      <p:pic>
        <p:nvPicPr>
          <p:cNvPr id="6" name="Picture 12" descr="A military jet in the sky&#10;&#10;Description automatically generated">
            <a:extLst>
              <a:ext uri="{FF2B5EF4-FFF2-40B4-BE49-F238E27FC236}">
                <a16:creationId xmlns:a16="http://schemas.microsoft.com/office/drawing/2014/main" id="{CEDF7BE9-4731-2C76-3FED-A65B34D7D5DA}"/>
              </a:ext>
            </a:extLst>
          </p:cNvPr>
          <p:cNvPicPr>
            <a:picLocks noChangeAspect="1"/>
          </p:cNvPicPr>
          <p:nvPr>
            <p:custDataLst>
              <p:tags r:id="rId9"/>
            </p:custDataLst>
          </p:nvPr>
        </p:nvPicPr>
        <p:blipFill>
          <a:blip r:embed="rId25"/>
          <a:stretch>
            <a:fillRect/>
          </a:stretch>
        </p:blipFill>
        <p:spPr>
          <a:xfrm>
            <a:off x="1188414" y="4226583"/>
            <a:ext cx="1873250" cy="1054404"/>
          </a:xfrm>
          <a:prstGeom prst="rect">
            <a:avLst/>
          </a:prstGeom>
        </p:spPr>
      </p:pic>
      <p:pic>
        <p:nvPicPr>
          <p:cNvPr id="7" name="Picture 13" descr="A military jet in the sky&#10;&#10;Description automatically generated">
            <a:extLst>
              <a:ext uri="{FF2B5EF4-FFF2-40B4-BE49-F238E27FC236}">
                <a16:creationId xmlns:a16="http://schemas.microsoft.com/office/drawing/2014/main" id="{E21A9BE4-6461-B67D-63BF-CCACBE838BB0}"/>
              </a:ext>
            </a:extLst>
          </p:cNvPr>
          <p:cNvPicPr>
            <a:picLocks noChangeAspect="1"/>
          </p:cNvPicPr>
          <p:nvPr>
            <p:custDataLst>
              <p:tags r:id="rId10"/>
            </p:custDataLst>
          </p:nvPr>
        </p:nvPicPr>
        <p:blipFill>
          <a:blip r:embed="rId25"/>
          <a:stretch>
            <a:fillRect/>
          </a:stretch>
        </p:blipFill>
        <p:spPr>
          <a:xfrm>
            <a:off x="3126907" y="4226583"/>
            <a:ext cx="1873250" cy="1054404"/>
          </a:xfrm>
          <a:prstGeom prst="rect">
            <a:avLst/>
          </a:prstGeom>
        </p:spPr>
      </p:pic>
      <p:pic>
        <p:nvPicPr>
          <p:cNvPr id="9" name="Picture 14" descr="A military jet in the sky&#10;&#10;Description automatically generated">
            <a:extLst>
              <a:ext uri="{FF2B5EF4-FFF2-40B4-BE49-F238E27FC236}">
                <a16:creationId xmlns:a16="http://schemas.microsoft.com/office/drawing/2014/main" id="{BEE80BC4-A90B-5781-73BC-4BFDA1E76910}"/>
              </a:ext>
            </a:extLst>
          </p:cNvPr>
          <p:cNvPicPr>
            <a:picLocks noChangeAspect="1"/>
          </p:cNvPicPr>
          <p:nvPr>
            <p:custDataLst>
              <p:tags r:id="rId11"/>
            </p:custDataLst>
          </p:nvPr>
        </p:nvPicPr>
        <p:blipFill>
          <a:blip r:embed="rId25"/>
          <a:stretch>
            <a:fillRect/>
          </a:stretch>
        </p:blipFill>
        <p:spPr>
          <a:xfrm>
            <a:off x="5065400" y="4219027"/>
            <a:ext cx="1873250" cy="1054404"/>
          </a:xfrm>
          <a:prstGeom prst="rect">
            <a:avLst/>
          </a:prstGeom>
        </p:spPr>
      </p:pic>
      <p:pic>
        <p:nvPicPr>
          <p:cNvPr id="14" name="Picture 18" descr="A military jet in the sky&#10;&#10;Description automatically generated">
            <a:extLst>
              <a:ext uri="{FF2B5EF4-FFF2-40B4-BE49-F238E27FC236}">
                <a16:creationId xmlns:a16="http://schemas.microsoft.com/office/drawing/2014/main" id="{E0C5825B-8F2F-E412-70CA-16FDFE1FF347}"/>
              </a:ext>
            </a:extLst>
          </p:cNvPr>
          <p:cNvPicPr>
            <a:picLocks noChangeAspect="1"/>
          </p:cNvPicPr>
          <p:nvPr>
            <p:custDataLst>
              <p:tags r:id="rId12"/>
            </p:custDataLst>
          </p:nvPr>
        </p:nvPicPr>
        <p:blipFill>
          <a:blip r:embed="rId26"/>
          <a:stretch>
            <a:fillRect/>
          </a:stretch>
        </p:blipFill>
        <p:spPr>
          <a:xfrm>
            <a:off x="7502085" y="4245388"/>
            <a:ext cx="1664949" cy="1054800"/>
          </a:xfrm>
          <a:prstGeom prst="rect">
            <a:avLst/>
          </a:prstGeom>
        </p:spPr>
      </p:pic>
      <p:pic>
        <p:nvPicPr>
          <p:cNvPr id="15" name="Picture 19" descr="A military jet in the sky&#10;&#10;Description automatically generated">
            <a:extLst>
              <a:ext uri="{FF2B5EF4-FFF2-40B4-BE49-F238E27FC236}">
                <a16:creationId xmlns:a16="http://schemas.microsoft.com/office/drawing/2014/main" id="{E6D0BF48-D455-2C91-41E9-04712C2D4CC8}"/>
              </a:ext>
            </a:extLst>
          </p:cNvPr>
          <p:cNvPicPr>
            <a:picLocks noChangeAspect="1"/>
          </p:cNvPicPr>
          <p:nvPr>
            <p:custDataLst>
              <p:tags r:id="rId13"/>
            </p:custDataLst>
          </p:nvPr>
        </p:nvPicPr>
        <p:blipFill>
          <a:blip r:embed="rId26"/>
          <a:stretch>
            <a:fillRect/>
          </a:stretch>
        </p:blipFill>
        <p:spPr>
          <a:xfrm>
            <a:off x="9398339" y="4226385"/>
            <a:ext cx="1664949" cy="1054800"/>
          </a:xfrm>
          <a:prstGeom prst="rect">
            <a:avLst/>
          </a:prstGeom>
        </p:spPr>
      </p:pic>
      <p:sp>
        <p:nvSpPr>
          <p:cNvPr id="23" name="TextBox 9">
            <a:extLst>
              <a:ext uri="{FF2B5EF4-FFF2-40B4-BE49-F238E27FC236}">
                <a16:creationId xmlns:a16="http://schemas.microsoft.com/office/drawing/2014/main" id="{A77377C8-2962-2350-64A7-4727E7217BAC}"/>
              </a:ext>
            </a:extLst>
          </p:cNvPr>
          <p:cNvSpPr txBox="1"/>
          <p:nvPr>
            <p:custDataLst>
              <p:tags r:id="rId14"/>
            </p:custDataLst>
          </p:nvPr>
        </p:nvSpPr>
        <p:spPr>
          <a:xfrm>
            <a:off x="4063532" y="5383974"/>
            <a:ext cx="4811712" cy="461665"/>
          </a:xfrm>
          <a:prstGeom prst="rect">
            <a:avLst/>
          </a:prstGeom>
          <a:noFill/>
        </p:spPr>
        <p:txBody>
          <a:bodyPr wrap="square">
            <a:spAutoFit/>
          </a:bodyPr>
          <a:lstStyle/>
          <a:p>
            <a:pPr algn="ctr"/>
            <a:r>
              <a:rPr lang="en-US" sz="2400" b="1" dirty="0">
                <a:latin typeface="Avenir Next LT Pro" panose="020B0504020202020204" pitchFamily="34" charset="0"/>
              </a:rPr>
              <a:t>Istanza gemello digitale</a:t>
            </a:r>
            <a:endParaRPr lang="en-US" sz="2400" dirty="0">
              <a:latin typeface="Avenir Next LT Pro" panose="020B0504020202020204" pitchFamily="34" charset="0"/>
            </a:endParaRPr>
          </a:p>
        </p:txBody>
      </p:sp>
      <p:sp>
        <p:nvSpPr>
          <p:cNvPr id="25" name="TextBox 10">
            <a:extLst>
              <a:ext uri="{FF2B5EF4-FFF2-40B4-BE49-F238E27FC236}">
                <a16:creationId xmlns:a16="http://schemas.microsoft.com/office/drawing/2014/main" id="{7BB6EF92-7C64-3C13-E758-A8E4B7988AF3}"/>
              </a:ext>
            </a:extLst>
          </p:cNvPr>
          <p:cNvSpPr txBox="1"/>
          <p:nvPr>
            <p:custDataLst>
              <p:tags r:id="rId15"/>
            </p:custDataLst>
          </p:nvPr>
        </p:nvSpPr>
        <p:spPr>
          <a:xfrm>
            <a:off x="4063532" y="5804693"/>
            <a:ext cx="4811712" cy="338554"/>
          </a:xfrm>
          <a:prstGeom prst="rect">
            <a:avLst/>
          </a:prstGeom>
          <a:noFill/>
        </p:spPr>
        <p:txBody>
          <a:bodyPr wrap="square">
            <a:spAutoFit/>
          </a:bodyPr>
          <a:lstStyle/>
          <a:p>
            <a:pPr algn="ctr"/>
            <a:r>
              <a:rPr lang="en-US" sz="1600" dirty="0">
                <a:latin typeface="Avenir Next LT Pro Light" panose="020B0304020202020204" pitchFamily="34" charset="0"/>
              </a:rPr>
              <a:t>Tutti i prodotti che </a:t>
            </a:r>
            <a:r>
              <a:rPr lang="en-US" sz="1600" b="1" dirty="0">
                <a:latin typeface="Avenir Next LT Pro Light" panose="020B0304020202020204" pitchFamily="34" charset="0"/>
              </a:rPr>
              <a:t>SONO </a:t>
            </a:r>
            <a:r>
              <a:rPr lang="en-US" sz="1600" dirty="0">
                <a:latin typeface="Avenir Next LT Pro Light" panose="020B0304020202020204" pitchFamily="34" charset="0"/>
              </a:rPr>
              <a:t>realizzati</a:t>
            </a:r>
          </a:p>
        </p:txBody>
      </p:sp>
      <p:cxnSp>
        <p:nvCxnSpPr>
          <p:cNvPr id="44" name="Connettore a gomito 43">
            <a:extLst>
              <a:ext uri="{FF2B5EF4-FFF2-40B4-BE49-F238E27FC236}">
                <a16:creationId xmlns:a16="http://schemas.microsoft.com/office/drawing/2014/main" id="{2ABDADF2-247D-AC12-F975-BAE9B70D8794}"/>
              </a:ext>
            </a:extLst>
          </p:cNvPr>
          <p:cNvCxnSpPr>
            <a:cxnSpLocks/>
          </p:cNvCxnSpPr>
          <p:nvPr>
            <p:custDataLst>
              <p:tags r:id="rId16"/>
            </p:custDataLst>
          </p:nvPr>
        </p:nvCxnSpPr>
        <p:spPr>
          <a:xfrm rot="10800000" flipV="1">
            <a:off x="2608187" y="2517303"/>
            <a:ext cx="1688005" cy="1725713"/>
          </a:xfrm>
          <a:prstGeom prst="bentConnector2">
            <a:avLst/>
          </a:prstGeom>
          <a:ln w="25400" cap="rnd">
            <a:tailEnd type="triangle"/>
          </a:ln>
        </p:spPr>
        <p:style>
          <a:lnRef idx="1">
            <a:schemeClr val="accent1"/>
          </a:lnRef>
          <a:fillRef idx="0">
            <a:schemeClr val="accent1"/>
          </a:fillRef>
          <a:effectRef idx="0">
            <a:schemeClr val="accent1"/>
          </a:effectRef>
          <a:fontRef idx="minor">
            <a:schemeClr val="tx1"/>
          </a:fontRef>
        </p:style>
      </p:cxnSp>
      <p:cxnSp>
        <p:nvCxnSpPr>
          <p:cNvPr id="47" name="Connettore a gomito 46">
            <a:extLst>
              <a:ext uri="{FF2B5EF4-FFF2-40B4-BE49-F238E27FC236}">
                <a16:creationId xmlns:a16="http://schemas.microsoft.com/office/drawing/2014/main" id="{140D17C7-5EAA-DFBF-1A16-9A5957FEF8D8}"/>
              </a:ext>
            </a:extLst>
          </p:cNvPr>
          <p:cNvCxnSpPr>
            <a:cxnSpLocks/>
          </p:cNvCxnSpPr>
          <p:nvPr>
            <p:custDataLst>
              <p:tags r:id="rId17"/>
            </p:custDataLst>
          </p:nvPr>
        </p:nvCxnSpPr>
        <p:spPr>
          <a:xfrm rot="5400000">
            <a:off x="3753078" y="3241919"/>
            <a:ext cx="1035007" cy="663518"/>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9" name="Connettore a gomito 48">
            <a:extLst>
              <a:ext uri="{FF2B5EF4-FFF2-40B4-BE49-F238E27FC236}">
                <a16:creationId xmlns:a16="http://schemas.microsoft.com/office/drawing/2014/main" id="{8B31BECB-EDF1-AE06-6522-25952244E7B0}"/>
              </a:ext>
            </a:extLst>
          </p:cNvPr>
          <p:cNvCxnSpPr>
            <a:cxnSpLocks/>
          </p:cNvCxnSpPr>
          <p:nvPr>
            <p:custDataLst>
              <p:tags r:id="rId18"/>
            </p:custDataLst>
          </p:nvPr>
        </p:nvCxnSpPr>
        <p:spPr>
          <a:xfrm rot="16200000" flipH="1">
            <a:off x="4996952" y="3034478"/>
            <a:ext cx="1326797" cy="1115481"/>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1" name="Connettore a gomito 60">
            <a:extLst>
              <a:ext uri="{FF2B5EF4-FFF2-40B4-BE49-F238E27FC236}">
                <a16:creationId xmlns:a16="http://schemas.microsoft.com/office/drawing/2014/main" id="{8DDEBD83-D970-7AF6-F263-C556DD41C976}"/>
              </a:ext>
            </a:extLst>
          </p:cNvPr>
          <p:cNvCxnSpPr>
            <a:stCxn id="8" idx="3"/>
            <a:endCxn id="15" idx="0"/>
          </p:cNvCxnSpPr>
          <p:nvPr>
            <p:custDataLst>
              <p:tags r:id="rId19"/>
            </p:custDataLst>
          </p:nvPr>
        </p:nvCxnSpPr>
        <p:spPr>
          <a:xfrm>
            <a:off x="8367175" y="2517304"/>
            <a:ext cx="1863639" cy="1709081"/>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3" name="Connettore a gomito 62">
            <a:extLst>
              <a:ext uri="{FF2B5EF4-FFF2-40B4-BE49-F238E27FC236}">
                <a16:creationId xmlns:a16="http://schemas.microsoft.com/office/drawing/2014/main" id="{3CC11B11-1948-071A-D8E0-97C0FB72BAFD}"/>
              </a:ext>
            </a:extLst>
          </p:cNvPr>
          <p:cNvCxnSpPr>
            <a:stCxn id="8" idx="2"/>
            <a:endCxn id="14" idx="0"/>
          </p:cNvCxnSpPr>
          <p:nvPr>
            <p:custDataLst>
              <p:tags r:id="rId20"/>
            </p:custDataLst>
          </p:nvPr>
        </p:nvCxnSpPr>
        <p:spPr>
          <a:xfrm rot="16200000" flipH="1">
            <a:off x="7486826" y="3397653"/>
            <a:ext cx="1268465" cy="427004"/>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Google Shape;44;p2">
            <a:extLst>
              <a:ext uri="{FF2B5EF4-FFF2-40B4-BE49-F238E27FC236}">
                <a16:creationId xmlns:a16="http://schemas.microsoft.com/office/drawing/2014/main" id="{D8871DAC-AEFA-57C1-C336-DCCF568EAC5E}"/>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3600294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83773">
        <p159:morph option="byObject"/>
      </p:transition>
    </mc:Choice>
    <mc:Fallback xmlns="" xmlns:a16="http://schemas.microsoft.com/office/drawing/2014/main" xmlns:a14="http://schemas.microsoft.com/office/drawing/2010/main" xmlns:p14="http://schemas.microsoft.com/office/powerpoint/2010/main">
      <p:transition spd="slow" advTm="83773">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custDataLst>
              <p:tags r:id="rId2"/>
            </p:custDataLst>
          </p:nvPr>
        </p:nvSpPr>
        <p:spPr>
          <a:xfrm>
            <a:off x="1549021" y="627765"/>
            <a:ext cx="10512425" cy="505152"/>
          </a:xfrm>
        </p:spPr>
        <p:txBody>
          <a:bodyPr/>
          <a:lstStyle/>
          <a:p>
            <a:r>
              <a:rPr lang="en-GB" dirty="0">
                <a:solidFill>
                  <a:schemeClr val="tx1"/>
                </a:solidFill>
              </a:rPr>
              <a:t>TIPI</a:t>
            </a:r>
            <a:endParaRPr lang="it-IT" dirty="0">
              <a:solidFill>
                <a:schemeClr val="tx1"/>
              </a:solidFill>
            </a:endParaRPr>
          </a:p>
        </p:txBody>
      </p:sp>
      <p:pic>
        <p:nvPicPr>
          <p:cNvPr id="3" name="Picture 10" descr="Air, aircraft, airplane, fighter, force, jet, plane">
            <a:extLst>
              <a:ext uri="{FF2B5EF4-FFF2-40B4-BE49-F238E27FC236}">
                <a16:creationId xmlns:a16="http://schemas.microsoft.com/office/drawing/2014/main" id="{FBD2DCC0-0573-C488-69B1-F717A30F733C}"/>
              </a:ext>
            </a:extLst>
          </p:cNvPr>
          <p:cNvPicPr>
            <a:picLocks noChangeAspect="1" noChangeArrowheads="1"/>
          </p:cNvPicPr>
          <p:nvPr>
            <p:custDataLst>
              <p:tags r:id="rId3"/>
            </p:custDataLst>
          </p:nvPr>
        </p:nvPicPr>
        <p:blipFill>
          <a:blip r:embed="rId33">
            <a:extLst>
              <a:ext uri="{28A0092B-C50C-407E-A947-70E740481C1C}">
                <a14:useLocalDpi xmlns:a14="http://schemas.microsoft.com/office/drawing/2010/main" val="0"/>
              </a:ext>
            </a:extLst>
          </a:blip>
          <a:srcRect/>
          <a:stretch>
            <a:fillRect/>
          </a:stretch>
        </p:blipFill>
        <p:spPr bwMode="auto">
          <a:xfrm>
            <a:off x="4341700" y="1417611"/>
            <a:ext cx="919239" cy="9192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Air, aircraft, airplane, fighter, force, jet, plane">
            <a:extLst>
              <a:ext uri="{FF2B5EF4-FFF2-40B4-BE49-F238E27FC236}">
                <a16:creationId xmlns:a16="http://schemas.microsoft.com/office/drawing/2014/main" id="{8A132DC3-2B17-938C-A79E-A1169EB30FB2}"/>
              </a:ext>
            </a:extLst>
          </p:cNvPr>
          <p:cNvPicPr>
            <a:picLocks noChangeAspect="1" noChangeArrowheads="1"/>
          </p:cNvPicPr>
          <p:nvPr>
            <p:custDataLst>
              <p:tags r:id="rId4"/>
            </p:custDataLst>
          </p:nvPr>
        </p:nvPicPr>
        <p:blipFill>
          <a:blip r:embed="rId33">
            <a:extLst>
              <a:ext uri="{28A0092B-C50C-407E-A947-70E740481C1C}">
                <a14:useLocalDpi xmlns:a14="http://schemas.microsoft.com/office/drawing/2010/main" val="0"/>
              </a:ext>
            </a:extLst>
          </a:blip>
          <a:srcRect/>
          <a:stretch>
            <a:fillRect/>
          </a:stretch>
        </p:blipFill>
        <p:spPr bwMode="auto">
          <a:xfrm>
            <a:off x="5377389" y="1417611"/>
            <a:ext cx="919239" cy="9192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Air, aircraft, airplane, fighter, force, jet, plane">
            <a:extLst>
              <a:ext uri="{FF2B5EF4-FFF2-40B4-BE49-F238E27FC236}">
                <a16:creationId xmlns:a16="http://schemas.microsoft.com/office/drawing/2014/main" id="{1F2F9F6E-091C-6887-9C88-072DF934F96D}"/>
              </a:ext>
            </a:extLst>
          </p:cNvPr>
          <p:cNvPicPr>
            <a:picLocks noChangeAspect="1" noChangeArrowheads="1"/>
          </p:cNvPicPr>
          <p:nvPr>
            <p:custDataLst>
              <p:tags r:id="rId5"/>
            </p:custDataLst>
          </p:nvPr>
        </p:nvPicPr>
        <p:blipFill>
          <a:blip r:embed="rId33">
            <a:extLst>
              <a:ext uri="{28A0092B-C50C-407E-A947-70E740481C1C}">
                <a14:useLocalDpi xmlns:a14="http://schemas.microsoft.com/office/drawing/2010/main" val="0"/>
              </a:ext>
            </a:extLst>
          </a:blip>
          <a:srcRect/>
          <a:stretch>
            <a:fillRect/>
          </a:stretch>
        </p:blipFill>
        <p:spPr bwMode="auto">
          <a:xfrm>
            <a:off x="6413078" y="1417611"/>
            <a:ext cx="919239" cy="9192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Air, aircraft, airplane, fighter, force, jet, plane">
            <a:extLst>
              <a:ext uri="{FF2B5EF4-FFF2-40B4-BE49-F238E27FC236}">
                <a16:creationId xmlns:a16="http://schemas.microsoft.com/office/drawing/2014/main" id="{6EEDFBB5-2AF3-C29C-634C-88050FDBA0C7}"/>
              </a:ext>
            </a:extLst>
          </p:cNvPr>
          <p:cNvPicPr>
            <a:picLocks noChangeAspect="1" noChangeArrowheads="1"/>
          </p:cNvPicPr>
          <p:nvPr>
            <p:custDataLst>
              <p:tags r:id="rId6"/>
            </p:custDataLst>
          </p:nvPr>
        </p:nvPicPr>
        <p:blipFill>
          <a:blip r:embed="rId33">
            <a:extLst>
              <a:ext uri="{28A0092B-C50C-407E-A947-70E740481C1C}">
                <a14:useLocalDpi xmlns:a14="http://schemas.microsoft.com/office/drawing/2010/main" val="0"/>
              </a:ext>
            </a:extLst>
          </a:blip>
          <a:srcRect/>
          <a:stretch>
            <a:fillRect/>
          </a:stretch>
        </p:blipFill>
        <p:spPr bwMode="auto">
          <a:xfrm>
            <a:off x="7448767" y="1417611"/>
            <a:ext cx="919239" cy="9192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F12039E-25EE-1FAF-FA54-E4508B7D779C}"/>
              </a:ext>
            </a:extLst>
          </p:cNvPr>
          <p:cNvSpPr txBox="1"/>
          <p:nvPr>
            <p:custDataLst>
              <p:tags r:id="rId7"/>
            </p:custDataLst>
          </p:nvPr>
        </p:nvSpPr>
        <p:spPr>
          <a:xfrm>
            <a:off x="4098257" y="690476"/>
            <a:ext cx="4811712" cy="461665"/>
          </a:xfrm>
          <a:prstGeom prst="rect">
            <a:avLst/>
          </a:prstGeom>
          <a:noFill/>
        </p:spPr>
        <p:txBody>
          <a:bodyPr wrap="square">
            <a:spAutoFit/>
          </a:bodyPr>
          <a:lstStyle/>
          <a:p>
            <a:pPr algn="ctr"/>
            <a:r>
              <a:rPr lang="en-US" sz="2400" dirty="0">
                <a:latin typeface="Avenir Next LT Pro" panose="020B0504020202020204" pitchFamily="34" charset="0"/>
              </a:rPr>
              <a:t>Prototipo digitale gemello </a:t>
            </a:r>
          </a:p>
        </p:txBody>
      </p:sp>
      <p:sp>
        <p:nvSpPr>
          <p:cNvPr id="11" name="TextBox 10">
            <a:extLst>
              <a:ext uri="{FF2B5EF4-FFF2-40B4-BE49-F238E27FC236}">
                <a16:creationId xmlns:a16="http://schemas.microsoft.com/office/drawing/2014/main" id="{54FE4840-E106-8218-1CCC-C8A72A4885BE}"/>
              </a:ext>
            </a:extLst>
          </p:cNvPr>
          <p:cNvSpPr txBox="1"/>
          <p:nvPr>
            <p:custDataLst>
              <p:tags r:id="rId8"/>
            </p:custDataLst>
          </p:nvPr>
        </p:nvSpPr>
        <p:spPr>
          <a:xfrm>
            <a:off x="4063532" y="1079057"/>
            <a:ext cx="4811712" cy="338554"/>
          </a:xfrm>
          <a:prstGeom prst="rect">
            <a:avLst/>
          </a:prstGeom>
          <a:noFill/>
        </p:spPr>
        <p:txBody>
          <a:bodyPr wrap="square">
            <a:spAutoFit/>
          </a:bodyPr>
          <a:lstStyle/>
          <a:p>
            <a:pPr algn="ctr"/>
            <a:r>
              <a:rPr lang="en-US" sz="1600" dirty="0">
                <a:latin typeface="Avenir Next LT Pro Light" panose="020B0304020202020204" pitchFamily="34" charset="0"/>
              </a:rPr>
              <a:t>Tutti i prodotti che </a:t>
            </a:r>
            <a:r>
              <a:rPr lang="en-US" sz="1600" b="1" dirty="0">
                <a:latin typeface="Avenir Next LT Pro Light" panose="020B0304020202020204" pitchFamily="34" charset="0"/>
              </a:rPr>
              <a:t>POSSONO essere </a:t>
            </a:r>
            <a:r>
              <a:rPr lang="en-US" sz="1600" dirty="0">
                <a:latin typeface="Avenir Next LT Pro Light" panose="020B0304020202020204" pitchFamily="34" charset="0"/>
              </a:rPr>
              <a:t>realizzati</a:t>
            </a:r>
          </a:p>
        </p:txBody>
      </p:sp>
      <p:pic>
        <p:nvPicPr>
          <p:cNvPr id="6" name="Picture 12" descr="A military jet in the sky&#10;&#10;Description automatically generated">
            <a:extLst>
              <a:ext uri="{FF2B5EF4-FFF2-40B4-BE49-F238E27FC236}">
                <a16:creationId xmlns:a16="http://schemas.microsoft.com/office/drawing/2014/main" id="{CEDF7BE9-4731-2C76-3FED-A65B34D7D5DA}"/>
              </a:ext>
            </a:extLst>
          </p:cNvPr>
          <p:cNvPicPr>
            <a:picLocks noChangeAspect="1"/>
          </p:cNvPicPr>
          <p:nvPr>
            <p:custDataLst>
              <p:tags r:id="rId9"/>
            </p:custDataLst>
          </p:nvPr>
        </p:nvPicPr>
        <p:blipFill>
          <a:blip r:embed="rId34"/>
          <a:stretch>
            <a:fillRect/>
          </a:stretch>
        </p:blipFill>
        <p:spPr>
          <a:xfrm>
            <a:off x="364054" y="2664323"/>
            <a:ext cx="1873250" cy="1054404"/>
          </a:xfrm>
          <a:prstGeom prst="rect">
            <a:avLst/>
          </a:prstGeom>
        </p:spPr>
      </p:pic>
      <p:pic>
        <p:nvPicPr>
          <p:cNvPr id="7" name="Picture 13" descr="A military jet in the sky&#10;&#10;Description automatically generated">
            <a:extLst>
              <a:ext uri="{FF2B5EF4-FFF2-40B4-BE49-F238E27FC236}">
                <a16:creationId xmlns:a16="http://schemas.microsoft.com/office/drawing/2014/main" id="{E21A9BE4-6461-B67D-63BF-CCACBE838BB0}"/>
              </a:ext>
            </a:extLst>
          </p:cNvPr>
          <p:cNvPicPr>
            <a:picLocks noChangeAspect="1"/>
          </p:cNvPicPr>
          <p:nvPr>
            <p:custDataLst>
              <p:tags r:id="rId10"/>
            </p:custDataLst>
          </p:nvPr>
        </p:nvPicPr>
        <p:blipFill>
          <a:blip r:embed="rId34"/>
          <a:stretch>
            <a:fillRect/>
          </a:stretch>
        </p:blipFill>
        <p:spPr>
          <a:xfrm>
            <a:off x="2274960" y="2664323"/>
            <a:ext cx="1873250" cy="1054404"/>
          </a:xfrm>
          <a:prstGeom prst="rect">
            <a:avLst/>
          </a:prstGeom>
        </p:spPr>
      </p:pic>
      <p:pic>
        <p:nvPicPr>
          <p:cNvPr id="9" name="Picture 14" descr="A military jet in the sky&#10;&#10;Description automatically generated">
            <a:extLst>
              <a:ext uri="{FF2B5EF4-FFF2-40B4-BE49-F238E27FC236}">
                <a16:creationId xmlns:a16="http://schemas.microsoft.com/office/drawing/2014/main" id="{BEE80BC4-A90B-5781-73BC-4BFDA1E76910}"/>
              </a:ext>
            </a:extLst>
          </p:cNvPr>
          <p:cNvPicPr>
            <a:picLocks noChangeAspect="1"/>
          </p:cNvPicPr>
          <p:nvPr>
            <p:custDataLst>
              <p:tags r:id="rId11"/>
            </p:custDataLst>
          </p:nvPr>
        </p:nvPicPr>
        <p:blipFill>
          <a:blip r:embed="rId34"/>
          <a:stretch>
            <a:fillRect/>
          </a:stretch>
        </p:blipFill>
        <p:spPr>
          <a:xfrm>
            <a:off x="4251793" y="2645748"/>
            <a:ext cx="1873250" cy="1054404"/>
          </a:xfrm>
          <a:prstGeom prst="rect">
            <a:avLst/>
          </a:prstGeom>
        </p:spPr>
      </p:pic>
      <p:pic>
        <p:nvPicPr>
          <p:cNvPr id="14" name="Picture 18" descr="A military jet in the sky&#10;&#10;Description automatically generated">
            <a:extLst>
              <a:ext uri="{FF2B5EF4-FFF2-40B4-BE49-F238E27FC236}">
                <a16:creationId xmlns:a16="http://schemas.microsoft.com/office/drawing/2014/main" id="{E0C5825B-8F2F-E412-70CA-16FDFE1FF347}"/>
              </a:ext>
            </a:extLst>
          </p:cNvPr>
          <p:cNvPicPr>
            <a:picLocks noChangeAspect="1"/>
          </p:cNvPicPr>
          <p:nvPr>
            <p:custDataLst>
              <p:tags r:id="rId12"/>
            </p:custDataLst>
          </p:nvPr>
        </p:nvPicPr>
        <p:blipFill>
          <a:blip r:embed="rId35"/>
          <a:stretch>
            <a:fillRect/>
          </a:stretch>
        </p:blipFill>
        <p:spPr>
          <a:xfrm>
            <a:off x="8368006" y="2538444"/>
            <a:ext cx="1664949" cy="1054800"/>
          </a:xfrm>
          <a:prstGeom prst="rect">
            <a:avLst/>
          </a:prstGeom>
        </p:spPr>
      </p:pic>
      <p:pic>
        <p:nvPicPr>
          <p:cNvPr id="15" name="Picture 19" descr="A military jet in the sky&#10;&#10;Description automatically generated">
            <a:extLst>
              <a:ext uri="{FF2B5EF4-FFF2-40B4-BE49-F238E27FC236}">
                <a16:creationId xmlns:a16="http://schemas.microsoft.com/office/drawing/2014/main" id="{E6D0BF48-D455-2C91-41E9-04712C2D4CC8}"/>
              </a:ext>
            </a:extLst>
          </p:cNvPr>
          <p:cNvPicPr>
            <a:picLocks noChangeAspect="1"/>
          </p:cNvPicPr>
          <p:nvPr>
            <p:custDataLst>
              <p:tags r:id="rId13"/>
            </p:custDataLst>
          </p:nvPr>
        </p:nvPicPr>
        <p:blipFill>
          <a:blip r:embed="rId35"/>
          <a:stretch>
            <a:fillRect/>
          </a:stretch>
        </p:blipFill>
        <p:spPr>
          <a:xfrm>
            <a:off x="10231644" y="2572254"/>
            <a:ext cx="1664949" cy="1054800"/>
          </a:xfrm>
          <a:prstGeom prst="rect">
            <a:avLst/>
          </a:prstGeom>
        </p:spPr>
      </p:pic>
      <p:sp>
        <p:nvSpPr>
          <p:cNvPr id="23" name="TextBox 9">
            <a:extLst>
              <a:ext uri="{FF2B5EF4-FFF2-40B4-BE49-F238E27FC236}">
                <a16:creationId xmlns:a16="http://schemas.microsoft.com/office/drawing/2014/main" id="{A77377C8-2962-2350-64A7-4727E7217BAC}"/>
              </a:ext>
            </a:extLst>
          </p:cNvPr>
          <p:cNvSpPr txBox="1"/>
          <p:nvPr>
            <p:custDataLst>
              <p:tags r:id="rId14"/>
            </p:custDataLst>
          </p:nvPr>
        </p:nvSpPr>
        <p:spPr>
          <a:xfrm>
            <a:off x="4399378" y="3689779"/>
            <a:ext cx="4811712" cy="461665"/>
          </a:xfrm>
          <a:prstGeom prst="rect">
            <a:avLst/>
          </a:prstGeom>
          <a:noFill/>
        </p:spPr>
        <p:txBody>
          <a:bodyPr wrap="square">
            <a:spAutoFit/>
          </a:bodyPr>
          <a:lstStyle/>
          <a:p>
            <a:pPr algn="ctr"/>
            <a:r>
              <a:rPr lang="en-US" sz="2400" dirty="0">
                <a:latin typeface="Avenir Next LT Pro" panose="020B0504020202020204" pitchFamily="34" charset="0"/>
              </a:rPr>
              <a:t>Istanza gemello digitale</a:t>
            </a:r>
          </a:p>
        </p:txBody>
      </p:sp>
      <p:sp>
        <p:nvSpPr>
          <p:cNvPr id="25" name="TextBox 10">
            <a:extLst>
              <a:ext uri="{FF2B5EF4-FFF2-40B4-BE49-F238E27FC236}">
                <a16:creationId xmlns:a16="http://schemas.microsoft.com/office/drawing/2014/main" id="{7BB6EF92-7C64-3C13-E758-A8E4B7988AF3}"/>
              </a:ext>
            </a:extLst>
          </p:cNvPr>
          <p:cNvSpPr txBox="1"/>
          <p:nvPr>
            <p:custDataLst>
              <p:tags r:id="rId15"/>
            </p:custDataLst>
          </p:nvPr>
        </p:nvSpPr>
        <p:spPr>
          <a:xfrm>
            <a:off x="4490413" y="4076289"/>
            <a:ext cx="4811712" cy="338554"/>
          </a:xfrm>
          <a:prstGeom prst="rect">
            <a:avLst/>
          </a:prstGeom>
          <a:noFill/>
        </p:spPr>
        <p:txBody>
          <a:bodyPr wrap="square">
            <a:spAutoFit/>
          </a:bodyPr>
          <a:lstStyle/>
          <a:p>
            <a:pPr algn="ctr"/>
            <a:r>
              <a:rPr lang="en-US" sz="1600" dirty="0">
                <a:latin typeface="Avenir Next LT Pro Light" panose="020B0304020202020204" pitchFamily="34" charset="0"/>
              </a:rPr>
              <a:t>Tutti i prodotti che </a:t>
            </a:r>
            <a:r>
              <a:rPr lang="en-US" sz="1600" b="1" dirty="0">
                <a:latin typeface="Avenir Next LT Pro Light" panose="020B0304020202020204" pitchFamily="34" charset="0"/>
              </a:rPr>
              <a:t>SONO </a:t>
            </a:r>
            <a:r>
              <a:rPr lang="en-US" sz="1600" dirty="0">
                <a:latin typeface="Avenir Next LT Pro Light" panose="020B0304020202020204" pitchFamily="34" charset="0"/>
              </a:rPr>
              <a:t>realizzati</a:t>
            </a:r>
          </a:p>
        </p:txBody>
      </p:sp>
      <p:cxnSp>
        <p:nvCxnSpPr>
          <p:cNvPr id="44" name="Connettore a gomito 43">
            <a:extLst>
              <a:ext uri="{FF2B5EF4-FFF2-40B4-BE49-F238E27FC236}">
                <a16:creationId xmlns:a16="http://schemas.microsoft.com/office/drawing/2014/main" id="{2ABDADF2-247D-AC12-F975-BAE9B70D8794}"/>
              </a:ext>
            </a:extLst>
          </p:cNvPr>
          <p:cNvCxnSpPr>
            <a:cxnSpLocks/>
            <a:stCxn id="3" idx="1"/>
            <a:endCxn id="6" idx="0"/>
          </p:cNvCxnSpPr>
          <p:nvPr>
            <p:custDataLst>
              <p:tags r:id="rId16"/>
            </p:custDataLst>
          </p:nvPr>
        </p:nvCxnSpPr>
        <p:spPr>
          <a:xfrm rot="10800000" flipV="1">
            <a:off x="1300680" y="1877231"/>
            <a:ext cx="3041021" cy="787092"/>
          </a:xfrm>
          <a:prstGeom prst="bentConnector2">
            <a:avLst/>
          </a:prstGeom>
          <a:ln w="25400" cap="rnd">
            <a:tailEnd type="triangle"/>
          </a:ln>
        </p:spPr>
        <p:style>
          <a:lnRef idx="1">
            <a:schemeClr val="accent1"/>
          </a:lnRef>
          <a:fillRef idx="0">
            <a:schemeClr val="accent1"/>
          </a:fillRef>
          <a:effectRef idx="0">
            <a:schemeClr val="accent1"/>
          </a:effectRef>
          <a:fontRef idx="minor">
            <a:schemeClr val="tx1"/>
          </a:fontRef>
        </p:style>
      </p:cxnSp>
      <p:cxnSp>
        <p:nvCxnSpPr>
          <p:cNvPr id="47" name="Connettore a gomito 46">
            <a:extLst>
              <a:ext uri="{FF2B5EF4-FFF2-40B4-BE49-F238E27FC236}">
                <a16:creationId xmlns:a16="http://schemas.microsoft.com/office/drawing/2014/main" id="{140D17C7-5EAA-DFBF-1A16-9A5957FEF8D8}"/>
              </a:ext>
            </a:extLst>
          </p:cNvPr>
          <p:cNvCxnSpPr>
            <a:cxnSpLocks/>
            <a:stCxn id="3" idx="2"/>
            <a:endCxn id="7" idx="0"/>
          </p:cNvCxnSpPr>
          <p:nvPr>
            <p:custDataLst>
              <p:tags r:id="rId17"/>
            </p:custDataLst>
          </p:nvPr>
        </p:nvCxnSpPr>
        <p:spPr>
          <a:xfrm rot="5400000">
            <a:off x="3842717" y="1705719"/>
            <a:ext cx="327473" cy="1589735"/>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9" name="Connettore a gomito 48">
            <a:extLst>
              <a:ext uri="{FF2B5EF4-FFF2-40B4-BE49-F238E27FC236}">
                <a16:creationId xmlns:a16="http://schemas.microsoft.com/office/drawing/2014/main" id="{8B31BECB-EDF1-AE06-6522-25952244E7B0}"/>
              </a:ext>
            </a:extLst>
          </p:cNvPr>
          <p:cNvCxnSpPr>
            <a:cxnSpLocks/>
            <a:stCxn id="3" idx="3"/>
            <a:endCxn id="9" idx="0"/>
          </p:cNvCxnSpPr>
          <p:nvPr>
            <p:custDataLst>
              <p:tags r:id="rId18"/>
            </p:custDataLst>
          </p:nvPr>
        </p:nvCxnSpPr>
        <p:spPr>
          <a:xfrm flipH="1">
            <a:off x="5188418" y="1877231"/>
            <a:ext cx="72521" cy="768517"/>
          </a:xfrm>
          <a:prstGeom prst="bentConnector4">
            <a:avLst>
              <a:gd name="adj1" fmla="val -315219"/>
              <a:gd name="adj2" fmla="val 7990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1" name="Connettore a gomito 60">
            <a:extLst>
              <a:ext uri="{FF2B5EF4-FFF2-40B4-BE49-F238E27FC236}">
                <a16:creationId xmlns:a16="http://schemas.microsoft.com/office/drawing/2014/main" id="{8DDEBD83-D970-7AF6-F263-C556DD41C976}"/>
              </a:ext>
            </a:extLst>
          </p:cNvPr>
          <p:cNvCxnSpPr>
            <a:stCxn id="8" idx="3"/>
            <a:endCxn id="15" idx="0"/>
          </p:cNvCxnSpPr>
          <p:nvPr>
            <p:custDataLst>
              <p:tags r:id="rId19"/>
            </p:custDataLst>
          </p:nvPr>
        </p:nvCxnSpPr>
        <p:spPr>
          <a:xfrm>
            <a:off x="8368006" y="1877231"/>
            <a:ext cx="2696113" cy="695023"/>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3" name="Connettore a gomito 62">
            <a:extLst>
              <a:ext uri="{FF2B5EF4-FFF2-40B4-BE49-F238E27FC236}">
                <a16:creationId xmlns:a16="http://schemas.microsoft.com/office/drawing/2014/main" id="{3CC11B11-1948-071A-D8E0-97C0FB72BAFD}"/>
              </a:ext>
            </a:extLst>
          </p:cNvPr>
          <p:cNvCxnSpPr>
            <a:stCxn id="8" idx="2"/>
            <a:endCxn id="14" idx="0"/>
          </p:cNvCxnSpPr>
          <p:nvPr>
            <p:custDataLst>
              <p:tags r:id="rId20"/>
            </p:custDataLst>
          </p:nvPr>
        </p:nvCxnSpPr>
        <p:spPr>
          <a:xfrm rot="16200000" flipH="1">
            <a:off x="8453637" y="1791600"/>
            <a:ext cx="201594" cy="1292094"/>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34" name="Picture 11" descr="A group of military jets flying in the sky&#10;&#10;Description automatically generated">
            <a:extLst>
              <a:ext uri="{FF2B5EF4-FFF2-40B4-BE49-F238E27FC236}">
                <a16:creationId xmlns:a16="http://schemas.microsoft.com/office/drawing/2014/main" id="{B10B452E-AE2E-B869-924A-4BBB5A09BA44}"/>
              </a:ext>
            </a:extLst>
          </p:cNvPr>
          <p:cNvPicPr>
            <a:picLocks noChangeAspect="1"/>
          </p:cNvPicPr>
          <p:nvPr>
            <p:custDataLst>
              <p:tags r:id="rId21"/>
            </p:custDataLst>
          </p:nvPr>
        </p:nvPicPr>
        <p:blipFill>
          <a:blip r:embed="rId36"/>
          <a:stretch>
            <a:fillRect/>
          </a:stretch>
        </p:blipFill>
        <p:spPr>
          <a:xfrm>
            <a:off x="731837" y="4466070"/>
            <a:ext cx="3225559" cy="1843177"/>
          </a:xfrm>
          <a:prstGeom prst="rect">
            <a:avLst/>
          </a:prstGeom>
        </p:spPr>
      </p:pic>
      <p:pic>
        <p:nvPicPr>
          <p:cNvPr id="35" name="Picture 26" descr="A group of military jets in the sky&#10;&#10;Description automatically generated">
            <a:extLst>
              <a:ext uri="{FF2B5EF4-FFF2-40B4-BE49-F238E27FC236}">
                <a16:creationId xmlns:a16="http://schemas.microsoft.com/office/drawing/2014/main" id="{9E996B45-D907-006A-E3BF-2E075DB98112}"/>
              </a:ext>
            </a:extLst>
          </p:cNvPr>
          <p:cNvPicPr>
            <a:picLocks noChangeAspect="1"/>
          </p:cNvPicPr>
          <p:nvPr>
            <p:custDataLst>
              <p:tags r:id="rId22"/>
            </p:custDataLst>
          </p:nvPr>
        </p:nvPicPr>
        <p:blipFill>
          <a:blip r:embed="rId37"/>
          <a:stretch>
            <a:fillRect/>
          </a:stretch>
        </p:blipFill>
        <p:spPr>
          <a:xfrm>
            <a:off x="8234604" y="4430624"/>
            <a:ext cx="3225559" cy="1843176"/>
          </a:xfrm>
          <a:prstGeom prst="rect">
            <a:avLst/>
          </a:prstGeom>
        </p:spPr>
      </p:pic>
      <p:sp>
        <p:nvSpPr>
          <p:cNvPr id="38" name="TextBox 9">
            <a:extLst>
              <a:ext uri="{FF2B5EF4-FFF2-40B4-BE49-F238E27FC236}">
                <a16:creationId xmlns:a16="http://schemas.microsoft.com/office/drawing/2014/main" id="{D729BCC6-C427-20A2-B2B9-22B359955C08}"/>
              </a:ext>
            </a:extLst>
          </p:cNvPr>
          <p:cNvSpPr txBox="1"/>
          <p:nvPr>
            <p:custDataLst>
              <p:tags r:id="rId23"/>
            </p:custDataLst>
          </p:nvPr>
        </p:nvSpPr>
        <p:spPr>
          <a:xfrm>
            <a:off x="3732174" y="5582755"/>
            <a:ext cx="4811712" cy="461665"/>
          </a:xfrm>
          <a:prstGeom prst="rect">
            <a:avLst/>
          </a:prstGeom>
          <a:noFill/>
        </p:spPr>
        <p:txBody>
          <a:bodyPr wrap="square">
            <a:spAutoFit/>
          </a:bodyPr>
          <a:lstStyle/>
          <a:p>
            <a:pPr algn="ctr"/>
            <a:r>
              <a:rPr lang="en-US" sz="2400" b="1" dirty="0">
                <a:latin typeface="Avenir Next LT Pro" panose="020B0504020202020204" pitchFamily="34" charset="0"/>
              </a:rPr>
              <a:t>Aggregato gemello digitale</a:t>
            </a:r>
          </a:p>
        </p:txBody>
      </p:sp>
      <p:sp>
        <p:nvSpPr>
          <p:cNvPr id="39" name="TextBox 10">
            <a:extLst>
              <a:ext uri="{FF2B5EF4-FFF2-40B4-BE49-F238E27FC236}">
                <a16:creationId xmlns:a16="http://schemas.microsoft.com/office/drawing/2014/main" id="{033AB4D3-BC06-803A-17BF-ABC87CDD9EC9}"/>
              </a:ext>
            </a:extLst>
          </p:cNvPr>
          <p:cNvSpPr txBox="1"/>
          <p:nvPr>
            <p:custDataLst>
              <p:tags r:id="rId24"/>
            </p:custDataLst>
          </p:nvPr>
        </p:nvSpPr>
        <p:spPr>
          <a:xfrm>
            <a:off x="3823209" y="5969265"/>
            <a:ext cx="4811712" cy="338554"/>
          </a:xfrm>
          <a:prstGeom prst="rect">
            <a:avLst/>
          </a:prstGeom>
          <a:noFill/>
        </p:spPr>
        <p:txBody>
          <a:bodyPr wrap="square">
            <a:spAutoFit/>
          </a:bodyPr>
          <a:lstStyle/>
          <a:p>
            <a:pPr algn="ctr"/>
            <a:r>
              <a:rPr lang="en-US" sz="1600" dirty="0">
                <a:latin typeface="Avenir Next LT Pro Light" panose="020B0304020202020204" pitchFamily="34" charset="0"/>
              </a:rPr>
              <a:t>Tutti i prodotti che </a:t>
            </a:r>
            <a:r>
              <a:rPr lang="en-US" sz="1600" b="1" dirty="0">
                <a:latin typeface="Avenir Next LT Pro Light" panose="020B0304020202020204" pitchFamily="34" charset="0"/>
              </a:rPr>
              <a:t>SONO STATI </a:t>
            </a:r>
            <a:r>
              <a:rPr lang="en-US" sz="1600" dirty="0">
                <a:latin typeface="Avenir Next LT Pro Light" panose="020B0304020202020204" pitchFamily="34" charset="0"/>
              </a:rPr>
              <a:t>realizzati</a:t>
            </a:r>
          </a:p>
        </p:txBody>
      </p:sp>
      <p:cxnSp>
        <p:nvCxnSpPr>
          <p:cNvPr id="42" name="Connettore a gomito 41">
            <a:extLst>
              <a:ext uri="{FF2B5EF4-FFF2-40B4-BE49-F238E27FC236}">
                <a16:creationId xmlns:a16="http://schemas.microsoft.com/office/drawing/2014/main" id="{521D0E32-619A-64FB-9203-BE6C1AF4E34C}"/>
              </a:ext>
            </a:extLst>
          </p:cNvPr>
          <p:cNvCxnSpPr>
            <a:cxnSpLocks/>
            <a:endCxn id="35" idx="0"/>
          </p:cNvCxnSpPr>
          <p:nvPr>
            <p:custDataLst>
              <p:tags r:id="rId25"/>
            </p:custDataLst>
          </p:nvPr>
        </p:nvCxnSpPr>
        <p:spPr>
          <a:xfrm rot="16200000" flipH="1">
            <a:off x="9167986" y="3751225"/>
            <a:ext cx="711895" cy="646901"/>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5" name="Connettore a gomito 44">
            <a:extLst>
              <a:ext uri="{FF2B5EF4-FFF2-40B4-BE49-F238E27FC236}">
                <a16:creationId xmlns:a16="http://schemas.microsoft.com/office/drawing/2014/main" id="{AB181B44-CE76-5D82-516A-FA29324FD25D}"/>
              </a:ext>
            </a:extLst>
          </p:cNvPr>
          <p:cNvCxnSpPr>
            <a:cxnSpLocks/>
            <a:stCxn id="15" idx="2"/>
            <a:endCxn id="35" idx="0"/>
          </p:cNvCxnSpPr>
          <p:nvPr>
            <p:custDataLst>
              <p:tags r:id="rId26"/>
            </p:custDataLst>
          </p:nvPr>
        </p:nvCxnSpPr>
        <p:spPr>
          <a:xfrm rot="5400000">
            <a:off x="10053967" y="3420472"/>
            <a:ext cx="803570" cy="1216735"/>
          </a:xfrm>
          <a:prstGeom prst="bentConnector3">
            <a:avLst>
              <a:gd name="adj1" fmla="val 5576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3" name="Connettore a gomito 52">
            <a:extLst>
              <a:ext uri="{FF2B5EF4-FFF2-40B4-BE49-F238E27FC236}">
                <a16:creationId xmlns:a16="http://schemas.microsoft.com/office/drawing/2014/main" id="{97DE8C9B-4CEE-758F-4325-04E6D99265C6}"/>
              </a:ext>
            </a:extLst>
          </p:cNvPr>
          <p:cNvCxnSpPr>
            <a:stCxn id="6" idx="2"/>
            <a:endCxn id="34" idx="0"/>
          </p:cNvCxnSpPr>
          <p:nvPr>
            <p:custDataLst>
              <p:tags r:id="rId27"/>
            </p:custDataLst>
          </p:nvPr>
        </p:nvCxnSpPr>
        <p:spPr>
          <a:xfrm rot="16200000" flipH="1">
            <a:off x="1448977" y="3570429"/>
            <a:ext cx="747343" cy="1043938"/>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4" name="Connettore a gomito 53">
            <a:extLst>
              <a:ext uri="{FF2B5EF4-FFF2-40B4-BE49-F238E27FC236}">
                <a16:creationId xmlns:a16="http://schemas.microsoft.com/office/drawing/2014/main" id="{894C34DB-BFD8-2ACD-53B2-C799A33E6B97}"/>
              </a:ext>
            </a:extLst>
          </p:cNvPr>
          <p:cNvCxnSpPr>
            <a:cxnSpLocks/>
            <a:stCxn id="7" idx="2"/>
            <a:endCxn id="34" idx="0"/>
          </p:cNvCxnSpPr>
          <p:nvPr>
            <p:custDataLst>
              <p:tags r:id="rId28"/>
            </p:custDataLst>
          </p:nvPr>
        </p:nvCxnSpPr>
        <p:spPr>
          <a:xfrm rot="5400000">
            <a:off x="2404430" y="3658914"/>
            <a:ext cx="747343" cy="866968"/>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7" name="Connettore a gomito 56">
            <a:extLst>
              <a:ext uri="{FF2B5EF4-FFF2-40B4-BE49-F238E27FC236}">
                <a16:creationId xmlns:a16="http://schemas.microsoft.com/office/drawing/2014/main" id="{E352000B-CD08-DBCE-60D8-76FD2DB65EA9}"/>
              </a:ext>
            </a:extLst>
          </p:cNvPr>
          <p:cNvCxnSpPr>
            <a:cxnSpLocks/>
            <a:stCxn id="9" idx="2"/>
            <a:endCxn id="34" idx="0"/>
          </p:cNvCxnSpPr>
          <p:nvPr>
            <p:custDataLst>
              <p:tags r:id="rId29"/>
            </p:custDataLst>
          </p:nvPr>
        </p:nvCxnSpPr>
        <p:spPr>
          <a:xfrm rot="5400000">
            <a:off x="3383559" y="2661211"/>
            <a:ext cx="765918" cy="2843801"/>
          </a:xfrm>
          <a:prstGeom prst="bentConnector3">
            <a:avLst>
              <a:gd name="adj1" fmla="val 51512"/>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2" name="Google Shape;44;p2">
            <a:extLst>
              <a:ext uri="{FF2B5EF4-FFF2-40B4-BE49-F238E27FC236}">
                <a16:creationId xmlns:a16="http://schemas.microsoft.com/office/drawing/2014/main" id="{23FF169A-B9E6-CC4C-B8A5-889C45B3C484}"/>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3586876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83773">
        <p159:morph option="byObject"/>
      </p:transition>
    </mc:Choice>
    <mc:Fallback xmlns="" xmlns:a16="http://schemas.microsoft.com/office/drawing/2014/main" xmlns:a14="http://schemas.microsoft.com/office/drawing/2010/main" xmlns:p14="http://schemas.microsoft.com/office/powerpoint/2010/main">
      <p:transition spd="slow" advTm="83773">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1507" name="Titolo 4"/>
          <p:cNvSpPr>
            <a:spLocks noGrp="1"/>
          </p:cNvSpPr>
          <p:nvPr>
            <p:ph type="title"/>
            <p:custDataLst>
              <p:tags r:id="rId2"/>
            </p:custDataLst>
          </p:nvPr>
        </p:nvSpPr>
        <p:spPr bwMode="auto">
          <a:xfrm>
            <a:off x="1217464" y="1090234"/>
            <a:ext cx="10512425" cy="505152"/>
          </a:xfrm>
          <a:noFill/>
          <a:extLst>
            <a:ext uri="{909E8E84-426E-40dd-AFC4-6F175D3DCCD1}">
              <a14:hiddenFill xmlns="" xmlns:a16="http://schemas.microsoft.com/office/drawing/2014/main"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miter lim="800000"/>
                <a:headEnd/>
                <a:tailEnd/>
              </a14:hiddenLine>
            </a:ext>
          </a:extLst>
        </p:spPr>
        <p:txBody>
          <a:bodyPr wrap="square" lIns="121920" tIns="60960" rIns="121920" bIns="60960" numCol="1" anchor="t" anchorCtr="0" compatLnSpc="1">
            <a:prstTxWarp prst="textNoShape">
              <a:avLst/>
            </a:prstTxWarp>
          </a:bodyPr>
          <a:lstStyle/>
          <a:p>
            <a:pPr eaLnBrk="1" hangingPunct="1">
              <a:defRPr/>
            </a:pPr>
            <a:r>
              <a:rPr lang="en-GB" dirty="0">
                <a:solidFill>
                  <a:schemeClr val="tx1"/>
                </a:solidFill>
              </a:rPr>
              <a:t>CARATTERISTICHE E FUNZIONALITÀ</a:t>
            </a:r>
          </a:p>
        </p:txBody>
      </p:sp>
      <p:sp>
        <p:nvSpPr>
          <p:cNvPr id="10" name="CasellaDiTesto 9">
            <a:extLst>
              <a:ext uri="{FF2B5EF4-FFF2-40B4-BE49-F238E27FC236}">
                <a16:creationId xmlns:a16="http://schemas.microsoft.com/office/drawing/2014/main" id="{4B7CAEE8-CD42-7451-EA5A-9212DA3EA962}"/>
              </a:ext>
            </a:extLst>
          </p:cNvPr>
          <p:cNvSpPr txBox="1"/>
          <p:nvPr>
            <p:custDataLst>
              <p:tags r:id="rId3"/>
            </p:custDataLst>
          </p:nvPr>
        </p:nvSpPr>
        <p:spPr>
          <a:xfrm>
            <a:off x="-49695" y="1746580"/>
            <a:ext cx="5639470" cy="461665"/>
          </a:xfrm>
          <a:prstGeom prst="homePlat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defTabSz="609585" fontAlgn="base">
              <a:spcBef>
                <a:spcPct val="0"/>
              </a:spcBef>
              <a:spcAft>
                <a:spcPct val="0"/>
              </a:spcAft>
            </a:pPr>
            <a:r>
              <a:rPr lang="en-GB" sz="2400" dirty="0">
                <a:solidFill>
                  <a:schemeClr val="tx1"/>
                </a:solidFill>
                <a:latin typeface="Avenir Next LT Pro" panose="020B0504020202020204" pitchFamily="34" charset="0"/>
              </a:rPr>
              <a:t>        1. </a:t>
            </a:r>
            <a:r>
              <a:rPr lang="en-GB" sz="2400" b="1" dirty="0">
                <a:solidFill>
                  <a:schemeClr val="tx1"/>
                </a:solidFill>
                <a:latin typeface="Avenir Next LT Pro" panose="020B0504020202020204" pitchFamily="34" charset="0"/>
              </a:rPr>
              <a:t>Dimensioni </a:t>
            </a:r>
            <a:r>
              <a:rPr lang="en-GB" sz="2000" dirty="0">
                <a:solidFill>
                  <a:schemeClr val="tx1"/>
                </a:solidFill>
                <a:latin typeface="Avenir Next LT Pro" panose="020B0504020202020204" pitchFamily="34" charset="0"/>
              </a:rPr>
              <a:t>fisiche</a:t>
            </a:r>
          </a:p>
        </p:txBody>
      </p:sp>
      <p:sp>
        <p:nvSpPr>
          <p:cNvPr id="13" name="Rectangle: Rounded Corners 2">
            <a:extLst>
              <a:ext uri="{FF2B5EF4-FFF2-40B4-BE49-F238E27FC236}">
                <a16:creationId xmlns:a16="http://schemas.microsoft.com/office/drawing/2014/main" id="{34AD0216-720F-9766-5952-626A56D585F0}"/>
              </a:ext>
            </a:extLst>
          </p:cNvPr>
          <p:cNvSpPr/>
          <p:nvPr>
            <p:custDataLst>
              <p:tags r:id="rId4"/>
            </p:custDataLst>
          </p:nvPr>
        </p:nvSpPr>
        <p:spPr>
          <a:xfrm>
            <a:off x="7944647" y="1768812"/>
            <a:ext cx="1878496" cy="864704"/>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solidFill>
                  <a:schemeClr val="tx1"/>
                </a:solidFill>
                <a:latin typeface="Avenir Next LT Pro" panose="020B0504020202020204" pitchFamily="34" charset="0"/>
              </a:rPr>
              <a:t>Servizi</a:t>
            </a:r>
          </a:p>
        </p:txBody>
      </p:sp>
      <p:sp>
        <p:nvSpPr>
          <p:cNvPr id="14" name="Rectangle: Rounded Corners 3">
            <a:extLst>
              <a:ext uri="{FF2B5EF4-FFF2-40B4-BE49-F238E27FC236}">
                <a16:creationId xmlns:a16="http://schemas.microsoft.com/office/drawing/2014/main" id="{9183B6A6-C799-89CD-B5EE-356F0118929F}"/>
              </a:ext>
            </a:extLst>
          </p:cNvPr>
          <p:cNvSpPr/>
          <p:nvPr>
            <p:custDataLst>
              <p:tags r:id="rId5"/>
            </p:custDataLst>
          </p:nvPr>
        </p:nvSpPr>
        <p:spPr>
          <a:xfrm>
            <a:off x="6055194" y="3490544"/>
            <a:ext cx="1878496" cy="86470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tx1"/>
                </a:solidFill>
                <a:latin typeface="Avenir Next LT Pro" panose="020B0504020202020204" pitchFamily="34" charset="0"/>
              </a:rPr>
              <a:t>Parte fisica</a:t>
            </a:r>
          </a:p>
        </p:txBody>
      </p:sp>
      <p:sp>
        <p:nvSpPr>
          <p:cNvPr id="15" name="Rectangle: Rounded Corners 4">
            <a:extLst>
              <a:ext uri="{FF2B5EF4-FFF2-40B4-BE49-F238E27FC236}">
                <a16:creationId xmlns:a16="http://schemas.microsoft.com/office/drawing/2014/main" id="{2FC5691F-9B46-0356-3EFA-7F6E02DCAE1D}"/>
              </a:ext>
            </a:extLst>
          </p:cNvPr>
          <p:cNvSpPr/>
          <p:nvPr>
            <p:custDataLst>
              <p:tags r:id="rId6"/>
            </p:custDataLst>
          </p:nvPr>
        </p:nvSpPr>
        <p:spPr>
          <a:xfrm>
            <a:off x="9812186" y="3490544"/>
            <a:ext cx="1878496" cy="86470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solidFill>
                  <a:schemeClr val="tx1"/>
                </a:solidFill>
                <a:latin typeface="Avenir Next LT Pro" panose="020B0504020202020204" pitchFamily="34" charset="0"/>
              </a:rPr>
              <a:t>Parte virtuale</a:t>
            </a:r>
          </a:p>
        </p:txBody>
      </p:sp>
      <p:cxnSp>
        <p:nvCxnSpPr>
          <p:cNvPr id="16" name="Connector: Curved 7">
            <a:extLst>
              <a:ext uri="{FF2B5EF4-FFF2-40B4-BE49-F238E27FC236}">
                <a16:creationId xmlns:a16="http://schemas.microsoft.com/office/drawing/2014/main" id="{0FCBA72B-A939-6FCD-A1D9-6157DFF966CB}"/>
              </a:ext>
            </a:extLst>
          </p:cNvPr>
          <p:cNvCxnSpPr>
            <a:stCxn id="13" idx="1"/>
            <a:endCxn id="14" idx="0"/>
          </p:cNvCxnSpPr>
          <p:nvPr>
            <p:custDataLst>
              <p:tags r:id="rId7"/>
            </p:custDataLst>
          </p:nvPr>
        </p:nvCxnSpPr>
        <p:spPr>
          <a:xfrm rot="10800000" flipV="1">
            <a:off x="6994443" y="2201164"/>
            <a:ext cx="950205" cy="1289380"/>
          </a:xfrm>
          <a:prstGeom prst="curvedConnector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8">
            <a:extLst>
              <a:ext uri="{FF2B5EF4-FFF2-40B4-BE49-F238E27FC236}">
                <a16:creationId xmlns:a16="http://schemas.microsoft.com/office/drawing/2014/main" id="{F4D98FA6-719A-2F78-2511-345356D06216}"/>
              </a:ext>
            </a:extLst>
          </p:cNvPr>
          <p:cNvCxnSpPr>
            <a:cxnSpLocks/>
            <a:stCxn id="13" idx="3"/>
            <a:endCxn id="15" idx="0"/>
          </p:cNvCxnSpPr>
          <p:nvPr>
            <p:custDataLst>
              <p:tags r:id="rId8"/>
            </p:custDataLst>
          </p:nvPr>
        </p:nvCxnSpPr>
        <p:spPr>
          <a:xfrm>
            <a:off x="9823143" y="2201164"/>
            <a:ext cx="928291" cy="1289380"/>
          </a:xfrm>
          <a:prstGeom prst="curvedConnector2">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8" name="Connector: Curved 11">
            <a:extLst>
              <a:ext uri="{FF2B5EF4-FFF2-40B4-BE49-F238E27FC236}">
                <a16:creationId xmlns:a16="http://schemas.microsoft.com/office/drawing/2014/main" id="{0F3D8596-E369-FA2F-8EE8-5AEAB10A1C51}"/>
              </a:ext>
            </a:extLst>
          </p:cNvPr>
          <p:cNvCxnSpPr>
            <a:cxnSpLocks/>
            <a:stCxn id="15" idx="2"/>
            <a:endCxn id="14" idx="2"/>
          </p:cNvCxnSpPr>
          <p:nvPr>
            <p:custDataLst>
              <p:tags r:id="rId9"/>
            </p:custDataLst>
          </p:nvPr>
        </p:nvCxnSpPr>
        <p:spPr>
          <a:xfrm rot="5400000">
            <a:off x="8872938" y="2476752"/>
            <a:ext cx="12700" cy="3756992"/>
          </a:xfrm>
          <a:prstGeom prst="curvedConnector3">
            <a:avLst>
              <a:gd name="adj1" fmla="val 9911394"/>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25C3846-8CB3-DA2C-38D2-1638CFF540C5}"/>
              </a:ext>
            </a:extLst>
          </p:cNvPr>
          <p:cNvSpPr txBox="1"/>
          <p:nvPr>
            <p:custDataLst>
              <p:tags r:id="rId10"/>
            </p:custDataLst>
          </p:nvPr>
        </p:nvSpPr>
        <p:spPr>
          <a:xfrm rot="3702113">
            <a:off x="9850483" y="2454781"/>
            <a:ext cx="1734379" cy="369332"/>
          </a:xfrm>
          <a:prstGeom prst="rect">
            <a:avLst/>
          </a:prstGeom>
          <a:noFill/>
        </p:spPr>
        <p:txBody>
          <a:bodyPr wrap="square">
            <a:spAutoFit/>
          </a:bodyPr>
          <a:lstStyle/>
          <a:p>
            <a:pPr algn="ctr"/>
            <a:r>
              <a:rPr lang="en-US" dirty="0"/>
              <a:t>Previsione</a:t>
            </a:r>
          </a:p>
        </p:txBody>
      </p:sp>
      <p:sp>
        <p:nvSpPr>
          <p:cNvPr id="21" name="TextBox 19">
            <a:extLst>
              <a:ext uri="{FF2B5EF4-FFF2-40B4-BE49-F238E27FC236}">
                <a16:creationId xmlns:a16="http://schemas.microsoft.com/office/drawing/2014/main" id="{9C32DCA7-7C08-6A03-433D-57163838CADD}"/>
              </a:ext>
            </a:extLst>
          </p:cNvPr>
          <p:cNvSpPr txBox="1"/>
          <p:nvPr>
            <p:custDataLst>
              <p:tags r:id="rId11"/>
            </p:custDataLst>
          </p:nvPr>
        </p:nvSpPr>
        <p:spPr>
          <a:xfrm rot="17903689">
            <a:off x="6057051" y="2426044"/>
            <a:ext cx="1734379" cy="369332"/>
          </a:xfrm>
          <a:prstGeom prst="rect">
            <a:avLst/>
          </a:prstGeom>
          <a:noFill/>
        </p:spPr>
        <p:txBody>
          <a:bodyPr wrap="square">
            <a:spAutoFit/>
          </a:bodyPr>
          <a:lstStyle/>
          <a:p>
            <a:pPr algn="ctr"/>
            <a:r>
              <a:rPr lang="en-US" dirty="0">
                <a:latin typeface="Avenir Next LT Pro Light" panose="020B0304020202020204" pitchFamily="34" charset="0"/>
              </a:rPr>
              <a:t>Prescrizione</a:t>
            </a:r>
          </a:p>
        </p:txBody>
      </p:sp>
      <p:sp>
        <p:nvSpPr>
          <p:cNvPr id="22" name="Flowchart: Magnetic Disk 21">
            <a:extLst>
              <a:ext uri="{FF2B5EF4-FFF2-40B4-BE49-F238E27FC236}">
                <a16:creationId xmlns:a16="http://schemas.microsoft.com/office/drawing/2014/main" id="{2FB2A237-248A-1FD0-7A45-0C9A57240F38}"/>
              </a:ext>
            </a:extLst>
          </p:cNvPr>
          <p:cNvSpPr/>
          <p:nvPr>
            <p:custDataLst>
              <p:tags r:id="rId12"/>
            </p:custDataLst>
          </p:nvPr>
        </p:nvSpPr>
        <p:spPr>
          <a:xfrm>
            <a:off x="8491662" y="3632556"/>
            <a:ext cx="775252" cy="583649"/>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chemeClr val="tx1"/>
                </a:solidFill>
                <a:latin typeface="Avenir Next LT Pro" panose="020B0504020202020204" pitchFamily="34" charset="0"/>
              </a:rPr>
              <a:t>Dati</a:t>
            </a:r>
          </a:p>
        </p:txBody>
      </p:sp>
      <p:cxnSp>
        <p:nvCxnSpPr>
          <p:cNvPr id="23" name="Straight Connector 23">
            <a:extLst>
              <a:ext uri="{FF2B5EF4-FFF2-40B4-BE49-F238E27FC236}">
                <a16:creationId xmlns:a16="http://schemas.microsoft.com/office/drawing/2014/main" id="{4467CD39-9060-EB70-EC3E-604BF2F756CF}"/>
              </a:ext>
            </a:extLst>
          </p:cNvPr>
          <p:cNvCxnSpPr>
            <a:stCxn id="22" idx="2"/>
            <a:endCxn id="14" idx="3"/>
          </p:cNvCxnSpPr>
          <p:nvPr>
            <p:custDataLst>
              <p:tags r:id="rId13"/>
            </p:custDataLst>
          </p:nvPr>
        </p:nvCxnSpPr>
        <p:spPr>
          <a:xfrm flipH="1" flipV="1">
            <a:off x="7933690" y="3922896"/>
            <a:ext cx="557972" cy="148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5">
            <a:extLst>
              <a:ext uri="{FF2B5EF4-FFF2-40B4-BE49-F238E27FC236}">
                <a16:creationId xmlns:a16="http://schemas.microsoft.com/office/drawing/2014/main" id="{34756B4A-17B0-1950-B6C1-32D3183D8983}"/>
              </a:ext>
            </a:extLst>
          </p:cNvPr>
          <p:cNvCxnSpPr>
            <a:cxnSpLocks/>
            <a:stCxn id="15" idx="1"/>
            <a:endCxn id="22" idx="4"/>
          </p:cNvCxnSpPr>
          <p:nvPr>
            <p:custDataLst>
              <p:tags r:id="rId14"/>
            </p:custDataLst>
          </p:nvPr>
        </p:nvCxnSpPr>
        <p:spPr>
          <a:xfrm flipH="1">
            <a:off x="9266914" y="3922896"/>
            <a:ext cx="545272" cy="148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8">
            <a:extLst>
              <a:ext uri="{FF2B5EF4-FFF2-40B4-BE49-F238E27FC236}">
                <a16:creationId xmlns:a16="http://schemas.microsoft.com/office/drawing/2014/main" id="{8D153F4A-D6D6-050D-F1C7-0CE62757103D}"/>
              </a:ext>
            </a:extLst>
          </p:cNvPr>
          <p:cNvCxnSpPr>
            <a:cxnSpLocks/>
            <a:stCxn id="13" idx="2"/>
            <a:endCxn id="22" idx="1"/>
          </p:cNvCxnSpPr>
          <p:nvPr>
            <p:custDataLst>
              <p:tags r:id="rId15"/>
            </p:custDataLst>
          </p:nvPr>
        </p:nvCxnSpPr>
        <p:spPr>
          <a:xfrm flipH="1">
            <a:off x="8879288" y="2633516"/>
            <a:ext cx="4607" cy="99904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7" name="TextBox 17">
            <a:extLst>
              <a:ext uri="{FF2B5EF4-FFF2-40B4-BE49-F238E27FC236}">
                <a16:creationId xmlns:a16="http://schemas.microsoft.com/office/drawing/2014/main" id="{82B979FA-9CE5-9866-7BA3-647534DD3587}"/>
              </a:ext>
            </a:extLst>
          </p:cNvPr>
          <p:cNvSpPr txBox="1"/>
          <p:nvPr>
            <p:custDataLst>
              <p:tags r:id="rId16"/>
            </p:custDataLst>
          </p:nvPr>
        </p:nvSpPr>
        <p:spPr>
          <a:xfrm>
            <a:off x="8177951" y="5667778"/>
            <a:ext cx="1734379" cy="369332"/>
          </a:xfrm>
          <a:prstGeom prst="rect">
            <a:avLst/>
          </a:prstGeom>
          <a:noFill/>
        </p:spPr>
        <p:txBody>
          <a:bodyPr wrap="square">
            <a:spAutoFit/>
          </a:bodyPr>
          <a:lstStyle/>
          <a:p>
            <a:pPr algn="ctr"/>
            <a:r>
              <a:rPr lang="en-US" dirty="0">
                <a:latin typeface="Avenir Next LT Pro Light" panose="020B0304020202020204" pitchFamily="34" charset="0"/>
              </a:rPr>
              <a:t>Descrizione</a:t>
            </a:r>
          </a:p>
        </p:txBody>
      </p:sp>
      <p:sp>
        <p:nvSpPr>
          <p:cNvPr id="31" name="CasellaDiTesto 30">
            <a:extLst>
              <a:ext uri="{FF2B5EF4-FFF2-40B4-BE49-F238E27FC236}">
                <a16:creationId xmlns:a16="http://schemas.microsoft.com/office/drawing/2014/main" id="{04707868-6159-A870-A19A-D280D7E23934}"/>
              </a:ext>
            </a:extLst>
          </p:cNvPr>
          <p:cNvSpPr txBox="1"/>
          <p:nvPr>
            <p:custDataLst>
              <p:tags r:id="rId17"/>
            </p:custDataLst>
          </p:nvPr>
        </p:nvSpPr>
        <p:spPr>
          <a:xfrm>
            <a:off x="0" y="2698387"/>
            <a:ext cx="5639470" cy="461665"/>
          </a:xfrm>
          <a:prstGeom prst="homePlat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defTabSz="609585" fontAlgn="base">
              <a:spcBef>
                <a:spcPct val="0"/>
              </a:spcBef>
              <a:spcAft>
                <a:spcPct val="0"/>
              </a:spcAft>
            </a:pPr>
            <a:r>
              <a:rPr lang="en-GB" sz="2400" dirty="0">
                <a:solidFill>
                  <a:schemeClr val="tx1"/>
                </a:solidFill>
                <a:latin typeface="Avenir Next LT Pro" panose="020B0504020202020204" pitchFamily="34" charset="0"/>
              </a:rPr>
              <a:t>       2. </a:t>
            </a:r>
            <a:r>
              <a:rPr lang="en-GB" sz="2400" b="1" dirty="0">
                <a:solidFill>
                  <a:schemeClr val="tx1"/>
                </a:solidFill>
                <a:latin typeface="Avenir Next LT Pro" panose="020B0504020202020204" pitchFamily="34" charset="0"/>
              </a:rPr>
              <a:t>Dimensione della parte </a:t>
            </a:r>
            <a:r>
              <a:rPr lang="en-GB" sz="2000" dirty="0">
                <a:solidFill>
                  <a:schemeClr val="tx1"/>
                </a:solidFill>
                <a:latin typeface="Avenir Next LT Pro" panose="020B0504020202020204" pitchFamily="34" charset="0"/>
              </a:rPr>
              <a:t>virtuale</a:t>
            </a:r>
          </a:p>
        </p:txBody>
      </p:sp>
      <p:sp>
        <p:nvSpPr>
          <p:cNvPr id="21505" name="CasellaDiTesto 21504">
            <a:extLst>
              <a:ext uri="{FF2B5EF4-FFF2-40B4-BE49-F238E27FC236}">
                <a16:creationId xmlns:a16="http://schemas.microsoft.com/office/drawing/2014/main" id="{8D559495-D95D-63F5-D06E-1C249ADAA598}"/>
              </a:ext>
            </a:extLst>
          </p:cNvPr>
          <p:cNvSpPr txBox="1"/>
          <p:nvPr>
            <p:custDataLst>
              <p:tags r:id="rId18"/>
            </p:custDataLst>
          </p:nvPr>
        </p:nvSpPr>
        <p:spPr>
          <a:xfrm>
            <a:off x="-14173" y="3648281"/>
            <a:ext cx="5639470" cy="461665"/>
          </a:xfrm>
          <a:prstGeom prst="homePlat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defTabSz="609585" fontAlgn="base">
              <a:spcBef>
                <a:spcPct val="0"/>
              </a:spcBef>
              <a:spcAft>
                <a:spcPct val="0"/>
              </a:spcAft>
            </a:pPr>
            <a:r>
              <a:rPr lang="en-GB" sz="2400" dirty="0">
                <a:solidFill>
                  <a:schemeClr val="tx1"/>
                </a:solidFill>
                <a:latin typeface="Avenir Next LT Pro" panose="020B0504020202020204" pitchFamily="34" charset="0"/>
              </a:rPr>
              <a:t>       3. </a:t>
            </a:r>
            <a:r>
              <a:rPr lang="en-GB" sz="2400" b="1" dirty="0">
                <a:solidFill>
                  <a:schemeClr val="tx1"/>
                </a:solidFill>
                <a:latin typeface="Avenir Next LT Pro" panose="020B0504020202020204" pitchFamily="34" charset="0"/>
              </a:rPr>
              <a:t> Dimensioni dei collegamenti</a:t>
            </a:r>
          </a:p>
        </p:txBody>
      </p:sp>
      <p:sp>
        <p:nvSpPr>
          <p:cNvPr id="21506" name="CasellaDiTesto 21505">
            <a:extLst>
              <a:ext uri="{FF2B5EF4-FFF2-40B4-BE49-F238E27FC236}">
                <a16:creationId xmlns:a16="http://schemas.microsoft.com/office/drawing/2014/main" id="{71E48AF1-A865-C2F2-73FA-C20C677090B0}"/>
              </a:ext>
            </a:extLst>
          </p:cNvPr>
          <p:cNvSpPr txBox="1"/>
          <p:nvPr>
            <p:custDataLst>
              <p:tags r:id="rId19"/>
            </p:custDataLst>
          </p:nvPr>
        </p:nvSpPr>
        <p:spPr>
          <a:xfrm>
            <a:off x="-14174" y="4621645"/>
            <a:ext cx="5639470" cy="461665"/>
          </a:xfrm>
          <a:prstGeom prst="homePlat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defTabSz="609585" fontAlgn="base">
              <a:spcBef>
                <a:spcPct val="0"/>
              </a:spcBef>
              <a:spcAft>
                <a:spcPct val="0"/>
              </a:spcAft>
            </a:pPr>
            <a:r>
              <a:rPr lang="en-GB" sz="2400" dirty="0">
                <a:solidFill>
                  <a:schemeClr val="tx1"/>
                </a:solidFill>
                <a:latin typeface="Avenir Next LT Pro" panose="020B0504020202020204" pitchFamily="34" charset="0"/>
              </a:rPr>
              <a:t>       4. </a:t>
            </a:r>
            <a:r>
              <a:rPr lang="en-GB" sz="2400" b="1" dirty="0" err="1">
                <a:solidFill>
                  <a:schemeClr val="tx1"/>
                </a:solidFill>
                <a:latin typeface="Avenir Next LT Pro" panose="020B0504020202020204" pitchFamily="34" charset="0"/>
              </a:rPr>
              <a:t>Dimensione</a:t>
            </a:r>
            <a:r>
              <a:rPr lang="en-GB" sz="2400" b="1" dirty="0">
                <a:solidFill>
                  <a:schemeClr val="tx1"/>
                </a:solidFill>
                <a:latin typeface="Avenir Next LT Pro" panose="020B0504020202020204" pitchFamily="34" charset="0"/>
              </a:rPr>
              <a:t> </a:t>
            </a:r>
            <a:r>
              <a:rPr lang="en-GB" sz="2000" dirty="0" err="1">
                <a:solidFill>
                  <a:schemeClr val="tx1"/>
                </a:solidFill>
                <a:latin typeface="Avenir Next LT Pro" panose="020B0504020202020204" pitchFamily="34" charset="0"/>
              </a:rPr>
              <a:t>dei</a:t>
            </a:r>
            <a:r>
              <a:rPr lang="en-GB" sz="2000" dirty="0">
                <a:solidFill>
                  <a:schemeClr val="tx1"/>
                </a:solidFill>
                <a:latin typeface="Avenir Next LT Pro" panose="020B0504020202020204" pitchFamily="34" charset="0"/>
              </a:rPr>
              <a:t> dati</a:t>
            </a:r>
          </a:p>
        </p:txBody>
      </p:sp>
      <p:sp>
        <p:nvSpPr>
          <p:cNvPr id="21508" name="CasellaDiTesto 21507">
            <a:extLst>
              <a:ext uri="{FF2B5EF4-FFF2-40B4-BE49-F238E27FC236}">
                <a16:creationId xmlns:a16="http://schemas.microsoft.com/office/drawing/2014/main" id="{DC2C45D4-EACA-8C38-CD0B-BBBF1B56B8BE}"/>
              </a:ext>
            </a:extLst>
          </p:cNvPr>
          <p:cNvSpPr txBox="1"/>
          <p:nvPr>
            <p:custDataLst>
              <p:tags r:id="rId20"/>
            </p:custDataLst>
          </p:nvPr>
        </p:nvSpPr>
        <p:spPr>
          <a:xfrm>
            <a:off x="-49695" y="5571539"/>
            <a:ext cx="5639470" cy="461665"/>
          </a:xfrm>
          <a:prstGeom prst="homePlat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defTabSz="609585" fontAlgn="base">
              <a:spcBef>
                <a:spcPct val="0"/>
              </a:spcBef>
              <a:spcAft>
                <a:spcPct val="0"/>
              </a:spcAft>
            </a:pPr>
            <a:r>
              <a:rPr lang="en-GB" sz="2400" dirty="0">
                <a:solidFill>
                  <a:schemeClr val="tx1"/>
                </a:solidFill>
                <a:latin typeface="Avenir Next LT Pro" panose="020B0504020202020204" pitchFamily="34" charset="0"/>
              </a:rPr>
              <a:t>       5. </a:t>
            </a:r>
            <a:r>
              <a:rPr lang="en-GB" sz="2400" b="1" dirty="0">
                <a:solidFill>
                  <a:schemeClr val="tx1"/>
                </a:solidFill>
                <a:latin typeface="Avenir Next LT Pro" panose="020B0504020202020204" pitchFamily="34" charset="0"/>
              </a:rPr>
              <a:t>Dimensione </a:t>
            </a:r>
            <a:r>
              <a:rPr lang="en-GB" sz="2000" dirty="0">
                <a:solidFill>
                  <a:schemeClr val="tx1"/>
                </a:solidFill>
                <a:latin typeface="Avenir Next LT Pro" panose="020B0504020202020204" pitchFamily="34" charset="0"/>
              </a:rPr>
              <a:t>del servizio</a:t>
            </a:r>
          </a:p>
        </p:txBody>
      </p:sp>
      <p:sp>
        <p:nvSpPr>
          <p:cNvPr id="2" name="Google Shape;44;p2">
            <a:extLst>
              <a:ext uri="{FF2B5EF4-FFF2-40B4-BE49-F238E27FC236}">
                <a16:creationId xmlns:a16="http://schemas.microsoft.com/office/drawing/2014/main" id="{D8949B73-A7F3-F6E1-375C-4037885CDF69}"/>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4053798821"/>
      </p:ext>
    </p:extLst>
  </p:cSld>
  <p:clrMapOvr>
    <a:masterClrMapping/>
  </p:clrMapOvr>
  <mc:AlternateContent xmlns:mc="http://schemas.openxmlformats.org/markup-compatibility/2006" xmlns:p14="http://schemas.microsoft.com/office/powerpoint/2010/main">
    <mc:Choice Requires="p14">
      <p:transition spd="slow" p14:dur="2000" advTm="120080"/>
    </mc:Choice>
    <mc:Fallback xmlns="" xmlns:a14="http://schemas.microsoft.com/office/drawing/2010/main" xmlns:a16="http://schemas.microsoft.com/office/drawing/2014/main">
      <p:transition spd="slow" advTm="1200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5"/>
                                        </p:tgtEl>
                                        <p:attrNameLst>
                                          <p:attrName>style.visibility</p:attrName>
                                        </p:attrNameLst>
                                      </p:cBhvr>
                                      <p:to>
                                        <p:strVal val="visible"/>
                                      </p:to>
                                    </p:set>
                                    <p:animEffect transition="in" filter="fade">
                                      <p:cBhvr>
                                        <p:cTn id="17" dur="500"/>
                                        <p:tgtEl>
                                          <p:spTgt spid="2150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6"/>
                                        </p:tgtEl>
                                        <p:attrNameLst>
                                          <p:attrName>style.visibility</p:attrName>
                                        </p:attrNameLst>
                                      </p:cBhvr>
                                      <p:to>
                                        <p:strVal val="visible"/>
                                      </p:to>
                                    </p:set>
                                    <p:animEffect transition="in" filter="fade">
                                      <p:cBhvr>
                                        <p:cTn id="22" dur="500"/>
                                        <p:tgtEl>
                                          <p:spTgt spid="2150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8"/>
                                        </p:tgtEl>
                                        <p:attrNameLst>
                                          <p:attrName>style.visibility</p:attrName>
                                        </p:attrNameLst>
                                      </p:cBhvr>
                                      <p:to>
                                        <p:strVal val="visible"/>
                                      </p:to>
                                    </p:set>
                                    <p:animEffect transition="in" filter="fade">
                                      <p:cBhvr>
                                        <p:cTn id="2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animBg="1"/>
      <p:bldP spid="21505" grpId="0" animBg="1"/>
      <p:bldP spid="21506" grpId="0" animBg="1"/>
      <p:bldP spid="2150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58" name="Rettangolo con due angoli in diagonale arrotondati 57">
            <a:extLst>
              <a:ext uri="{FF2B5EF4-FFF2-40B4-BE49-F238E27FC236}">
                <a16:creationId xmlns:a16="http://schemas.microsoft.com/office/drawing/2014/main" id="{494403E9-237C-B610-FF87-F6CF1D7082CA}"/>
              </a:ext>
            </a:extLst>
          </p:cNvPr>
          <p:cNvSpPr>
            <a:spLocks/>
          </p:cNvSpPr>
          <p:nvPr>
            <p:custDataLst>
              <p:tags r:id="rId2"/>
            </p:custDataLst>
          </p:nvPr>
        </p:nvSpPr>
        <p:spPr>
          <a:xfrm>
            <a:off x="523096" y="5262627"/>
            <a:ext cx="11650634" cy="1046098"/>
          </a:xfrm>
          <a:prstGeom prst="round2Diag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p>
        </p:txBody>
      </p:sp>
      <p:sp>
        <p:nvSpPr>
          <p:cNvPr id="53" name="Rettangolo con due angoli in diagonale arrotondati 52">
            <a:extLst>
              <a:ext uri="{FF2B5EF4-FFF2-40B4-BE49-F238E27FC236}">
                <a16:creationId xmlns:a16="http://schemas.microsoft.com/office/drawing/2014/main" id="{5C592123-78BD-320D-B4E7-B013A6B363C8}"/>
              </a:ext>
            </a:extLst>
          </p:cNvPr>
          <p:cNvSpPr>
            <a:spLocks/>
          </p:cNvSpPr>
          <p:nvPr>
            <p:custDataLst>
              <p:tags r:id="rId3"/>
            </p:custDataLst>
          </p:nvPr>
        </p:nvSpPr>
        <p:spPr>
          <a:xfrm>
            <a:off x="550863" y="1340017"/>
            <a:ext cx="11650634" cy="1046098"/>
          </a:xfrm>
          <a:prstGeom prst="round2Diag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p>
        </p:txBody>
      </p:sp>
      <p:sp>
        <p:nvSpPr>
          <p:cNvPr id="21507" name="Titolo 4"/>
          <p:cNvSpPr>
            <a:spLocks noGrp="1"/>
          </p:cNvSpPr>
          <p:nvPr>
            <p:ph type="title"/>
            <p:custDataLst>
              <p:tags r:id="rId4"/>
            </p:custDataLst>
          </p:nvPr>
        </p:nvSpPr>
        <p:spPr bwMode="auto">
          <a:noFill/>
          <a:extLst>
            <a:ext uri="{909E8E84-426E-40dd-AFC4-6F175D3DCCD1}">
              <a14:hiddenFill xmlns="" xmlns:a16="http://schemas.microsoft.com/office/drawing/2014/main"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miter lim="800000"/>
                <a:headEnd/>
                <a:tailEnd/>
              </a14:hiddenLine>
            </a:ext>
          </a:extLst>
        </p:spPr>
        <p:txBody>
          <a:bodyPr wrap="square" lIns="121920" tIns="60960" rIns="121920" bIns="60960" numCol="1" anchor="t" anchorCtr="0" compatLnSpc="1">
            <a:prstTxWarp prst="textNoShape">
              <a:avLst/>
            </a:prstTxWarp>
          </a:bodyPr>
          <a:lstStyle/>
          <a:p>
            <a:pPr eaLnBrk="1" hangingPunct="1">
              <a:defRPr/>
            </a:pPr>
            <a:r>
              <a:rPr lang="en-GB" dirty="0"/>
              <a:t>L'EVOLUZIONE DEL CONCETTO</a:t>
            </a:r>
          </a:p>
        </p:txBody>
      </p:sp>
      <p:sp>
        <p:nvSpPr>
          <p:cNvPr id="20" name="CasellaDiTesto 19">
            <a:extLst>
              <a:ext uri="{FF2B5EF4-FFF2-40B4-BE49-F238E27FC236}">
                <a16:creationId xmlns:a16="http://schemas.microsoft.com/office/drawing/2014/main" id="{0CCF2D53-F67A-CAC3-F4D6-98132D9D42AA}"/>
              </a:ext>
            </a:extLst>
          </p:cNvPr>
          <p:cNvSpPr txBox="1"/>
          <p:nvPr>
            <p:custDataLst>
              <p:tags r:id="rId5"/>
            </p:custDataLst>
          </p:nvPr>
        </p:nvSpPr>
        <p:spPr>
          <a:xfrm>
            <a:off x="3968013" y="1632233"/>
            <a:ext cx="8392600" cy="461665"/>
          </a:xfrm>
          <a:prstGeom prst="rect">
            <a:avLst/>
          </a:prstGeom>
          <a:noFill/>
        </p:spPr>
        <p:txBody>
          <a:bodyPr wrap="square">
            <a:spAutoFit/>
          </a:bodyPr>
          <a:lstStyle/>
          <a:p>
            <a:pPr defTabSz="609585" fontAlgn="base">
              <a:spcBef>
                <a:spcPct val="0"/>
              </a:spcBef>
              <a:spcAft>
                <a:spcPct val="0"/>
              </a:spcAft>
            </a:pPr>
            <a:r>
              <a:rPr lang="en-GB" sz="2400" b="1" dirty="0">
                <a:solidFill>
                  <a:schemeClr val="bg1">
                    <a:lumMod val="95000"/>
                  </a:schemeClr>
                </a:solidFill>
                <a:latin typeface="Avenir Next LT Pro" panose="020B0504020202020204" pitchFamily="34" charset="0"/>
              </a:rPr>
              <a:t>Idealità concettuale per il PLM </a:t>
            </a:r>
            <a:r>
              <a:rPr lang="en-GB" sz="2400" dirty="0">
                <a:solidFill>
                  <a:schemeClr val="bg1">
                    <a:lumMod val="95000"/>
                  </a:schemeClr>
                </a:solidFill>
                <a:latin typeface="Avenir Next LT Pro" panose="020B0504020202020204" pitchFamily="34" charset="0"/>
              </a:rPr>
              <a:t>(Grieves)</a:t>
            </a:r>
          </a:p>
        </p:txBody>
      </p:sp>
      <p:sp>
        <p:nvSpPr>
          <p:cNvPr id="40" name="CasellaDiTesto 39">
            <a:extLst>
              <a:ext uri="{FF2B5EF4-FFF2-40B4-BE49-F238E27FC236}">
                <a16:creationId xmlns:a16="http://schemas.microsoft.com/office/drawing/2014/main" id="{B8AD2A87-EBBA-025C-F6E7-33F700527E38}"/>
              </a:ext>
            </a:extLst>
          </p:cNvPr>
          <p:cNvSpPr txBox="1"/>
          <p:nvPr>
            <p:custDataLst>
              <p:tags r:id="rId6"/>
            </p:custDataLst>
          </p:nvPr>
        </p:nvSpPr>
        <p:spPr>
          <a:xfrm>
            <a:off x="3951800" y="5554843"/>
            <a:ext cx="8302743" cy="461665"/>
          </a:xfrm>
          <a:prstGeom prst="rect">
            <a:avLst/>
          </a:prstGeom>
          <a:noFill/>
        </p:spPr>
        <p:txBody>
          <a:bodyPr wrap="square">
            <a:spAutoFit/>
          </a:bodyPr>
          <a:lstStyle/>
          <a:p>
            <a:pPr defTabSz="609585" fontAlgn="base">
              <a:spcBef>
                <a:spcPct val="0"/>
              </a:spcBef>
              <a:spcAft>
                <a:spcPct val="0"/>
              </a:spcAft>
            </a:pPr>
            <a:r>
              <a:rPr lang="en-US" sz="2400" b="1" dirty="0">
                <a:solidFill>
                  <a:schemeClr val="bg1">
                    <a:lumMod val="95000"/>
                  </a:schemeClr>
                </a:solidFill>
                <a:latin typeface="Avenir Next LT Pro" panose="020B0504020202020204" pitchFamily="34" charset="0"/>
              </a:rPr>
              <a:t>Digital Twin </a:t>
            </a:r>
            <a:r>
              <a:rPr lang="en-US" sz="2400" dirty="0">
                <a:solidFill>
                  <a:schemeClr val="bg1">
                    <a:lumMod val="95000"/>
                  </a:schemeClr>
                </a:solidFill>
                <a:latin typeface="Avenir Next LT Pro" panose="020B0504020202020204" pitchFamily="34" charset="0"/>
              </a:rPr>
              <a:t>(dal 2011)</a:t>
            </a:r>
          </a:p>
        </p:txBody>
      </p:sp>
      <p:grpSp>
        <p:nvGrpSpPr>
          <p:cNvPr id="60" name="Gruppo 59">
            <a:extLst>
              <a:ext uri="{FF2B5EF4-FFF2-40B4-BE49-F238E27FC236}">
                <a16:creationId xmlns:a16="http://schemas.microsoft.com/office/drawing/2014/main" id="{28A1BFB2-9F1F-0DB1-B974-6BBF77C5E722}"/>
              </a:ext>
            </a:extLst>
          </p:cNvPr>
          <p:cNvGrpSpPr>
            <a:grpSpLocks/>
          </p:cNvGrpSpPr>
          <p:nvPr>
            <p:custDataLst>
              <p:tags r:id="rId7"/>
            </p:custDataLst>
          </p:nvPr>
        </p:nvGrpSpPr>
        <p:grpSpPr>
          <a:xfrm>
            <a:off x="523096" y="2681248"/>
            <a:ext cx="12074026" cy="1046098"/>
            <a:chOff x="550863" y="2309994"/>
            <a:chExt cx="12074026" cy="1046098"/>
          </a:xfrm>
        </p:grpSpPr>
        <p:sp>
          <p:nvSpPr>
            <p:cNvPr id="55" name="Rettangolo con due angoli in diagonale arrotondati 54">
              <a:extLst>
                <a:ext uri="{FF2B5EF4-FFF2-40B4-BE49-F238E27FC236}">
                  <a16:creationId xmlns:a16="http://schemas.microsoft.com/office/drawing/2014/main" id="{37DD9DA0-E97D-AE7A-4D2F-8569B16A489E}"/>
                </a:ext>
              </a:extLst>
            </p:cNvPr>
            <p:cNvSpPr>
              <a:spLocks noGrp="1" noRot="1" noMove="1" noResize="1" noEditPoints="1" noAdjustHandles="1" noChangeArrowheads="1" noChangeShapeType="1"/>
            </p:cNvSpPr>
            <p:nvPr/>
          </p:nvSpPr>
          <p:spPr>
            <a:xfrm>
              <a:off x="550863" y="2309994"/>
              <a:ext cx="11650634" cy="1046098"/>
            </a:xfrm>
            <a:prstGeom prst="round2Diag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p>
          </p:txBody>
        </p:sp>
        <p:sp>
          <p:nvSpPr>
            <p:cNvPr id="24" name="CasellaDiTesto 23">
              <a:extLst>
                <a:ext uri="{FF2B5EF4-FFF2-40B4-BE49-F238E27FC236}">
                  <a16:creationId xmlns:a16="http://schemas.microsoft.com/office/drawing/2014/main" id="{508F9E77-FFCD-8B1B-2D13-EFC47EED8F0E}"/>
                </a:ext>
              </a:extLst>
            </p:cNvPr>
            <p:cNvSpPr txBox="1">
              <a:spLocks/>
            </p:cNvSpPr>
            <p:nvPr/>
          </p:nvSpPr>
          <p:spPr>
            <a:xfrm>
              <a:off x="3995780" y="2615969"/>
              <a:ext cx="8629109" cy="461665"/>
            </a:xfrm>
            <a:prstGeom prst="rect">
              <a:avLst/>
            </a:prstGeom>
            <a:noFill/>
          </p:spPr>
          <p:txBody>
            <a:bodyPr wrap="square">
              <a:spAutoFit/>
            </a:bodyPr>
            <a:lstStyle/>
            <a:p>
              <a:pPr defTabSz="609585" fontAlgn="base">
                <a:spcBef>
                  <a:spcPct val="0"/>
                </a:spcBef>
                <a:spcAft>
                  <a:spcPct val="0"/>
                </a:spcAft>
              </a:pPr>
              <a:r>
                <a:rPr lang="en-GB" sz="2400" b="1" dirty="0">
                  <a:solidFill>
                    <a:schemeClr val="bg1">
                      <a:lumMod val="95000"/>
                    </a:schemeClr>
                  </a:solidFill>
                  <a:latin typeface="Avenir Next LT Pro" panose="020B0504020202020204" pitchFamily="34" charset="0"/>
                </a:rPr>
                <a:t>Modello degli spazi speculari </a:t>
              </a:r>
              <a:r>
                <a:rPr lang="en-GB" sz="2400" dirty="0">
                  <a:solidFill>
                    <a:schemeClr val="bg1">
                      <a:lumMod val="95000"/>
                    </a:schemeClr>
                  </a:solidFill>
                  <a:latin typeface="Avenir Next LT Pro" panose="020B0504020202020204" pitchFamily="34" charset="0"/>
                </a:rPr>
                <a:t>(Grieves)</a:t>
              </a:r>
            </a:p>
          </p:txBody>
        </p:sp>
      </p:grpSp>
      <p:grpSp>
        <p:nvGrpSpPr>
          <p:cNvPr id="59" name="Gruppo 58">
            <a:extLst>
              <a:ext uri="{FF2B5EF4-FFF2-40B4-BE49-F238E27FC236}">
                <a16:creationId xmlns:a16="http://schemas.microsoft.com/office/drawing/2014/main" id="{599FEBE6-71B1-0F31-1231-419DE2DD3718}"/>
              </a:ext>
            </a:extLst>
          </p:cNvPr>
          <p:cNvGrpSpPr>
            <a:grpSpLocks/>
          </p:cNvGrpSpPr>
          <p:nvPr>
            <p:custDataLst>
              <p:tags r:id="rId8"/>
            </p:custDataLst>
          </p:nvPr>
        </p:nvGrpSpPr>
        <p:grpSpPr>
          <a:xfrm>
            <a:off x="495329" y="3927229"/>
            <a:ext cx="11821544" cy="1046098"/>
            <a:chOff x="550863" y="3562961"/>
            <a:chExt cx="11821544" cy="1046098"/>
          </a:xfrm>
        </p:grpSpPr>
        <p:sp>
          <p:nvSpPr>
            <p:cNvPr id="57" name="Rettangolo con due angoli in diagonale arrotondati 56">
              <a:extLst>
                <a:ext uri="{FF2B5EF4-FFF2-40B4-BE49-F238E27FC236}">
                  <a16:creationId xmlns:a16="http://schemas.microsoft.com/office/drawing/2014/main" id="{377D599D-F0ED-C0D8-5997-91BAE2D0778F}"/>
                </a:ext>
              </a:extLst>
            </p:cNvPr>
            <p:cNvSpPr>
              <a:spLocks/>
            </p:cNvSpPr>
            <p:nvPr/>
          </p:nvSpPr>
          <p:spPr>
            <a:xfrm>
              <a:off x="550863" y="3562961"/>
              <a:ext cx="11650634" cy="1046098"/>
            </a:xfrm>
            <a:prstGeom prst="round2Diag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dirty="0"/>
            </a:p>
          </p:txBody>
        </p:sp>
        <p:sp>
          <p:nvSpPr>
            <p:cNvPr id="37" name="CasellaDiTesto 36">
              <a:extLst>
                <a:ext uri="{FF2B5EF4-FFF2-40B4-BE49-F238E27FC236}">
                  <a16:creationId xmlns:a16="http://schemas.microsoft.com/office/drawing/2014/main" id="{10CFBA5B-CC9A-6F0A-438B-2CF7E7565AEB}"/>
                </a:ext>
              </a:extLst>
            </p:cNvPr>
            <p:cNvSpPr txBox="1">
              <a:spLocks/>
            </p:cNvSpPr>
            <p:nvPr/>
          </p:nvSpPr>
          <p:spPr>
            <a:xfrm>
              <a:off x="4023547" y="3899886"/>
              <a:ext cx="8348860" cy="461665"/>
            </a:xfrm>
            <a:prstGeom prst="rect">
              <a:avLst/>
            </a:prstGeom>
            <a:noFill/>
          </p:spPr>
          <p:txBody>
            <a:bodyPr wrap="square">
              <a:spAutoFit/>
            </a:bodyPr>
            <a:lstStyle/>
            <a:p>
              <a:pPr defTabSz="609585" fontAlgn="base">
                <a:spcBef>
                  <a:spcPct val="0"/>
                </a:spcBef>
                <a:spcAft>
                  <a:spcPct val="0"/>
                </a:spcAft>
              </a:pPr>
              <a:r>
                <a:rPr lang="en-GB" sz="2400" b="1" dirty="0">
                  <a:solidFill>
                    <a:schemeClr val="bg1">
                      <a:lumMod val="95000"/>
                    </a:schemeClr>
                  </a:solidFill>
                  <a:latin typeface="Avenir Next LT Pro" panose="020B0504020202020204" pitchFamily="34" charset="0"/>
                </a:rPr>
                <a:t>Modello di rispecchiamento delle informazioni </a:t>
              </a:r>
              <a:r>
                <a:rPr lang="en-GB" sz="2400" dirty="0">
                  <a:solidFill>
                    <a:schemeClr val="bg1">
                      <a:lumMod val="95000"/>
                    </a:schemeClr>
                  </a:solidFill>
                  <a:latin typeface="Avenir Next LT Pro" panose="020B0504020202020204" pitchFamily="34" charset="0"/>
                </a:rPr>
                <a:t>(Grieves</a:t>
              </a:r>
              <a:r>
                <a:rPr lang="en-GB" sz="1800" dirty="0">
                  <a:solidFill>
                    <a:schemeClr val="bg1">
                      <a:lumMod val="95000"/>
                    </a:schemeClr>
                  </a:solidFill>
                  <a:latin typeface="Avenir Next LT Pro" panose="020B0504020202020204" pitchFamily="34" charset="0"/>
                </a:rPr>
                <a:t>)</a:t>
              </a:r>
            </a:p>
          </p:txBody>
        </p:sp>
      </p:grpSp>
      <p:sp>
        <p:nvSpPr>
          <p:cNvPr id="3" name="CasellaDiTesto 2">
            <a:extLst>
              <a:ext uri="{FF2B5EF4-FFF2-40B4-BE49-F238E27FC236}">
                <a16:creationId xmlns:a16="http://schemas.microsoft.com/office/drawing/2014/main" id="{C6874363-E6F3-55D7-BE6F-6A6042CEFF74}"/>
              </a:ext>
            </a:extLst>
          </p:cNvPr>
          <p:cNvSpPr txBox="1"/>
          <p:nvPr>
            <p:custDataLst>
              <p:tags r:id="rId9"/>
            </p:custDataLst>
          </p:nvPr>
        </p:nvSpPr>
        <p:spPr>
          <a:xfrm>
            <a:off x="1479412" y="5534088"/>
            <a:ext cx="1616926" cy="646331"/>
          </a:xfrm>
          <a:prstGeom prst="rect">
            <a:avLst/>
          </a:prstGeom>
          <a:noFill/>
        </p:spPr>
        <p:txBody>
          <a:bodyPr wrap="square" rtlCol="0">
            <a:spAutoFit/>
          </a:bodyPr>
          <a:lstStyle/>
          <a:p>
            <a:r>
              <a:rPr lang="it-IT" sz="3600" b="1" dirty="0">
                <a:solidFill>
                  <a:schemeClr val="bg1"/>
                </a:solidFill>
                <a:latin typeface="Avenir Next LT Pro Demi" panose="020B0704020202020204" pitchFamily="34" charset="0"/>
              </a:rPr>
              <a:t>2011</a:t>
            </a:r>
          </a:p>
        </p:txBody>
      </p:sp>
      <p:sp>
        <p:nvSpPr>
          <p:cNvPr id="4" name="Freccia in giù 3">
            <a:extLst>
              <a:ext uri="{FF2B5EF4-FFF2-40B4-BE49-F238E27FC236}">
                <a16:creationId xmlns:a16="http://schemas.microsoft.com/office/drawing/2014/main" id="{72D73071-840C-FC61-8E48-32024BB5F3BC}"/>
              </a:ext>
            </a:extLst>
          </p:cNvPr>
          <p:cNvSpPr/>
          <p:nvPr>
            <p:custDataLst>
              <p:tags r:id="rId10"/>
            </p:custDataLst>
          </p:nvPr>
        </p:nvSpPr>
        <p:spPr>
          <a:xfrm>
            <a:off x="1597579" y="2340019"/>
            <a:ext cx="1026458" cy="3176543"/>
          </a:xfrm>
          <a:prstGeom prst="downArrow">
            <a:avLst/>
          </a:prstGeom>
          <a:ln>
            <a:solidFill>
              <a:schemeClr val="accent5">
                <a:tint val="95000"/>
                <a:shade val="95000"/>
                <a:satMod val="120000"/>
                <a:alpha val="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it-IT"/>
          </a:p>
        </p:txBody>
      </p:sp>
      <p:sp>
        <p:nvSpPr>
          <p:cNvPr id="5" name="CasellaDiTesto 4">
            <a:extLst>
              <a:ext uri="{FF2B5EF4-FFF2-40B4-BE49-F238E27FC236}">
                <a16:creationId xmlns:a16="http://schemas.microsoft.com/office/drawing/2014/main" id="{7869A0F8-A0D4-6318-F7AF-F45793891E45}"/>
              </a:ext>
            </a:extLst>
          </p:cNvPr>
          <p:cNvSpPr txBox="1"/>
          <p:nvPr>
            <p:custDataLst>
              <p:tags r:id="rId11"/>
            </p:custDataLst>
          </p:nvPr>
        </p:nvSpPr>
        <p:spPr>
          <a:xfrm>
            <a:off x="1450975" y="1562466"/>
            <a:ext cx="1616926" cy="646331"/>
          </a:xfrm>
          <a:prstGeom prst="rect">
            <a:avLst/>
          </a:prstGeom>
          <a:noFill/>
        </p:spPr>
        <p:txBody>
          <a:bodyPr wrap="square" rtlCol="0">
            <a:spAutoFit/>
          </a:bodyPr>
          <a:lstStyle/>
          <a:p>
            <a:r>
              <a:rPr lang="it-IT" sz="3600" b="1" dirty="0">
                <a:solidFill>
                  <a:schemeClr val="bg1"/>
                </a:solidFill>
                <a:latin typeface="Avenir Next LT Pro Demi" panose="020B0704020202020204" pitchFamily="34" charset="0"/>
              </a:rPr>
              <a:t>2002</a:t>
            </a:r>
          </a:p>
        </p:txBody>
      </p:sp>
      <p:sp>
        <p:nvSpPr>
          <p:cNvPr id="2" name="Google Shape;44;p2">
            <a:extLst>
              <a:ext uri="{FF2B5EF4-FFF2-40B4-BE49-F238E27FC236}">
                <a16:creationId xmlns:a16="http://schemas.microsoft.com/office/drawing/2014/main" id="{6455B668-5AE2-9B0B-3E44-463877564419}"/>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3783665492"/>
      </p:ext>
    </p:extLst>
  </p:cSld>
  <p:clrMapOvr>
    <a:masterClrMapping/>
  </p:clrMapOvr>
  <mc:AlternateContent xmlns:mc="http://schemas.openxmlformats.org/markup-compatibility/2006" xmlns:p14="http://schemas.microsoft.com/office/powerpoint/2010/main">
    <mc:Choice Requires="p14">
      <p:transition spd="slow" p14:dur="2000" advTm="120080"/>
    </mc:Choice>
    <mc:Fallback xmlns="" xmlns:a16="http://schemas.microsoft.com/office/drawing/2014/main" xmlns:a14="http://schemas.microsoft.com/office/drawing/2010/main">
      <p:transition spd="slow" advTm="1200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4" name="Immagine 3" descr="Immagine che contiene testo, schermata, veicolo, automobile&#10;&#10;Descrizione generata automaticamente">
            <a:extLst>
              <a:ext uri="{FF2B5EF4-FFF2-40B4-BE49-F238E27FC236}">
                <a16:creationId xmlns:a16="http://schemas.microsoft.com/office/drawing/2014/main" id="{4B5753BA-9040-1BEE-A33E-EDC89E57B832}"/>
              </a:ext>
            </a:extLst>
          </p:cNvPr>
          <p:cNvPicPr>
            <a:picLocks noChangeAspect="1"/>
          </p:cNvPicPr>
          <p:nvPr>
            <p:custDataLst>
              <p:tags r:id="rId2"/>
            </p:custDataLst>
          </p:nvPr>
        </p:nvPicPr>
        <p:blipFill>
          <a:blip r:embed="rId16">
            <a:extLst>
              <a:ext uri="{28A0092B-C50C-407E-A947-70E740481C1C}">
                <a14:useLocalDpi xmlns:a14="http://schemas.microsoft.com/office/drawing/2010/main" val="0"/>
              </a:ext>
            </a:extLst>
          </a:blip>
          <a:stretch>
            <a:fillRect/>
          </a:stretch>
        </p:blipFill>
        <p:spPr>
          <a:xfrm>
            <a:off x="1452778" y="1247599"/>
            <a:ext cx="9502964" cy="4480948"/>
          </a:xfrm>
          <a:prstGeom prst="rect">
            <a:avLst/>
          </a:prstGeom>
        </p:spPr>
      </p:pic>
      <p:sp>
        <p:nvSpPr>
          <p:cNvPr id="21507" name="Titolo 4"/>
          <p:cNvSpPr>
            <a:spLocks noGrp="1"/>
          </p:cNvSpPr>
          <p:nvPr>
            <p:ph type="title"/>
            <p:custDataLst>
              <p:tags r:id="rId3"/>
            </p:custDataLst>
          </p:nvPr>
        </p:nvSpPr>
        <p:spPr bwMode="auto">
          <a:xfrm>
            <a:off x="1452778" y="609326"/>
            <a:ext cx="10512425" cy="505152"/>
          </a:xfrm>
          <a:noFill/>
          <a:extLst>
            <a:ext uri="{909E8E84-426E-40dd-AFC4-6F175D3DCCD1}">
              <a14:hiddenFill xmlns="" xmlns:a16="http://schemas.microsoft.com/office/drawing/2014/main"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miter lim="800000"/>
                <a:headEnd/>
                <a:tailEnd/>
              </a14:hiddenLine>
            </a:ext>
          </a:extLst>
        </p:spPr>
        <p:txBody>
          <a:bodyPr wrap="square" lIns="121920" tIns="60960" rIns="121920" bIns="60960" numCol="1" anchor="t" anchorCtr="0" compatLnSpc="1">
            <a:prstTxWarp prst="textNoShape">
              <a:avLst/>
            </a:prstTxWarp>
          </a:bodyPr>
          <a:lstStyle/>
          <a:p>
            <a:pPr eaLnBrk="1" hangingPunct="1">
              <a:defRPr/>
            </a:pPr>
            <a:r>
              <a:rPr lang="en-GB" dirty="0">
                <a:solidFill>
                  <a:schemeClr val="tx1"/>
                </a:solidFill>
              </a:rPr>
              <a:t>L'ORIGINE DEL CONCETTO</a:t>
            </a:r>
          </a:p>
        </p:txBody>
      </p:sp>
      <p:sp>
        <p:nvSpPr>
          <p:cNvPr id="38" name="CasellaDiTesto 37">
            <a:extLst>
              <a:ext uri="{FF2B5EF4-FFF2-40B4-BE49-F238E27FC236}">
                <a16:creationId xmlns:a16="http://schemas.microsoft.com/office/drawing/2014/main" id="{AE0EF77D-7386-A7AE-B4CF-3D159B055A0C}"/>
              </a:ext>
            </a:extLst>
          </p:cNvPr>
          <p:cNvSpPr txBox="1"/>
          <p:nvPr>
            <p:custDataLst>
              <p:tags r:id="rId4"/>
            </p:custDataLst>
          </p:nvPr>
        </p:nvSpPr>
        <p:spPr>
          <a:xfrm>
            <a:off x="4680556" y="3261028"/>
            <a:ext cx="2553555" cy="369332"/>
          </a:xfrm>
          <a:prstGeom prst="rect">
            <a:avLst/>
          </a:prstGeom>
          <a:noFill/>
        </p:spPr>
        <p:txBody>
          <a:bodyPr wrap="square" rtlCol="0">
            <a:spAutoFit/>
          </a:bodyPr>
          <a:lstStyle/>
          <a:p>
            <a:r>
              <a:rPr lang="en-US" dirty="0">
                <a:latin typeface="Avenir Next LT Pro Light" panose="020B0304020202020204" pitchFamily="34" charset="0"/>
              </a:rPr>
              <a:t>INFORMAZIONI</a:t>
            </a:r>
            <a:endParaRPr lang="it-IT" dirty="0">
              <a:latin typeface="Avenir Next LT Pro Light" panose="020B0304020202020204" pitchFamily="34" charset="0"/>
            </a:endParaRPr>
          </a:p>
        </p:txBody>
      </p:sp>
      <p:sp>
        <p:nvSpPr>
          <p:cNvPr id="47" name="CasellaDiTesto 46">
            <a:extLst>
              <a:ext uri="{FF2B5EF4-FFF2-40B4-BE49-F238E27FC236}">
                <a16:creationId xmlns:a16="http://schemas.microsoft.com/office/drawing/2014/main" id="{1B48623D-1389-A8F2-2F10-E9AC680DE399}"/>
              </a:ext>
            </a:extLst>
          </p:cNvPr>
          <p:cNvSpPr txBox="1"/>
          <p:nvPr>
            <p:custDataLst>
              <p:tags r:id="rId5"/>
            </p:custDataLst>
          </p:nvPr>
        </p:nvSpPr>
        <p:spPr>
          <a:xfrm>
            <a:off x="4892971" y="3730291"/>
            <a:ext cx="1608601" cy="369332"/>
          </a:xfrm>
          <a:prstGeom prst="rect">
            <a:avLst/>
          </a:prstGeom>
          <a:noFill/>
        </p:spPr>
        <p:txBody>
          <a:bodyPr wrap="square" rtlCol="0">
            <a:spAutoFit/>
          </a:bodyPr>
          <a:lstStyle/>
          <a:p>
            <a:r>
              <a:rPr lang="en-US" dirty="0">
                <a:latin typeface="Avenir Next LT Pro Light" panose="020B0304020202020204" pitchFamily="34" charset="0"/>
              </a:rPr>
              <a:t>PROCESSO</a:t>
            </a:r>
            <a:endParaRPr lang="it-IT" dirty="0">
              <a:latin typeface="Avenir Next LT Pro Light" panose="020B0304020202020204" pitchFamily="34" charset="0"/>
            </a:endParaRPr>
          </a:p>
        </p:txBody>
      </p:sp>
      <p:sp>
        <p:nvSpPr>
          <p:cNvPr id="48" name="CasellaDiTesto 47">
            <a:extLst>
              <a:ext uri="{FF2B5EF4-FFF2-40B4-BE49-F238E27FC236}">
                <a16:creationId xmlns:a16="http://schemas.microsoft.com/office/drawing/2014/main" id="{C827DCAD-BD40-2BBB-D97B-5EBDF16BA6A3}"/>
              </a:ext>
            </a:extLst>
          </p:cNvPr>
          <p:cNvSpPr txBox="1"/>
          <p:nvPr>
            <p:custDataLst>
              <p:tags r:id="rId6"/>
            </p:custDataLst>
          </p:nvPr>
        </p:nvSpPr>
        <p:spPr>
          <a:xfrm>
            <a:off x="4492173" y="1965508"/>
            <a:ext cx="2206314" cy="369332"/>
          </a:xfrm>
          <a:prstGeom prst="rect">
            <a:avLst/>
          </a:prstGeom>
          <a:noFill/>
        </p:spPr>
        <p:txBody>
          <a:bodyPr wrap="square" rtlCol="0">
            <a:spAutoFit/>
          </a:bodyPr>
          <a:lstStyle/>
          <a:p>
            <a:pPr algn="ctr"/>
            <a:r>
              <a:rPr lang="en-US" dirty="0">
                <a:latin typeface="Avenir Next LT Pro Light" panose="020B0304020202020204" pitchFamily="34" charset="0"/>
              </a:rPr>
              <a:t>DATI</a:t>
            </a:r>
            <a:endParaRPr lang="it-IT" dirty="0">
              <a:latin typeface="Avenir Next LT Pro Light" panose="020B0304020202020204" pitchFamily="34" charset="0"/>
            </a:endParaRPr>
          </a:p>
        </p:txBody>
      </p:sp>
      <p:sp>
        <p:nvSpPr>
          <p:cNvPr id="2" name="TextBox 11">
            <a:extLst>
              <a:ext uri="{FF2B5EF4-FFF2-40B4-BE49-F238E27FC236}">
                <a16:creationId xmlns:a16="http://schemas.microsoft.com/office/drawing/2014/main" id="{1D4559EA-DF75-B11B-B29D-08FC735FA2AF}"/>
              </a:ext>
            </a:extLst>
          </p:cNvPr>
          <p:cNvSpPr txBox="1"/>
          <p:nvPr>
            <p:custDataLst>
              <p:tags r:id="rId7"/>
            </p:custDataLst>
          </p:nvPr>
        </p:nvSpPr>
        <p:spPr>
          <a:xfrm>
            <a:off x="612459" y="6110174"/>
            <a:ext cx="9741131" cy="276999"/>
          </a:xfrm>
          <a:prstGeom prst="rect">
            <a:avLst/>
          </a:prstGeom>
          <a:noFill/>
        </p:spPr>
        <p:txBody>
          <a:bodyPr wrap="square">
            <a:spAutoFit/>
          </a:bodyPr>
          <a:lstStyle/>
          <a:p>
            <a:r>
              <a:rPr lang="en-US" sz="1200" b="0" i="0" u="none" strike="noStrike" baseline="0" dirty="0">
                <a:latin typeface="Avenir Next LT Pro" panose="020B0504020202020204" pitchFamily="34" charset="0"/>
              </a:rPr>
              <a:t>Crediti: Dr. Michael Grieves, Università del Michigan, Lurie Engineering Center, 3 dicembre 2001</a:t>
            </a:r>
            <a:endParaRPr lang="en-US" sz="1200" dirty="0">
              <a:latin typeface="Avenir Next LT Pro" panose="020B0504020202020204" pitchFamily="34" charset="0"/>
            </a:endParaRPr>
          </a:p>
        </p:txBody>
      </p:sp>
      <p:cxnSp>
        <p:nvCxnSpPr>
          <p:cNvPr id="12" name="Connettore 2 11">
            <a:extLst>
              <a:ext uri="{FF2B5EF4-FFF2-40B4-BE49-F238E27FC236}">
                <a16:creationId xmlns:a16="http://schemas.microsoft.com/office/drawing/2014/main" id="{CC031211-AFC5-43CF-315E-3DB0A11D7225}"/>
              </a:ext>
            </a:extLst>
          </p:cNvPr>
          <p:cNvCxnSpPr/>
          <p:nvPr>
            <p:custDataLst>
              <p:tags r:id="rId8"/>
            </p:custDataLst>
          </p:nvPr>
        </p:nvCxnSpPr>
        <p:spPr>
          <a:xfrm>
            <a:off x="4530297" y="2426931"/>
            <a:ext cx="190545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143D6621-2AAD-0B0B-6BA2-4413B7AA776E}"/>
              </a:ext>
            </a:extLst>
          </p:cNvPr>
          <p:cNvCxnSpPr/>
          <p:nvPr>
            <p:custDataLst>
              <p:tags r:id="rId9"/>
            </p:custDataLst>
          </p:nvPr>
        </p:nvCxnSpPr>
        <p:spPr>
          <a:xfrm flipH="1">
            <a:off x="4530297" y="3691022"/>
            <a:ext cx="1905456" cy="0"/>
          </a:xfrm>
          <a:prstGeom prst="straightConnector1">
            <a:avLst/>
          </a:prstGeom>
          <a:ln w="25400" cmpd="sng">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Connettore a gomito 15">
            <a:extLst>
              <a:ext uri="{FF2B5EF4-FFF2-40B4-BE49-F238E27FC236}">
                <a16:creationId xmlns:a16="http://schemas.microsoft.com/office/drawing/2014/main" id="{9B048251-4D87-6F49-8F05-A56AF8B18C97}"/>
              </a:ext>
            </a:extLst>
          </p:cNvPr>
          <p:cNvCxnSpPr/>
          <p:nvPr>
            <p:custDataLst>
              <p:tags r:id="rId10"/>
            </p:custDataLst>
          </p:nvPr>
        </p:nvCxnSpPr>
        <p:spPr>
          <a:xfrm rot="5400000">
            <a:off x="6882729" y="4002317"/>
            <a:ext cx="702763" cy="651510"/>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Connettore a gomito 16">
            <a:extLst>
              <a:ext uri="{FF2B5EF4-FFF2-40B4-BE49-F238E27FC236}">
                <a16:creationId xmlns:a16="http://schemas.microsoft.com/office/drawing/2014/main" id="{34C06A66-EE72-C743-F52A-BE3C52EF3CFC}"/>
              </a:ext>
            </a:extLst>
          </p:cNvPr>
          <p:cNvCxnSpPr>
            <a:cxnSpLocks/>
          </p:cNvCxnSpPr>
          <p:nvPr>
            <p:custDataLst>
              <p:tags r:id="rId11"/>
            </p:custDataLst>
          </p:nvPr>
        </p:nvCxnSpPr>
        <p:spPr>
          <a:xfrm rot="16200000" flipH="1">
            <a:off x="7508628" y="4027928"/>
            <a:ext cx="702765" cy="600289"/>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1" name="Connettore a gomito 20">
            <a:extLst>
              <a:ext uri="{FF2B5EF4-FFF2-40B4-BE49-F238E27FC236}">
                <a16:creationId xmlns:a16="http://schemas.microsoft.com/office/drawing/2014/main" id="{EADE9031-2307-CDB4-BCF0-050AA4D3F98D}"/>
              </a:ext>
            </a:extLst>
          </p:cNvPr>
          <p:cNvCxnSpPr>
            <a:cxnSpLocks/>
          </p:cNvCxnSpPr>
          <p:nvPr>
            <p:custDataLst>
              <p:tags r:id="rId12"/>
            </p:custDataLst>
          </p:nvPr>
        </p:nvCxnSpPr>
        <p:spPr>
          <a:xfrm>
            <a:off x="7559866" y="4328072"/>
            <a:ext cx="2220742" cy="908505"/>
          </a:xfrm>
          <a:prstGeom prst="bentConnector3">
            <a:avLst>
              <a:gd name="adj1" fmla="val 61988"/>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 name="Google Shape;44;p2">
            <a:extLst>
              <a:ext uri="{FF2B5EF4-FFF2-40B4-BE49-F238E27FC236}">
                <a16:creationId xmlns:a16="http://schemas.microsoft.com/office/drawing/2014/main" id="{1A5013B8-8137-521E-AA8F-97C158A5BC55}"/>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2913862231"/>
      </p:ext>
    </p:extLst>
  </p:cSld>
  <p:clrMapOvr>
    <a:masterClrMapping/>
  </p:clrMapOvr>
  <mc:AlternateContent xmlns:mc="http://schemas.openxmlformats.org/markup-compatibility/2006" xmlns:p14="http://schemas.microsoft.com/office/powerpoint/2010/main">
    <mc:Choice Requires="p14">
      <p:transition spd="slow" p14:dur="2000" advTm="120080"/>
    </mc:Choice>
    <mc:Fallback xmlns="" xmlns:a16="http://schemas.microsoft.com/office/drawing/2014/main" xmlns:a14="http://schemas.microsoft.com/office/drawing/2010/main">
      <p:transition spd="slow" advTm="120080"/>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1507" name="Titolo 4"/>
          <p:cNvSpPr>
            <a:spLocks noGrp="1"/>
          </p:cNvSpPr>
          <p:nvPr>
            <p:ph type="title"/>
            <p:custDataLst>
              <p:tags r:id="rId2"/>
            </p:custDataLst>
          </p:nvPr>
        </p:nvSpPr>
        <p:spPr bwMode="auto">
          <a:xfrm>
            <a:off x="1388720" y="680862"/>
            <a:ext cx="10512425" cy="505152"/>
          </a:xfrm>
          <a:noFill/>
          <a:extLst>
            <a:ext uri="{909E8E84-426E-40dd-AFC4-6F175D3DCCD1}">
              <a14:hiddenFill xmlns="" xmlns:a16="http://schemas.microsoft.com/office/drawing/2014/main"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miter lim="800000"/>
                <a:headEnd/>
                <a:tailEnd/>
              </a14:hiddenLine>
            </a:ext>
          </a:extLst>
        </p:spPr>
        <p:txBody>
          <a:bodyPr wrap="square" lIns="121920" tIns="60960" rIns="121920" bIns="60960" numCol="1" anchor="t" anchorCtr="0" compatLnSpc="1">
            <a:prstTxWarp prst="textNoShape">
              <a:avLst/>
            </a:prstTxWarp>
          </a:bodyPr>
          <a:lstStyle/>
          <a:p>
            <a:pPr eaLnBrk="1" hangingPunct="1">
              <a:defRPr/>
            </a:pPr>
            <a:r>
              <a:rPr lang="en-GB" dirty="0">
                <a:solidFill>
                  <a:schemeClr val="tx1"/>
                </a:solidFill>
              </a:rPr>
              <a:t>CRESCITA PREVISTA</a:t>
            </a:r>
          </a:p>
        </p:txBody>
      </p:sp>
      <p:pic>
        <p:nvPicPr>
          <p:cNvPr id="3" name="Picture 11" descr="A graph of a number of blue and black bars&#10;&#10;Description automatically generated">
            <a:extLst>
              <a:ext uri="{FF2B5EF4-FFF2-40B4-BE49-F238E27FC236}">
                <a16:creationId xmlns:a16="http://schemas.microsoft.com/office/drawing/2014/main" id="{FAFF9F72-400D-BE75-A658-DD62EAE8480D}"/>
              </a:ext>
            </a:extLst>
          </p:cNvPr>
          <p:cNvPicPr>
            <a:picLocks noChangeAspect="1"/>
          </p:cNvPicPr>
          <p:nvPr>
            <p:custDataLst>
              <p:tags r:id="rId3"/>
            </p:custDataLst>
          </p:nvPr>
        </p:nvPicPr>
        <p:blipFill>
          <a:blip r:embed="rId8"/>
          <a:stretch>
            <a:fillRect/>
          </a:stretch>
        </p:blipFill>
        <p:spPr>
          <a:xfrm>
            <a:off x="840658" y="1295999"/>
            <a:ext cx="7018552" cy="5012725"/>
          </a:xfrm>
          <a:prstGeom prst="rect">
            <a:avLst/>
          </a:prstGeom>
        </p:spPr>
      </p:pic>
      <p:sp>
        <p:nvSpPr>
          <p:cNvPr id="5" name="CasellaDiTesto 4">
            <a:extLst>
              <a:ext uri="{FF2B5EF4-FFF2-40B4-BE49-F238E27FC236}">
                <a16:creationId xmlns:a16="http://schemas.microsoft.com/office/drawing/2014/main" id="{C459E4AF-0608-AF88-5BA0-5C6D4546AEC8}"/>
              </a:ext>
            </a:extLst>
          </p:cNvPr>
          <p:cNvSpPr txBox="1"/>
          <p:nvPr>
            <p:custDataLst>
              <p:tags r:id="rId4"/>
            </p:custDataLst>
          </p:nvPr>
        </p:nvSpPr>
        <p:spPr>
          <a:xfrm>
            <a:off x="550863" y="6557199"/>
            <a:ext cx="6094070" cy="276999"/>
          </a:xfrm>
          <a:prstGeom prst="rect">
            <a:avLst/>
          </a:prstGeom>
          <a:noFill/>
        </p:spPr>
        <p:txBody>
          <a:bodyPr wrap="square">
            <a:spAutoFit/>
          </a:bodyPr>
          <a:lstStyle/>
          <a:p>
            <a:r>
              <a:rPr lang="en-US" sz="1200" b="0" i="0" u="none" strike="noStrike" baseline="0" dirty="0">
                <a:latin typeface="Avenir Next LT Pro" panose="020B0504020202020204" pitchFamily="34" charset="0"/>
              </a:rPr>
              <a:t>Fonte: Statista</a:t>
            </a:r>
            <a:endParaRPr lang="en-US" sz="1200" dirty="0">
              <a:latin typeface="Avenir Next LT Pro" panose="020B0504020202020204" pitchFamily="34" charset="0"/>
            </a:endParaRPr>
          </a:p>
        </p:txBody>
      </p:sp>
      <p:sp>
        <p:nvSpPr>
          <p:cNvPr id="2" name="Google Shape;44;p2">
            <a:extLst>
              <a:ext uri="{FF2B5EF4-FFF2-40B4-BE49-F238E27FC236}">
                <a16:creationId xmlns:a16="http://schemas.microsoft.com/office/drawing/2014/main" id="{A72B7B34-6783-B373-C46A-EB8BAFCFC3B5}"/>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198950933"/>
      </p:ext>
    </p:extLst>
  </p:cSld>
  <p:clrMapOvr>
    <a:masterClrMapping/>
  </p:clrMapOvr>
  <mc:AlternateContent xmlns:mc="http://schemas.openxmlformats.org/markup-compatibility/2006" xmlns:p14="http://schemas.microsoft.com/office/powerpoint/2010/main">
    <mc:Choice Requires="p14">
      <p:transition spd="slow" p14:dur="2000" advTm="120080"/>
    </mc:Choice>
    <mc:Fallback xmlns="" xmlns:a14="http://schemas.microsoft.com/office/drawing/2010/main" xmlns:a16="http://schemas.microsoft.com/office/drawing/2014/main">
      <p:transition spd="slow" advTm="120080"/>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0415CF-677E-DD88-CED8-F43514AAF46D}"/>
              </a:ext>
            </a:extLst>
          </p:cNvPr>
          <p:cNvSpPr>
            <a:spLocks noGrp="1"/>
          </p:cNvSpPr>
          <p:nvPr>
            <p:ph type="title"/>
            <p:custDataLst>
              <p:tags r:id="rId2"/>
            </p:custDataLst>
          </p:nvPr>
        </p:nvSpPr>
        <p:spPr>
          <a:xfrm>
            <a:off x="4602458" y="991987"/>
            <a:ext cx="10512425" cy="505152"/>
          </a:xfrm>
        </p:spPr>
        <p:txBody>
          <a:bodyPr/>
          <a:lstStyle/>
          <a:p>
            <a:r>
              <a:rPr lang="en-US" dirty="0">
                <a:solidFill>
                  <a:schemeClr val="tx1"/>
                </a:solidFill>
              </a:rPr>
              <a:t>DEFINIZIONE</a:t>
            </a:r>
            <a:endParaRPr lang="it-IT" dirty="0">
              <a:solidFill>
                <a:schemeClr val="tx1"/>
              </a:solidFill>
            </a:endParaRPr>
          </a:p>
        </p:txBody>
      </p:sp>
      <p:pic>
        <p:nvPicPr>
          <p:cNvPr id="4" name="Immagine 3" descr="Immagine che contiene cartone animato, arte&#10;&#10;Descrizione generata automaticamente">
            <a:extLst>
              <a:ext uri="{FF2B5EF4-FFF2-40B4-BE49-F238E27FC236}">
                <a16:creationId xmlns:a16="http://schemas.microsoft.com/office/drawing/2014/main" id="{5DC9F7BB-3C12-7270-B2AC-F449C1DF9ABE}"/>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3688908" y="1731428"/>
            <a:ext cx="4236334" cy="4209801"/>
          </a:xfrm>
          <a:prstGeom prst="rect">
            <a:avLst/>
          </a:prstGeom>
        </p:spPr>
      </p:pic>
      <p:sp>
        <p:nvSpPr>
          <p:cNvPr id="3" name="Google Shape;44;p2">
            <a:extLst>
              <a:ext uri="{FF2B5EF4-FFF2-40B4-BE49-F238E27FC236}">
                <a16:creationId xmlns:a16="http://schemas.microsoft.com/office/drawing/2014/main" id="{C6ABAA68-25CC-AFF3-7482-35B0C1EDDC61}"/>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418197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579724-C3C1-458B-C51E-ABAFD8E12D31}"/>
              </a:ext>
            </a:extLst>
          </p:cNvPr>
          <p:cNvSpPr>
            <a:spLocks noGrp="1"/>
          </p:cNvSpPr>
          <p:nvPr>
            <p:ph type="title"/>
            <p:custDataLst>
              <p:tags r:id="rId2"/>
            </p:custDataLst>
          </p:nvPr>
        </p:nvSpPr>
        <p:spPr>
          <a:xfrm>
            <a:off x="1450515" y="746324"/>
            <a:ext cx="10512425" cy="505152"/>
          </a:xfrm>
        </p:spPr>
        <p:txBody>
          <a:bodyPr/>
          <a:lstStyle/>
          <a:p>
            <a:r>
              <a:rPr lang="en-US" dirty="0">
                <a:solidFill>
                  <a:schemeClr val="tx1"/>
                </a:solidFill>
              </a:rPr>
              <a:t>DEFINIZIONE</a:t>
            </a:r>
            <a:endParaRPr lang="it-IT" dirty="0">
              <a:solidFill>
                <a:schemeClr val="tx1"/>
              </a:solidFill>
            </a:endParaRPr>
          </a:p>
        </p:txBody>
      </p:sp>
      <p:sp>
        <p:nvSpPr>
          <p:cNvPr id="8" name="TextBox 3">
            <a:extLst>
              <a:ext uri="{FF2B5EF4-FFF2-40B4-BE49-F238E27FC236}">
                <a16:creationId xmlns:a16="http://schemas.microsoft.com/office/drawing/2014/main" id="{D3D3F62D-8905-00DE-7956-10A6EAC25B11}"/>
              </a:ext>
            </a:extLst>
          </p:cNvPr>
          <p:cNvSpPr txBox="1"/>
          <p:nvPr>
            <p:custDataLst>
              <p:tags r:id="rId3"/>
            </p:custDataLst>
          </p:nvPr>
        </p:nvSpPr>
        <p:spPr>
          <a:xfrm>
            <a:off x="1573228" y="2831724"/>
            <a:ext cx="9045544" cy="769441"/>
          </a:xfrm>
          <a:prstGeom prst="rect">
            <a:avLst/>
          </a:prstGeom>
          <a:noFill/>
        </p:spPr>
        <p:txBody>
          <a:bodyPr wrap="square">
            <a:spAutoFit/>
          </a:bodyPr>
          <a:lstStyle/>
          <a:p>
            <a:pPr algn="ctr"/>
            <a:r>
              <a:rPr lang="en-US" sz="4400" i="1" dirty="0">
                <a:latin typeface="Avenir Next LT Pro Demi" panose="020B0704020202020204" pitchFamily="34" charset="0"/>
              </a:rPr>
              <a:t>Più di 29 definizioni diverse</a:t>
            </a:r>
            <a:r>
              <a:rPr lang="en-US" sz="4400" i="1" baseline="30000" dirty="0">
                <a:latin typeface="Avenir Next LT Pro Demi" panose="020B0704020202020204" pitchFamily="34" charset="0"/>
              </a:rPr>
              <a:t>1</a:t>
            </a:r>
          </a:p>
        </p:txBody>
      </p:sp>
      <p:sp>
        <p:nvSpPr>
          <p:cNvPr id="3" name="Google Shape;44;p2">
            <a:extLst>
              <a:ext uri="{FF2B5EF4-FFF2-40B4-BE49-F238E27FC236}">
                <a16:creationId xmlns:a16="http://schemas.microsoft.com/office/drawing/2014/main" id="{30247509-B2A5-10DA-90A8-6C76B0BBAA1B}"/>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71978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2D54AD-2336-345E-3CB3-0C277E5623C4}"/>
              </a:ext>
            </a:extLst>
          </p:cNvPr>
          <p:cNvSpPr>
            <a:spLocks noGrp="1"/>
          </p:cNvSpPr>
          <p:nvPr>
            <p:ph type="title"/>
            <p:custDataLst>
              <p:tags r:id="rId2"/>
            </p:custDataLst>
          </p:nvPr>
        </p:nvSpPr>
        <p:spPr>
          <a:xfrm>
            <a:off x="839787" y="1350446"/>
            <a:ext cx="10512425" cy="505152"/>
          </a:xfrm>
        </p:spPr>
        <p:txBody>
          <a:bodyPr/>
          <a:lstStyle/>
          <a:p>
            <a:r>
              <a:rPr lang="en-GB" dirty="0">
                <a:solidFill>
                  <a:schemeClr val="tx1"/>
                </a:solidFill>
              </a:rPr>
              <a:t>DEFINIZIONE... ATTENSIAMO A UNA SOLA!</a:t>
            </a:r>
            <a:endParaRPr lang="it-IT" dirty="0">
              <a:solidFill>
                <a:schemeClr val="tx1"/>
              </a:solidFill>
            </a:endParaRPr>
          </a:p>
        </p:txBody>
      </p:sp>
      <p:sp>
        <p:nvSpPr>
          <p:cNvPr id="10" name="CasellaDiTesto 9">
            <a:extLst>
              <a:ext uri="{FF2B5EF4-FFF2-40B4-BE49-F238E27FC236}">
                <a16:creationId xmlns:a16="http://schemas.microsoft.com/office/drawing/2014/main" id="{75E255C8-0CE7-2EA4-0D60-2F0C688CDA53}"/>
              </a:ext>
            </a:extLst>
          </p:cNvPr>
          <p:cNvSpPr txBox="1"/>
          <p:nvPr>
            <p:custDataLst>
              <p:tags r:id="rId3"/>
            </p:custDataLst>
          </p:nvPr>
        </p:nvSpPr>
        <p:spPr>
          <a:xfrm>
            <a:off x="904754" y="2274838"/>
            <a:ext cx="10634103" cy="1938992"/>
          </a:xfrm>
          <a:prstGeom prst="rect">
            <a:avLst/>
          </a:prstGeom>
          <a:noFill/>
        </p:spPr>
        <p:txBody>
          <a:bodyPr wrap="square">
            <a:spAutoFit/>
          </a:bodyPr>
          <a:lstStyle/>
          <a:p>
            <a:r>
              <a:rPr lang="en-US" sz="2400" dirty="0">
                <a:latin typeface="Avenir Next LT Pro" panose="020B0504020202020204" pitchFamily="34" charset="0"/>
              </a:rPr>
              <a:t>“…è un insieme di costrutti informativi virtuali che descrive in modo completo un prodotto fisico potenziale o effettivo, dal livello microatomico a quello macrogeometrico.</a:t>
            </a:r>
          </a:p>
          <a:p>
            <a:r>
              <a:rPr lang="en-US" sz="2400" dirty="0">
                <a:latin typeface="Avenir Next LT Pro" panose="020B0504020202020204" pitchFamily="34" charset="0"/>
              </a:rPr>
              <a:t>In condizioni ottimali, qualsiasi informazione che potrebbe essere ottenuta dall'ispezione di un prodotto fisico può essere ottenuta dal suo gemello digitale". </a:t>
            </a:r>
            <a:r>
              <a:rPr lang="en-US" sz="2400" baseline="30000" dirty="0">
                <a:latin typeface="Avenir Next LT Pro" panose="020B0504020202020204" pitchFamily="34" charset="0"/>
              </a:rPr>
              <a:t>1</a:t>
            </a:r>
          </a:p>
        </p:txBody>
      </p:sp>
      <p:sp>
        <p:nvSpPr>
          <p:cNvPr id="3" name="Google Shape;44;p2">
            <a:extLst>
              <a:ext uri="{FF2B5EF4-FFF2-40B4-BE49-F238E27FC236}">
                <a16:creationId xmlns:a16="http://schemas.microsoft.com/office/drawing/2014/main" id="{F5552696-45B6-B64F-EB44-AEF79A771561}"/>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715962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0">
            <a:lum/>
          </a:blip>
          <a:srcRect/>
          <a:stretch>
            <a:fillRect/>
          </a:stretch>
        </a:blipFill>
        <a:effectLst/>
      </p:bgPr>
    </p:bg>
    <p:spTree>
      <p:nvGrpSpPr>
        <p:cNvPr id="1" name=""/>
        <p:cNvGrpSpPr/>
        <p:nvPr/>
      </p:nvGrpSpPr>
      <p:grpSpPr>
        <a:xfrm>
          <a:off x="0" y="0"/>
          <a:ext cx="0" cy="0"/>
          <a:chOff x="0" y="0"/>
          <a:chExt cx="0" cy="0"/>
        </a:xfrm>
      </p:grpSpPr>
      <p:sp>
        <p:nvSpPr>
          <p:cNvPr id="63" name="Freccia a destra 62">
            <a:extLst>
              <a:ext uri="{FF2B5EF4-FFF2-40B4-BE49-F238E27FC236}">
                <a16:creationId xmlns:a16="http://schemas.microsoft.com/office/drawing/2014/main" id="{93A67F62-F137-EB4B-0734-62AE48043CB4}"/>
              </a:ext>
            </a:extLst>
          </p:cNvPr>
          <p:cNvSpPr/>
          <p:nvPr>
            <p:custDataLst>
              <p:tags r:id="rId2"/>
            </p:custDataLst>
          </p:nvPr>
        </p:nvSpPr>
        <p:spPr>
          <a:xfrm rot="2295351">
            <a:off x="6821619" y="4155268"/>
            <a:ext cx="1556522" cy="261260"/>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2" name="Freccia a destra 61">
            <a:extLst>
              <a:ext uri="{FF2B5EF4-FFF2-40B4-BE49-F238E27FC236}">
                <a16:creationId xmlns:a16="http://schemas.microsoft.com/office/drawing/2014/main" id="{FE3B61DA-B6C2-EFDD-9E0B-655FFDA43B10}"/>
              </a:ext>
            </a:extLst>
          </p:cNvPr>
          <p:cNvSpPr/>
          <p:nvPr>
            <p:custDataLst>
              <p:tags r:id="rId3"/>
            </p:custDataLst>
          </p:nvPr>
        </p:nvSpPr>
        <p:spPr>
          <a:xfrm rot="5400000">
            <a:off x="5627797" y="4130469"/>
            <a:ext cx="1037235" cy="217005"/>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1" name="Freccia a destra 60">
            <a:extLst>
              <a:ext uri="{FF2B5EF4-FFF2-40B4-BE49-F238E27FC236}">
                <a16:creationId xmlns:a16="http://schemas.microsoft.com/office/drawing/2014/main" id="{A3D8FEA5-4983-67F6-3479-378EE56480BD}"/>
              </a:ext>
            </a:extLst>
          </p:cNvPr>
          <p:cNvSpPr/>
          <p:nvPr>
            <p:custDataLst>
              <p:tags r:id="rId4"/>
            </p:custDataLst>
          </p:nvPr>
        </p:nvSpPr>
        <p:spPr>
          <a:xfrm rot="16200000">
            <a:off x="5671504" y="2585354"/>
            <a:ext cx="1037235" cy="217005"/>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0" name="Freccia a destra 59">
            <a:extLst>
              <a:ext uri="{FF2B5EF4-FFF2-40B4-BE49-F238E27FC236}">
                <a16:creationId xmlns:a16="http://schemas.microsoft.com/office/drawing/2014/main" id="{777F594F-513E-E7A2-AB99-BA26990F0337}"/>
              </a:ext>
            </a:extLst>
          </p:cNvPr>
          <p:cNvSpPr>
            <a:spLocks noGrp="1" noRot="1" noMove="1" noResize="1" noEditPoints="1" noAdjustHandles="1" noChangeArrowheads="1" noChangeShapeType="1"/>
          </p:cNvSpPr>
          <p:nvPr>
            <p:custDataLst>
              <p:tags r:id="rId5"/>
            </p:custDataLst>
          </p:nvPr>
        </p:nvSpPr>
        <p:spPr>
          <a:xfrm rot="8656197">
            <a:off x="4118103" y="4017670"/>
            <a:ext cx="1704048" cy="229255"/>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9" name="Freccia a destra 58">
            <a:extLst>
              <a:ext uri="{FF2B5EF4-FFF2-40B4-BE49-F238E27FC236}">
                <a16:creationId xmlns:a16="http://schemas.microsoft.com/office/drawing/2014/main" id="{B3C6BA3A-2C37-9751-CA86-898C8D4CBBF7}"/>
              </a:ext>
            </a:extLst>
          </p:cNvPr>
          <p:cNvSpPr/>
          <p:nvPr>
            <p:custDataLst>
              <p:tags r:id="rId6"/>
            </p:custDataLst>
          </p:nvPr>
        </p:nvSpPr>
        <p:spPr>
          <a:xfrm rot="13396991">
            <a:off x="4183683" y="2401390"/>
            <a:ext cx="1442727" cy="232513"/>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8" name="Freccia a destra 57">
            <a:extLst>
              <a:ext uri="{FF2B5EF4-FFF2-40B4-BE49-F238E27FC236}">
                <a16:creationId xmlns:a16="http://schemas.microsoft.com/office/drawing/2014/main" id="{D5920B60-A224-A066-65BC-8371C6EEB207}"/>
              </a:ext>
            </a:extLst>
          </p:cNvPr>
          <p:cNvSpPr/>
          <p:nvPr>
            <p:custDataLst>
              <p:tags r:id="rId7"/>
            </p:custDataLst>
          </p:nvPr>
        </p:nvSpPr>
        <p:spPr>
          <a:xfrm rot="19174691">
            <a:off x="6794315" y="2444760"/>
            <a:ext cx="1704048" cy="227650"/>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7" name="Freccia A SINISTRA">
            <a:extLst>
              <a:ext uri="{FF2B5EF4-FFF2-40B4-BE49-F238E27FC236}">
                <a16:creationId xmlns:a16="http://schemas.microsoft.com/office/drawing/2014/main" id="{F7719807-5ECF-D5FB-4F21-62FFB20C3CA4}"/>
              </a:ext>
            </a:extLst>
          </p:cNvPr>
          <p:cNvSpPr/>
          <p:nvPr>
            <p:custDataLst>
              <p:tags r:id="rId8"/>
            </p:custDataLst>
          </p:nvPr>
        </p:nvSpPr>
        <p:spPr>
          <a:xfrm rot="10800000">
            <a:off x="2494676" y="3348518"/>
            <a:ext cx="5437211" cy="203037"/>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6" name="Freccia a destra 55">
            <a:extLst>
              <a:ext uri="{FF2B5EF4-FFF2-40B4-BE49-F238E27FC236}">
                <a16:creationId xmlns:a16="http://schemas.microsoft.com/office/drawing/2014/main" id="{A597DC04-CBA5-EC31-3E64-7F9ECEF5A1EA}"/>
              </a:ext>
            </a:extLst>
          </p:cNvPr>
          <p:cNvSpPr/>
          <p:nvPr>
            <p:custDataLst>
              <p:tags r:id="rId9"/>
            </p:custDataLst>
          </p:nvPr>
        </p:nvSpPr>
        <p:spPr>
          <a:xfrm>
            <a:off x="7517926" y="3328962"/>
            <a:ext cx="2280225" cy="217731"/>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2" name="Titolo 1">
            <a:extLst>
              <a:ext uri="{FF2B5EF4-FFF2-40B4-BE49-F238E27FC236}">
                <a16:creationId xmlns:a16="http://schemas.microsoft.com/office/drawing/2014/main" id="{F00D1A0C-1A1F-8240-3A41-D95F16632712}"/>
              </a:ext>
            </a:extLst>
          </p:cNvPr>
          <p:cNvSpPr>
            <a:spLocks noGrp="1"/>
          </p:cNvSpPr>
          <p:nvPr>
            <p:ph type="title"/>
            <p:custDataLst>
              <p:tags r:id="rId10"/>
            </p:custDataLst>
          </p:nvPr>
        </p:nvSpPr>
        <p:spPr>
          <a:xfrm>
            <a:off x="1538747" y="551565"/>
            <a:ext cx="10512425" cy="505152"/>
          </a:xfrm>
        </p:spPr>
        <p:txBody>
          <a:bodyPr/>
          <a:lstStyle/>
          <a:p>
            <a:r>
              <a:rPr lang="en-GB" sz="3200" dirty="0">
                <a:solidFill>
                  <a:schemeClr val="tx1"/>
                </a:solidFill>
              </a:rPr>
              <a:t>CARATTERISTICHE E FUNZIONALITÀ</a:t>
            </a:r>
            <a:endParaRPr lang="it-IT" sz="3200" dirty="0">
              <a:solidFill>
                <a:schemeClr val="tx1"/>
              </a:solidFill>
            </a:endParaRPr>
          </a:p>
        </p:txBody>
      </p:sp>
      <p:sp>
        <p:nvSpPr>
          <p:cNvPr id="6" name="Oval 2">
            <a:extLst>
              <a:ext uri="{FF2B5EF4-FFF2-40B4-BE49-F238E27FC236}">
                <a16:creationId xmlns:a16="http://schemas.microsoft.com/office/drawing/2014/main" id="{EC15524B-84BB-8E69-B818-B6692AD0EFA7}"/>
              </a:ext>
            </a:extLst>
          </p:cNvPr>
          <p:cNvSpPr/>
          <p:nvPr>
            <p:custDataLst>
              <p:tags r:id="rId11"/>
            </p:custDataLst>
          </p:nvPr>
        </p:nvSpPr>
        <p:spPr>
          <a:xfrm>
            <a:off x="4322599" y="2670486"/>
            <a:ext cx="3735042" cy="1481560"/>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Avenir Next LT Pro" panose="020B0504020202020204" pitchFamily="34" charset="0"/>
              </a:rPr>
              <a:t>GEMELLO DIGITALE</a:t>
            </a:r>
          </a:p>
        </p:txBody>
      </p:sp>
      <p:sp>
        <p:nvSpPr>
          <p:cNvPr id="7" name="TextBox 6">
            <a:extLst>
              <a:ext uri="{FF2B5EF4-FFF2-40B4-BE49-F238E27FC236}">
                <a16:creationId xmlns:a16="http://schemas.microsoft.com/office/drawing/2014/main" id="{5487E35F-C840-99BA-677E-7FBED312B433}"/>
              </a:ext>
            </a:extLst>
          </p:cNvPr>
          <p:cNvSpPr txBox="1"/>
          <p:nvPr>
            <p:custDataLst>
              <p:tags r:id="rId12"/>
            </p:custDataLst>
          </p:nvPr>
        </p:nvSpPr>
        <p:spPr>
          <a:xfrm>
            <a:off x="1017615" y="3975963"/>
            <a:ext cx="1725552" cy="646331"/>
          </a:xfrm>
          <a:prstGeom prst="rect">
            <a:avLst/>
          </a:prstGeom>
          <a:noFill/>
        </p:spPr>
        <p:txBody>
          <a:bodyPr wrap="square">
            <a:spAutoFit/>
          </a:bodyPr>
          <a:lstStyle/>
          <a:p>
            <a:pPr algn="ctr"/>
            <a:r>
              <a:rPr lang="en-US" sz="1800" dirty="0">
                <a:latin typeface="Avenir Next LT Pro" panose="020B0504020202020204" pitchFamily="34" charset="0"/>
              </a:rPr>
              <a:t>Ampiezza dell'integrazione</a:t>
            </a:r>
            <a:endParaRPr lang="en-US" dirty="0">
              <a:latin typeface="Avenir Next LT Pro" panose="020B0504020202020204" pitchFamily="34" charset="0"/>
            </a:endParaRPr>
          </a:p>
        </p:txBody>
      </p:sp>
      <p:pic>
        <p:nvPicPr>
          <p:cNvPr id="8" name="Picture 8">
            <a:extLst>
              <a:ext uri="{FF2B5EF4-FFF2-40B4-BE49-F238E27FC236}">
                <a16:creationId xmlns:a16="http://schemas.microsoft.com/office/drawing/2014/main" id="{913938DD-D9B8-D7E5-A2AD-8FB181659825}"/>
              </a:ext>
            </a:extLst>
          </p:cNvPr>
          <p:cNvPicPr>
            <a:picLocks noChangeAspect="1"/>
          </p:cNvPicPr>
          <p:nvPr>
            <p:custDataLst>
              <p:tags r:id="rId13"/>
            </p:custDataLst>
          </p:nvPr>
        </p:nvPicPr>
        <p:blipFill>
          <a:blip r:embed="rId31"/>
          <a:stretch>
            <a:fillRect/>
          </a:stretch>
        </p:blipFill>
        <p:spPr>
          <a:xfrm>
            <a:off x="1235350" y="2733115"/>
            <a:ext cx="1259328" cy="1259328"/>
          </a:xfrm>
          <a:prstGeom prst="rect">
            <a:avLst/>
          </a:prstGeom>
        </p:spPr>
      </p:pic>
      <p:pic>
        <p:nvPicPr>
          <p:cNvPr id="9" name="Picture 10">
            <a:extLst>
              <a:ext uri="{FF2B5EF4-FFF2-40B4-BE49-F238E27FC236}">
                <a16:creationId xmlns:a16="http://schemas.microsoft.com/office/drawing/2014/main" id="{6CA29791-4B42-D18A-D5AD-ECC09DBA5B7D}"/>
              </a:ext>
            </a:extLst>
          </p:cNvPr>
          <p:cNvPicPr>
            <a:picLocks noChangeAspect="1"/>
          </p:cNvPicPr>
          <p:nvPr>
            <p:custDataLst>
              <p:tags r:id="rId14"/>
            </p:custDataLst>
          </p:nvPr>
        </p:nvPicPr>
        <p:blipFill rotWithShape="1">
          <a:blip r:embed="rId32"/>
          <a:srcRect t="23833" r="47547" b="24470"/>
          <a:stretch/>
        </p:blipFill>
        <p:spPr>
          <a:xfrm>
            <a:off x="3248017" y="1156534"/>
            <a:ext cx="1025023" cy="1011881"/>
          </a:xfrm>
          <a:prstGeom prst="rect">
            <a:avLst/>
          </a:prstGeom>
        </p:spPr>
      </p:pic>
      <p:sp>
        <p:nvSpPr>
          <p:cNvPr id="10" name="TextBox 11">
            <a:extLst>
              <a:ext uri="{FF2B5EF4-FFF2-40B4-BE49-F238E27FC236}">
                <a16:creationId xmlns:a16="http://schemas.microsoft.com/office/drawing/2014/main" id="{1FE4ED75-62E8-9368-6A49-BC8E7B92ED04}"/>
              </a:ext>
            </a:extLst>
          </p:cNvPr>
          <p:cNvSpPr txBox="1"/>
          <p:nvPr>
            <p:custDataLst>
              <p:tags r:id="rId15"/>
            </p:custDataLst>
          </p:nvPr>
        </p:nvSpPr>
        <p:spPr>
          <a:xfrm>
            <a:off x="2824718" y="2198865"/>
            <a:ext cx="1725552" cy="369332"/>
          </a:xfrm>
          <a:prstGeom prst="rect">
            <a:avLst/>
          </a:prstGeom>
          <a:noFill/>
        </p:spPr>
        <p:txBody>
          <a:bodyPr wrap="square">
            <a:spAutoFit/>
          </a:bodyPr>
          <a:lstStyle/>
          <a:p>
            <a:pPr algn="ctr"/>
            <a:r>
              <a:rPr lang="en-US" dirty="0">
                <a:latin typeface="Avenir Next LT Pro" panose="020B0504020202020204" pitchFamily="34" charset="0"/>
              </a:rPr>
              <a:t>Connettività</a:t>
            </a:r>
          </a:p>
        </p:txBody>
      </p:sp>
      <p:pic>
        <p:nvPicPr>
          <p:cNvPr id="11" name="Picture 13">
            <a:extLst>
              <a:ext uri="{FF2B5EF4-FFF2-40B4-BE49-F238E27FC236}">
                <a16:creationId xmlns:a16="http://schemas.microsoft.com/office/drawing/2014/main" id="{81D58252-B765-AD45-19B1-4FA83B3B79A1}"/>
              </a:ext>
            </a:extLst>
          </p:cNvPr>
          <p:cNvPicPr>
            <a:picLocks noChangeAspect="1"/>
          </p:cNvPicPr>
          <p:nvPr>
            <p:custDataLst>
              <p:tags r:id="rId16"/>
            </p:custDataLst>
          </p:nvPr>
        </p:nvPicPr>
        <p:blipFill>
          <a:blip r:embed="rId33"/>
          <a:stretch>
            <a:fillRect/>
          </a:stretch>
        </p:blipFill>
        <p:spPr>
          <a:xfrm>
            <a:off x="5585282" y="1393603"/>
            <a:ext cx="1209678" cy="678284"/>
          </a:xfrm>
          <a:prstGeom prst="rect">
            <a:avLst/>
          </a:prstGeom>
        </p:spPr>
      </p:pic>
      <p:sp>
        <p:nvSpPr>
          <p:cNvPr id="12" name="TextBox 14">
            <a:extLst>
              <a:ext uri="{FF2B5EF4-FFF2-40B4-BE49-F238E27FC236}">
                <a16:creationId xmlns:a16="http://schemas.microsoft.com/office/drawing/2014/main" id="{3869D6E2-1B5D-AF74-A8BC-618E290436BB}"/>
              </a:ext>
            </a:extLst>
          </p:cNvPr>
          <p:cNvSpPr txBox="1"/>
          <p:nvPr>
            <p:custDataLst>
              <p:tags r:id="rId17"/>
            </p:custDataLst>
          </p:nvPr>
        </p:nvSpPr>
        <p:spPr>
          <a:xfrm>
            <a:off x="5115795" y="997489"/>
            <a:ext cx="2148651" cy="369332"/>
          </a:xfrm>
          <a:prstGeom prst="rect">
            <a:avLst/>
          </a:prstGeom>
          <a:noFill/>
        </p:spPr>
        <p:txBody>
          <a:bodyPr wrap="square">
            <a:spAutoFit/>
          </a:bodyPr>
          <a:lstStyle/>
          <a:p>
            <a:pPr algn="ctr"/>
            <a:r>
              <a:rPr lang="en-US" dirty="0">
                <a:latin typeface="Avenir Next LT Pro" panose="020B0504020202020204" pitchFamily="34" charset="0"/>
              </a:rPr>
              <a:t>Frequenza di aggiornamento</a:t>
            </a:r>
          </a:p>
        </p:txBody>
      </p:sp>
      <p:pic>
        <p:nvPicPr>
          <p:cNvPr id="13" name="Picture 16">
            <a:extLst>
              <a:ext uri="{FF2B5EF4-FFF2-40B4-BE49-F238E27FC236}">
                <a16:creationId xmlns:a16="http://schemas.microsoft.com/office/drawing/2014/main" id="{4D694D42-A37F-0B4A-6F2B-F52295F5D802}"/>
              </a:ext>
            </a:extLst>
          </p:cNvPr>
          <p:cNvPicPr>
            <a:picLocks noChangeAspect="1"/>
          </p:cNvPicPr>
          <p:nvPr>
            <p:custDataLst>
              <p:tags r:id="rId18"/>
            </p:custDataLst>
          </p:nvPr>
        </p:nvPicPr>
        <p:blipFill>
          <a:blip r:embed="rId34"/>
          <a:stretch>
            <a:fillRect/>
          </a:stretch>
        </p:blipFill>
        <p:spPr>
          <a:xfrm>
            <a:off x="8149319" y="843497"/>
            <a:ext cx="1302945" cy="1302945"/>
          </a:xfrm>
          <a:prstGeom prst="rect">
            <a:avLst/>
          </a:prstGeom>
        </p:spPr>
      </p:pic>
      <p:sp>
        <p:nvSpPr>
          <p:cNvPr id="14" name="TextBox 17">
            <a:extLst>
              <a:ext uri="{FF2B5EF4-FFF2-40B4-BE49-F238E27FC236}">
                <a16:creationId xmlns:a16="http://schemas.microsoft.com/office/drawing/2014/main" id="{F97179C3-636B-29F0-49F1-A6B6A9CE282E}"/>
              </a:ext>
            </a:extLst>
          </p:cNvPr>
          <p:cNvSpPr txBox="1"/>
          <p:nvPr>
            <p:custDataLst>
              <p:tags r:id="rId19"/>
            </p:custDataLst>
          </p:nvPr>
        </p:nvSpPr>
        <p:spPr>
          <a:xfrm>
            <a:off x="8107202" y="1919470"/>
            <a:ext cx="1725552" cy="646331"/>
          </a:xfrm>
          <a:prstGeom prst="rect">
            <a:avLst/>
          </a:prstGeom>
          <a:noFill/>
        </p:spPr>
        <p:txBody>
          <a:bodyPr wrap="square">
            <a:spAutoFit/>
          </a:bodyPr>
          <a:lstStyle/>
          <a:p>
            <a:pPr algn="ctr"/>
            <a:r>
              <a:rPr lang="en-US" dirty="0">
                <a:latin typeface="Avenir Next LT Pro" panose="020B0504020202020204" pitchFamily="34" charset="0"/>
              </a:rPr>
              <a:t>CPS </a:t>
            </a:r>
          </a:p>
          <a:p>
            <a:pPr algn="ctr"/>
            <a:r>
              <a:rPr lang="en-US" dirty="0">
                <a:latin typeface="Avenir Next LT Pro" panose="020B0504020202020204" pitchFamily="34" charset="0"/>
              </a:rPr>
              <a:t>Intelligenza</a:t>
            </a:r>
          </a:p>
        </p:txBody>
      </p:sp>
      <p:pic>
        <p:nvPicPr>
          <p:cNvPr id="15" name="Picture 19">
            <a:extLst>
              <a:ext uri="{FF2B5EF4-FFF2-40B4-BE49-F238E27FC236}">
                <a16:creationId xmlns:a16="http://schemas.microsoft.com/office/drawing/2014/main" id="{1D1F37F4-4E70-F9F0-C177-DECFCFBDD19E}"/>
              </a:ext>
            </a:extLst>
          </p:cNvPr>
          <p:cNvPicPr>
            <a:picLocks noChangeAspect="1"/>
          </p:cNvPicPr>
          <p:nvPr>
            <p:custDataLst>
              <p:tags r:id="rId20"/>
            </p:custDataLst>
          </p:nvPr>
        </p:nvPicPr>
        <p:blipFill>
          <a:blip r:embed="rId35"/>
          <a:stretch>
            <a:fillRect/>
          </a:stretch>
        </p:blipFill>
        <p:spPr>
          <a:xfrm>
            <a:off x="9937995" y="2780684"/>
            <a:ext cx="1034994" cy="1034994"/>
          </a:xfrm>
          <a:prstGeom prst="rect">
            <a:avLst/>
          </a:prstGeom>
        </p:spPr>
      </p:pic>
      <p:sp>
        <p:nvSpPr>
          <p:cNvPr id="16" name="TextBox 20">
            <a:extLst>
              <a:ext uri="{FF2B5EF4-FFF2-40B4-BE49-F238E27FC236}">
                <a16:creationId xmlns:a16="http://schemas.microsoft.com/office/drawing/2014/main" id="{8B98B307-DD32-E45B-46BA-F98BC06D0BCB}"/>
              </a:ext>
            </a:extLst>
          </p:cNvPr>
          <p:cNvSpPr txBox="1"/>
          <p:nvPr>
            <p:custDataLst>
              <p:tags r:id="rId21"/>
            </p:custDataLst>
          </p:nvPr>
        </p:nvSpPr>
        <p:spPr>
          <a:xfrm>
            <a:off x="8832720" y="3824294"/>
            <a:ext cx="3293010" cy="646331"/>
          </a:xfrm>
          <a:prstGeom prst="rect">
            <a:avLst/>
          </a:prstGeom>
          <a:noFill/>
        </p:spPr>
        <p:txBody>
          <a:bodyPr wrap="square">
            <a:spAutoFit/>
          </a:bodyPr>
          <a:lstStyle/>
          <a:p>
            <a:pPr algn="ctr"/>
            <a:r>
              <a:rPr lang="en-US" dirty="0">
                <a:latin typeface="Avenir Next LT Pro" panose="020B0504020202020204" pitchFamily="34" charset="0"/>
              </a:rPr>
              <a:t>Simulazione</a:t>
            </a:r>
          </a:p>
          <a:p>
            <a:pPr algn="ctr"/>
            <a:r>
              <a:rPr lang="en-US" dirty="0">
                <a:latin typeface="Avenir Next LT Pro" panose="020B0504020202020204" pitchFamily="34" charset="0"/>
              </a:rPr>
              <a:t>Capacità</a:t>
            </a:r>
          </a:p>
        </p:txBody>
      </p:sp>
      <p:pic>
        <p:nvPicPr>
          <p:cNvPr id="17" name="Picture 24">
            <a:extLst>
              <a:ext uri="{FF2B5EF4-FFF2-40B4-BE49-F238E27FC236}">
                <a16:creationId xmlns:a16="http://schemas.microsoft.com/office/drawing/2014/main" id="{A322E845-AF01-396B-DA46-DE0CBC016159}"/>
              </a:ext>
            </a:extLst>
          </p:cNvPr>
          <p:cNvPicPr>
            <a:picLocks noChangeAspect="1"/>
          </p:cNvPicPr>
          <p:nvPr>
            <p:custDataLst>
              <p:tags r:id="rId22"/>
            </p:custDataLst>
          </p:nvPr>
        </p:nvPicPr>
        <p:blipFill>
          <a:blip r:embed="rId36">
            <a:duotone>
              <a:schemeClr val="accent6">
                <a:shade val="45000"/>
                <a:satMod val="135000"/>
              </a:schemeClr>
              <a:prstClr val="white"/>
            </a:duotone>
          </a:blip>
          <a:stretch>
            <a:fillRect/>
          </a:stretch>
        </p:blipFill>
        <p:spPr>
          <a:xfrm>
            <a:off x="8380170" y="4360665"/>
            <a:ext cx="1261541" cy="1261541"/>
          </a:xfrm>
          <a:prstGeom prst="rect">
            <a:avLst/>
          </a:prstGeom>
        </p:spPr>
      </p:pic>
      <p:sp>
        <p:nvSpPr>
          <p:cNvPr id="18" name="TextBox 25">
            <a:extLst>
              <a:ext uri="{FF2B5EF4-FFF2-40B4-BE49-F238E27FC236}">
                <a16:creationId xmlns:a16="http://schemas.microsoft.com/office/drawing/2014/main" id="{7CA24F5A-0C5F-754E-E250-5C55F1DE43F5}"/>
              </a:ext>
            </a:extLst>
          </p:cNvPr>
          <p:cNvSpPr txBox="1"/>
          <p:nvPr>
            <p:custDataLst>
              <p:tags r:id="rId23"/>
            </p:custDataLst>
          </p:nvPr>
        </p:nvSpPr>
        <p:spPr>
          <a:xfrm>
            <a:off x="8078707" y="5590277"/>
            <a:ext cx="3105669" cy="369332"/>
          </a:xfrm>
          <a:prstGeom prst="rect">
            <a:avLst/>
          </a:prstGeom>
          <a:noFill/>
        </p:spPr>
        <p:txBody>
          <a:bodyPr wrap="square">
            <a:spAutoFit/>
          </a:bodyPr>
          <a:lstStyle/>
          <a:p>
            <a:pPr algn="ctr"/>
            <a:r>
              <a:rPr lang="en-US" dirty="0">
                <a:latin typeface="Avenir Next LT Pro" panose="020B0504020202020204" pitchFamily="34" charset="0"/>
              </a:rPr>
              <a:t>Ricchezza del modello digitale</a:t>
            </a:r>
          </a:p>
        </p:txBody>
      </p:sp>
      <p:pic>
        <p:nvPicPr>
          <p:cNvPr id="19" name="Picture 27">
            <a:extLst>
              <a:ext uri="{FF2B5EF4-FFF2-40B4-BE49-F238E27FC236}">
                <a16:creationId xmlns:a16="http://schemas.microsoft.com/office/drawing/2014/main" id="{CEC6813C-DA81-FD51-669F-B075BA56D004}"/>
              </a:ext>
            </a:extLst>
          </p:cNvPr>
          <p:cNvPicPr>
            <a:picLocks noChangeAspect="1"/>
          </p:cNvPicPr>
          <p:nvPr>
            <p:custDataLst>
              <p:tags r:id="rId24"/>
            </p:custDataLst>
          </p:nvPr>
        </p:nvPicPr>
        <p:blipFill>
          <a:blip r:embed="rId37"/>
          <a:stretch>
            <a:fillRect/>
          </a:stretch>
        </p:blipFill>
        <p:spPr>
          <a:xfrm rot="2678846">
            <a:off x="5614557" y="4753620"/>
            <a:ext cx="1037589" cy="1037589"/>
          </a:xfrm>
          <a:prstGeom prst="rect">
            <a:avLst/>
          </a:prstGeom>
        </p:spPr>
      </p:pic>
      <p:sp>
        <p:nvSpPr>
          <p:cNvPr id="20" name="TextBox 28">
            <a:extLst>
              <a:ext uri="{FF2B5EF4-FFF2-40B4-BE49-F238E27FC236}">
                <a16:creationId xmlns:a16="http://schemas.microsoft.com/office/drawing/2014/main" id="{31B4B112-83A0-C25A-A2CB-1E29DF9017A5}"/>
              </a:ext>
            </a:extLst>
          </p:cNvPr>
          <p:cNvSpPr txBox="1"/>
          <p:nvPr>
            <p:custDataLst>
              <p:tags r:id="rId25"/>
            </p:custDataLst>
          </p:nvPr>
        </p:nvSpPr>
        <p:spPr>
          <a:xfrm>
            <a:off x="5193831" y="5815336"/>
            <a:ext cx="2148651" cy="369332"/>
          </a:xfrm>
          <a:prstGeom prst="rect">
            <a:avLst/>
          </a:prstGeom>
          <a:noFill/>
        </p:spPr>
        <p:txBody>
          <a:bodyPr wrap="square">
            <a:spAutoFit/>
          </a:bodyPr>
          <a:lstStyle/>
          <a:p>
            <a:pPr algn="ctr"/>
            <a:r>
              <a:rPr lang="en-US" dirty="0">
                <a:latin typeface="Avenir Next LT Pro" panose="020B0504020202020204" pitchFamily="34" charset="0"/>
              </a:rPr>
              <a:t>Interazione umana</a:t>
            </a:r>
          </a:p>
        </p:txBody>
      </p:sp>
      <p:pic>
        <p:nvPicPr>
          <p:cNvPr id="21" name="Picture 32">
            <a:extLst>
              <a:ext uri="{FF2B5EF4-FFF2-40B4-BE49-F238E27FC236}">
                <a16:creationId xmlns:a16="http://schemas.microsoft.com/office/drawing/2014/main" id="{0743AE91-736E-5749-BF06-C57D1DCE6FA7}"/>
              </a:ext>
            </a:extLst>
          </p:cNvPr>
          <p:cNvPicPr>
            <a:picLocks noChangeAspect="1"/>
          </p:cNvPicPr>
          <p:nvPr>
            <p:custDataLst>
              <p:tags r:id="rId26"/>
            </p:custDataLst>
          </p:nvPr>
        </p:nvPicPr>
        <p:blipFill>
          <a:blip r:embed="rId38"/>
          <a:stretch>
            <a:fillRect/>
          </a:stretch>
        </p:blipFill>
        <p:spPr>
          <a:xfrm>
            <a:off x="3109463" y="4441883"/>
            <a:ext cx="1190207" cy="1190207"/>
          </a:xfrm>
          <a:prstGeom prst="rect">
            <a:avLst/>
          </a:prstGeom>
        </p:spPr>
      </p:pic>
      <p:sp>
        <p:nvSpPr>
          <p:cNvPr id="22" name="TextBox 33">
            <a:extLst>
              <a:ext uri="{FF2B5EF4-FFF2-40B4-BE49-F238E27FC236}">
                <a16:creationId xmlns:a16="http://schemas.microsoft.com/office/drawing/2014/main" id="{87F9A3C4-544E-907F-8318-2CABB5860AD8}"/>
              </a:ext>
            </a:extLst>
          </p:cNvPr>
          <p:cNvSpPr txBox="1"/>
          <p:nvPr>
            <p:custDataLst>
              <p:tags r:id="rId27"/>
            </p:custDataLst>
          </p:nvPr>
        </p:nvSpPr>
        <p:spPr>
          <a:xfrm>
            <a:off x="2394444" y="5706262"/>
            <a:ext cx="2148651" cy="369332"/>
          </a:xfrm>
          <a:prstGeom prst="rect">
            <a:avLst/>
          </a:prstGeom>
          <a:noFill/>
        </p:spPr>
        <p:txBody>
          <a:bodyPr wrap="square">
            <a:spAutoFit/>
          </a:bodyPr>
          <a:lstStyle/>
          <a:p>
            <a:pPr algn="ctr"/>
            <a:r>
              <a:rPr lang="en-US" dirty="0">
                <a:latin typeface="Avenir Next LT Pro" panose="020B0504020202020204" pitchFamily="34" charset="0"/>
              </a:rPr>
              <a:t>Ciclo di vita del prodotto</a:t>
            </a:r>
          </a:p>
        </p:txBody>
      </p:sp>
      <p:sp>
        <p:nvSpPr>
          <p:cNvPr id="3" name="Google Shape;44;p2">
            <a:extLst>
              <a:ext uri="{FF2B5EF4-FFF2-40B4-BE49-F238E27FC236}">
                <a16:creationId xmlns:a16="http://schemas.microsoft.com/office/drawing/2014/main" id="{4EF56D9E-026F-E59D-2F3A-B6974181E6AC}"/>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51075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ENTATION_GUID" val="s|qvXaq49gzy3kS60OwU_kXh0A"/>
  <p:tag name="ARS_PPT_DBNAME" val="4efdf8d3-4cee-42cd-9564-4ab8ec13eac6.mdb"/>
  <p:tag name="ARS_RESPONSE_PERSONNUM" val="30"/>
</p:tagLst>
</file>

<file path=ppt/tags/tag10.xml><?xml version="1.0" encoding="utf-8"?>
<p:tagLst xmlns:a="http://schemas.openxmlformats.org/drawingml/2006/main" xmlns:r="http://schemas.openxmlformats.org/officeDocument/2006/relationships" xmlns:p="http://schemas.openxmlformats.org/presentationml/2006/main">
  <p:tag name="GUID" val="s|qvmMUKmvcw8ECfH5VDuhTfAA"/>
</p:tagLst>
</file>

<file path=ppt/tags/tag100.xml><?xml version="1.0" encoding="utf-8"?>
<p:tagLst xmlns:a="http://schemas.openxmlformats.org/drawingml/2006/main" xmlns:r="http://schemas.openxmlformats.org/officeDocument/2006/relationships" xmlns:p="http://schemas.openxmlformats.org/presentationml/2006/main">
  <p:tag name="GUID" val="s|qvt3QM1zBSsECo6K4p1LAzaA"/>
</p:tagLst>
</file>

<file path=ppt/tags/tag101.xml><?xml version="1.0" encoding="utf-8"?>
<p:tagLst xmlns:a="http://schemas.openxmlformats.org/drawingml/2006/main" xmlns:r="http://schemas.openxmlformats.org/officeDocument/2006/relationships" xmlns:p="http://schemas.openxmlformats.org/presentationml/2006/main">
  <p:tag name="GUID" val="s|qviXdozJDau0uC8YaKlBx2Tg"/>
</p:tagLst>
</file>

<file path=ppt/tags/tag102.xml><?xml version="1.0" encoding="utf-8"?>
<p:tagLst xmlns:a="http://schemas.openxmlformats.org/drawingml/2006/main" xmlns:r="http://schemas.openxmlformats.org/officeDocument/2006/relationships" xmlns:p="http://schemas.openxmlformats.org/presentationml/2006/main">
  <p:tag name="GUID" val="s|qv9xyYK81qzk-ptGqEdenGRw"/>
</p:tagLst>
</file>

<file path=ppt/tags/tag103.xml><?xml version="1.0" encoding="utf-8"?>
<p:tagLst xmlns:a="http://schemas.openxmlformats.org/drawingml/2006/main" xmlns:r="http://schemas.openxmlformats.org/officeDocument/2006/relationships" xmlns:p="http://schemas.openxmlformats.org/presentationml/2006/main">
  <p:tag name="GUID" val="s|qv7h_TQRifsEit6BgUNMjArg"/>
</p:tagLst>
</file>

<file path=ppt/tags/tag104.xml><?xml version="1.0" encoding="utf-8"?>
<p:tagLst xmlns:a="http://schemas.openxmlformats.org/drawingml/2006/main" xmlns:r="http://schemas.openxmlformats.org/officeDocument/2006/relationships" xmlns:p="http://schemas.openxmlformats.org/presentationml/2006/main">
  <p:tag name="GUID" val="s|qvj0JMoLu770mUV2WseIc7Ew"/>
</p:tagLst>
</file>

<file path=ppt/tags/tag105.xml><?xml version="1.0" encoding="utf-8"?>
<p:tagLst xmlns:a="http://schemas.openxmlformats.org/drawingml/2006/main" xmlns:r="http://schemas.openxmlformats.org/officeDocument/2006/relationships" xmlns:p="http://schemas.openxmlformats.org/presentationml/2006/main">
  <p:tag name="GUID" val="s|qvT8COf3qqvk2l1I-afUt8DA"/>
</p:tagLst>
</file>

<file path=ppt/tags/tag106.xml><?xml version="1.0" encoding="utf-8"?>
<p:tagLst xmlns:a="http://schemas.openxmlformats.org/drawingml/2006/main" xmlns:r="http://schemas.openxmlformats.org/officeDocument/2006/relationships" xmlns:p="http://schemas.openxmlformats.org/presentationml/2006/main">
  <p:tag name="GUID" val="s|qvHycQbdKdW0mKL7zEQCuivQ"/>
</p:tagLst>
</file>

<file path=ppt/tags/tag107.xml><?xml version="1.0" encoding="utf-8"?>
<p:tagLst xmlns:a="http://schemas.openxmlformats.org/drawingml/2006/main" xmlns:r="http://schemas.openxmlformats.org/officeDocument/2006/relationships" xmlns:p="http://schemas.openxmlformats.org/presentationml/2006/main">
  <p:tag name="GUID" val="s|qvSTOh3H8U-EW8pvRC20pp0w"/>
</p:tagLst>
</file>

<file path=ppt/tags/tag108.xml><?xml version="1.0" encoding="utf-8"?>
<p:tagLst xmlns:a="http://schemas.openxmlformats.org/drawingml/2006/main" xmlns:r="http://schemas.openxmlformats.org/officeDocument/2006/relationships" xmlns:p="http://schemas.openxmlformats.org/presentationml/2006/main">
  <p:tag name="GUID" val="s|qvi4kwzC4Ru0uyz3Sp4yohHQ"/>
</p:tagLst>
</file>

<file path=ppt/tags/tag109.xml><?xml version="1.0" encoding="utf-8"?>
<p:tagLst xmlns:a="http://schemas.openxmlformats.org/drawingml/2006/main" xmlns:r="http://schemas.openxmlformats.org/officeDocument/2006/relationships" xmlns:p="http://schemas.openxmlformats.org/presentationml/2006/main">
  <p:tag name="GUID" val="s|qvLnVZIaf_jkCa_sar_ujgdg"/>
</p:tagLst>
</file>

<file path=ppt/tags/tag11.xml><?xml version="1.0" encoding="utf-8"?>
<p:tagLst xmlns:a="http://schemas.openxmlformats.org/drawingml/2006/main" xmlns:r="http://schemas.openxmlformats.org/officeDocument/2006/relationships" xmlns:p="http://schemas.openxmlformats.org/presentationml/2006/main">
  <p:tag name="GUID" val="s|qv7Peo_ZN750WyaKUU4D5ndw"/>
</p:tagLst>
</file>

<file path=ppt/tags/tag110.xml><?xml version="1.0" encoding="utf-8"?>
<p:tagLst xmlns:a="http://schemas.openxmlformats.org/drawingml/2006/main" xmlns:r="http://schemas.openxmlformats.org/officeDocument/2006/relationships" xmlns:p="http://schemas.openxmlformats.org/presentationml/2006/main">
  <p:tag name="GUID" val="s|qvouKVxfVZL0OnYhEIEXP-TA"/>
</p:tagLst>
</file>

<file path=ppt/tags/tag111.xml><?xml version="1.0" encoding="utf-8"?>
<p:tagLst xmlns:a="http://schemas.openxmlformats.org/drawingml/2006/main" xmlns:r="http://schemas.openxmlformats.org/officeDocument/2006/relationships" xmlns:p="http://schemas.openxmlformats.org/presentationml/2006/main">
  <p:tag name="GUID" val="s|qvWJaGpBvkpEuOmVxh8L2l9w"/>
</p:tagLst>
</file>

<file path=ppt/tags/tag112.xml><?xml version="1.0" encoding="utf-8"?>
<p:tagLst xmlns:a="http://schemas.openxmlformats.org/drawingml/2006/main" xmlns:r="http://schemas.openxmlformats.org/officeDocument/2006/relationships" xmlns:p="http://schemas.openxmlformats.org/presentationml/2006/main">
  <p:tag name="GUID" val="s|qvS56XunG5AUG1SvqBmRyJYw"/>
</p:tagLst>
</file>

<file path=ppt/tags/tag113.xml><?xml version="1.0" encoding="utf-8"?>
<p:tagLst xmlns:a="http://schemas.openxmlformats.org/drawingml/2006/main" xmlns:r="http://schemas.openxmlformats.org/officeDocument/2006/relationships" xmlns:p="http://schemas.openxmlformats.org/presentationml/2006/main">
  <p:tag name="GUID" val="s|qvOKR-ngCYBkekOA2I4wVBzA"/>
</p:tagLst>
</file>

<file path=ppt/tags/tag114.xml><?xml version="1.0" encoding="utf-8"?>
<p:tagLst xmlns:a="http://schemas.openxmlformats.org/drawingml/2006/main" xmlns:r="http://schemas.openxmlformats.org/officeDocument/2006/relationships" xmlns:p="http://schemas.openxmlformats.org/presentationml/2006/main">
  <p:tag name="GUID" val="s|qvbV7ED-BjZ0yiMsiPKTIiWw"/>
</p:tagLst>
</file>

<file path=ppt/tags/tag115.xml><?xml version="1.0" encoding="utf-8"?>
<p:tagLst xmlns:a="http://schemas.openxmlformats.org/drawingml/2006/main" xmlns:r="http://schemas.openxmlformats.org/officeDocument/2006/relationships" xmlns:p="http://schemas.openxmlformats.org/presentationml/2006/main">
  <p:tag name="GUID" val="s|qvbNGsTG_4gUmPMF6YaVdW3A"/>
</p:tagLst>
</file>

<file path=ppt/tags/tag116.xml><?xml version="1.0" encoding="utf-8"?>
<p:tagLst xmlns:a="http://schemas.openxmlformats.org/drawingml/2006/main" xmlns:r="http://schemas.openxmlformats.org/officeDocument/2006/relationships" xmlns:p="http://schemas.openxmlformats.org/presentationml/2006/main">
  <p:tag name="GUID" val="s|qvIi7HDexzQkKcDSXrn4QKLA"/>
</p:tagLst>
</file>

<file path=ppt/tags/tag117.xml><?xml version="1.0" encoding="utf-8"?>
<p:tagLst xmlns:a="http://schemas.openxmlformats.org/drawingml/2006/main" xmlns:r="http://schemas.openxmlformats.org/officeDocument/2006/relationships" xmlns:p="http://schemas.openxmlformats.org/presentationml/2006/main">
  <p:tag name="GUID" val="s|qvUT0hfG7zFUm-35J3JfW-rg"/>
</p:tagLst>
</file>

<file path=ppt/tags/tag118.xml><?xml version="1.0" encoding="utf-8"?>
<p:tagLst xmlns:a="http://schemas.openxmlformats.org/drawingml/2006/main" xmlns:r="http://schemas.openxmlformats.org/officeDocument/2006/relationships" xmlns:p="http://schemas.openxmlformats.org/presentationml/2006/main">
  <p:tag name="GUID" val="s|qvj1zRI8UbXESS7AuRz9RpyQ"/>
</p:tagLst>
</file>

<file path=ppt/tags/tag119.xml><?xml version="1.0" encoding="utf-8"?>
<p:tagLst xmlns:a="http://schemas.openxmlformats.org/drawingml/2006/main" xmlns:r="http://schemas.openxmlformats.org/officeDocument/2006/relationships" xmlns:p="http://schemas.openxmlformats.org/presentationml/2006/main">
  <p:tag name="GUID" val="s|qvLK8s7fGlaUylUg1nFHE4Jw"/>
</p:tagLst>
</file>

<file path=ppt/tags/tag12.xml><?xml version="1.0" encoding="utf-8"?>
<p:tagLst xmlns:a="http://schemas.openxmlformats.org/drawingml/2006/main" xmlns:r="http://schemas.openxmlformats.org/officeDocument/2006/relationships" xmlns:p="http://schemas.openxmlformats.org/presentationml/2006/main">
  <p:tag name="GUID" val="s|qvfnl7MpSyVkqUwsGh6Fda8g"/>
</p:tagLst>
</file>

<file path=ppt/tags/tag120.xml><?xml version="1.0" encoding="utf-8"?>
<p:tagLst xmlns:a="http://schemas.openxmlformats.org/drawingml/2006/main" xmlns:r="http://schemas.openxmlformats.org/officeDocument/2006/relationships" xmlns:p="http://schemas.openxmlformats.org/presentationml/2006/main">
  <p:tag name="GUID" val="s|qvO4MFOM7WxUylbnuFSI7PmQ"/>
</p:tagLst>
</file>

<file path=ppt/tags/tag121.xml><?xml version="1.0" encoding="utf-8"?>
<p:tagLst xmlns:a="http://schemas.openxmlformats.org/drawingml/2006/main" xmlns:r="http://schemas.openxmlformats.org/officeDocument/2006/relationships" xmlns:p="http://schemas.openxmlformats.org/presentationml/2006/main">
  <p:tag name="GUID" val="s|qv6EVw5tlOLEeZ6EXwI3cMtg"/>
</p:tagLst>
</file>

<file path=ppt/tags/tag122.xml><?xml version="1.0" encoding="utf-8"?>
<p:tagLst xmlns:a="http://schemas.openxmlformats.org/drawingml/2006/main" xmlns:r="http://schemas.openxmlformats.org/officeDocument/2006/relationships" xmlns:p="http://schemas.openxmlformats.org/presentationml/2006/main">
  <p:tag name="GUID" val="s|qvqVaSIW9tLUmEwvq6KRpAdg"/>
</p:tagLst>
</file>

<file path=ppt/tags/tag123.xml><?xml version="1.0" encoding="utf-8"?>
<p:tagLst xmlns:a="http://schemas.openxmlformats.org/drawingml/2006/main" xmlns:r="http://schemas.openxmlformats.org/officeDocument/2006/relationships" xmlns:p="http://schemas.openxmlformats.org/presentationml/2006/main">
  <p:tag name="GUID" val="s|qvNJCTztwp1kC6yQTlqOmzOQ"/>
</p:tagLst>
</file>

<file path=ppt/tags/tag124.xml><?xml version="1.0" encoding="utf-8"?>
<p:tagLst xmlns:a="http://schemas.openxmlformats.org/drawingml/2006/main" xmlns:r="http://schemas.openxmlformats.org/officeDocument/2006/relationships" xmlns:p="http://schemas.openxmlformats.org/presentationml/2006/main">
  <p:tag name="GUID" val="s|qvkVOZvfNIZEuGkmLJkw8tXw"/>
</p:tagLst>
</file>

<file path=ppt/tags/tag125.xml><?xml version="1.0" encoding="utf-8"?>
<p:tagLst xmlns:a="http://schemas.openxmlformats.org/drawingml/2006/main" xmlns:r="http://schemas.openxmlformats.org/officeDocument/2006/relationships" xmlns:p="http://schemas.openxmlformats.org/presentationml/2006/main">
  <p:tag name="GUID" val="s|qvutgetMQX2UedA3EPqdFFjw"/>
</p:tagLst>
</file>

<file path=ppt/tags/tag126.xml><?xml version="1.0" encoding="utf-8"?>
<p:tagLst xmlns:a="http://schemas.openxmlformats.org/drawingml/2006/main" xmlns:r="http://schemas.openxmlformats.org/officeDocument/2006/relationships" xmlns:p="http://schemas.openxmlformats.org/presentationml/2006/main">
  <p:tag name="PAR_SLIDE_UNIQUE_ID" val="qvjaYZMzclC0WSGWpHmRYDiQ"/>
</p:tagLst>
</file>

<file path=ppt/tags/tag127.xml><?xml version="1.0" encoding="utf-8"?>
<p:tagLst xmlns:a="http://schemas.openxmlformats.org/drawingml/2006/main" xmlns:r="http://schemas.openxmlformats.org/officeDocument/2006/relationships" xmlns:p="http://schemas.openxmlformats.org/presentationml/2006/main">
  <p:tag name="GUID" val="s|qvgfHdGWipKk-BG3pr91Gnfg"/>
</p:tagLst>
</file>

<file path=ppt/tags/tag128.xml><?xml version="1.0" encoding="utf-8"?>
<p:tagLst xmlns:a="http://schemas.openxmlformats.org/drawingml/2006/main" xmlns:r="http://schemas.openxmlformats.org/officeDocument/2006/relationships" xmlns:p="http://schemas.openxmlformats.org/presentationml/2006/main">
  <p:tag name="GUID" val="s|qv-LAgag94AkWfqiMlrWEYZQ"/>
</p:tagLst>
</file>

<file path=ppt/tags/tag129.xml><?xml version="1.0" encoding="utf-8"?>
<p:tagLst xmlns:a="http://schemas.openxmlformats.org/drawingml/2006/main" xmlns:r="http://schemas.openxmlformats.org/officeDocument/2006/relationships" xmlns:p="http://schemas.openxmlformats.org/presentationml/2006/main">
  <p:tag name="GUID" val="s|qvtK4VUYH8c0en48CAszV29A"/>
</p:tagLst>
</file>

<file path=ppt/tags/tag13.xml><?xml version="1.0" encoding="utf-8"?>
<p:tagLst xmlns:a="http://schemas.openxmlformats.org/drawingml/2006/main" xmlns:r="http://schemas.openxmlformats.org/officeDocument/2006/relationships" xmlns:p="http://schemas.openxmlformats.org/presentationml/2006/main">
  <p:tag name="GUID" val="s|qvkLDEQk1V0k-13B5Mypt8jA"/>
</p:tagLst>
</file>

<file path=ppt/tags/tag130.xml><?xml version="1.0" encoding="utf-8"?>
<p:tagLst xmlns:a="http://schemas.openxmlformats.org/drawingml/2006/main" xmlns:r="http://schemas.openxmlformats.org/officeDocument/2006/relationships" xmlns:p="http://schemas.openxmlformats.org/presentationml/2006/main">
  <p:tag name="GUID" val="s|qvT9gCtWR7dU6mOtyBG06cPA"/>
</p:tagLst>
</file>

<file path=ppt/tags/tag131.xml><?xml version="1.0" encoding="utf-8"?>
<p:tagLst xmlns:a="http://schemas.openxmlformats.org/drawingml/2006/main" xmlns:r="http://schemas.openxmlformats.org/officeDocument/2006/relationships" xmlns:p="http://schemas.openxmlformats.org/presentationml/2006/main">
  <p:tag name="GUID" val="s|qvVQWvkQ3AnkKVXfi7kSbDYg"/>
</p:tagLst>
</file>

<file path=ppt/tags/tag132.xml><?xml version="1.0" encoding="utf-8"?>
<p:tagLst xmlns:a="http://schemas.openxmlformats.org/drawingml/2006/main" xmlns:r="http://schemas.openxmlformats.org/officeDocument/2006/relationships" xmlns:p="http://schemas.openxmlformats.org/presentationml/2006/main">
  <p:tag name="GUID" val="s|qvpb6o_k7iEkW9k420hEL_Fw"/>
</p:tagLst>
</file>

<file path=ppt/tags/tag133.xml><?xml version="1.0" encoding="utf-8"?>
<p:tagLst xmlns:a="http://schemas.openxmlformats.org/drawingml/2006/main" xmlns:r="http://schemas.openxmlformats.org/officeDocument/2006/relationships" xmlns:p="http://schemas.openxmlformats.org/presentationml/2006/main">
  <p:tag name="GUID" val="s|qvM5r5b6YELkCk91QrUIm7Yw"/>
</p:tagLst>
</file>

<file path=ppt/tags/tag134.xml><?xml version="1.0" encoding="utf-8"?>
<p:tagLst xmlns:a="http://schemas.openxmlformats.org/drawingml/2006/main" xmlns:r="http://schemas.openxmlformats.org/officeDocument/2006/relationships" xmlns:p="http://schemas.openxmlformats.org/presentationml/2006/main">
  <p:tag name="GUID" val="s|qv64Ms_YRVdkiOXUkO1w7h8g"/>
</p:tagLst>
</file>

<file path=ppt/tags/tag135.xml><?xml version="1.0" encoding="utf-8"?>
<p:tagLst xmlns:a="http://schemas.openxmlformats.org/drawingml/2006/main" xmlns:r="http://schemas.openxmlformats.org/officeDocument/2006/relationships" xmlns:p="http://schemas.openxmlformats.org/presentationml/2006/main">
  <p:tag name="GUID" val="s|qvNvYJcARVz0a2tRZ-IPZeOg"/>
</p:tagLst>
</file>

<file path=ppt/tags/tag136.xml><?xml version="1.0" encoding="utf-8"?>
<p:tagLst xmlns:a="http://schemas.openxmlformats.org/drawingml/2006/main" xmlns:r="http://schemas.openxmlformats.org/officeDocument/2006/relationships" xmlns:p="http://schemas.openxmlformats.org/presentationml/2006/main">
  <p:tag name="GUID" val="s|qvdObh5SholUm78or-q00XTA"/>
</p:tagLst>
</file>

<file path=ppt/tags/tag137.xml><?xml version="1.0" encoding="utf-8"?>
<p:tagLst xmlns:a="http://schemas.openxmlformats.org/drawingml/2006/main" xmlns:r="http://schemas.openxmlformats.org/officeDocument/2006/relationships" xmlns:p="http://schemas.openxmlformats.org/presentationml/2006/main">
  <p:tag name="GUID" val="s|qvHwMylsj-0kWdgesWu_Yjrg"/>
</p:tagLst>
</file>

<file path=ppt/tags/tag138.xml><?xml version="1.0" encoding="utf-8"?>
<p:tagLst xmlns:a="http://schemas.openxmlformats.org/drawingml/2006/main" xmlns:r="http://schemas.openxmlformats.org/officeDocument/2006/relationships" xmlns:p="http://schemas.openxmlformats.org/presentationml/2006/main">
  <p:tag name="PAR_SLIDE_UNIQUE_ID" val="qvi99rAv-hVESVvPTMC9Aleg"/>
</p:tagLst>
</file>

<file path=ppt/tags/tag139.xml><?xml version="1.0" encoding="utf-8"?>
<p:tagLst xmlns:a="http://schemas.openxmlformats.org/drawingml/2006/main" xmlns:r="http://schemas.openxmlformats.org/officeDocument/2006/relationships" xmlns:p="http://schemas.openxmlformats.org/presentationml/2006/main">
  <p:tag name="GUID" val="s|qvfAutoN4m2ESQWHHUVDRzUw"/>
</p:tagLst>
</file>

<file path=ppt/tags/tag14.xml><?xml version="1.0" encoding="utf-8"?>
<p:tagLst xmlns:a="http://schemas.openxmlformats.org/drawingml/2006/main" xmlns:r="http://schemas.openxmlformats.org/officeDocument/2006/relationships" xmlns:p="http://schemas.openxmlformats.org/presentationml/2006/main">
  <p:tag name="GUID" val="s|qv7BYs5ZEVPEeSiOxfPeCJPQ"/>
</p:tagLst>
</file>

<file path=ppt/tags/tag140.xml><?xml version="1.0" encoding="utf-8"?>
<p:tagLst xmlns:a="http://schemas.openxmlformats.org/drawingml/2006/main" xmlns:r="http://schemas.openxmlformats.org/officeDocument/2006/relationships" xmlns:p="http://schemas.openxmlformats.org/presentationml/2006/main">
  <p:tag name="GUID" val="s|qvSs3dSwBpdk-ObUIYFXc95A"/>
</p:tagLst>
</file>

<file path=ppt/tags/tag141.xml><?xml version="1.0" encoding="utf-8"?>
<p:tagLst xmlns:a="http://schemas.openxmlformats.org/drawingml/2006/main" xmlns:r="http://schemas.openxmlformats.org/officeDocument/2006/relationships" xmlns:p="http://schemas.openxmlformats.org/presentationml/2006/main">
  <p:tag name="GUID" val="s|qvvD5bocbjeEmbvvjFGB2-jg"/>
</p:tagLst>
</file>

<file path=ppt/tags/tag142.xml><?xml version="1.0" encoding="utf-8"?>
<p:tagLst xmlns:a="http://schemas.openxmlformats.org/drawingml/2006/main" xmlns:r="http://schemas.openxmlformats.org/officeDocument/2006/relationships" xmlns:p="http://schemas.openxmlformats.org/presentationml/2006/main">
  <p:tag name="GUID" val="s|qvOk9RU0vJfk-g6KP8la4yjg"/>
</p:tagLst>
</file>

<file path=ppt/tags/tag143.xml><?xml version="1.0" encoding="utf-8"?>
<p:tagLst xmlns:a="http://schemas.openxmlformats.org/drawingml/2006/main" xmlns:r="http://schemas.openxmlformats.org/officeDocument/2006/relationships" xmlns:p="http://schemas.openxmlformats.org/presentationml/2006/main">
  <p:tag name="GUID" val="s|qvz3hjezXcn0q6fR5rtC5jiA"/>
</p:tagLst>
</file>

<file path=ppt/tags/tag144.xml><?xml version="1.0" encoding="utf-8"?>
<p:tagLst xmlns:a="http://schemas.openxmlformats.org/drawingml/2006/main" xmlns:r="http://schemas.openxmlformats.org/officeDocument/2006/relationships" xmlns:p="http://schemas.openxmlformats.org/presentationml/2006/main">
  <p:tag name="GUID" val="s|qvBPU4pPC0jU61vktHjlnyrQ"/>
</p:tagLst>
</file>

<file path=ppt/tags/tag145.xml><?xml version="1.0" encoding="utf-8"?>
<p:tagLst xmlns:a="http://schemas.openxmlformats.org/drawingml/2006/main" xmlns:r="http://schemas.openxmlformats.org/officeDocument/2006/relationships" xmlns:p="http://schemas.openxmlformats.org/presentationml/2006/main">
  <p:tag name="GUID" val="s|qvWSZ-vb4cdkGzUtjKifIj7g"/>
</p:tagLst>
</file>

<file path=ppt/tags/tag146.xml><?xml version="1.0" encoding="utf-8"?>
<p:tagLst xmlns:a="http://schemas.openxmlformats.org/drawingml/2006/main" xmlns:r="http://schemas.openxmlformats.org/officeDocument/2006/relationships" xmlns:p="http://schemas.openxmlformats.org/presentationml/2006/main">
  <p:tag name="GUID" val="s|qvDxpRnJz1PU-62il7W6RUKg"/>
</p:tagLst>
</file>

<file path=ppt/tags/tag147.xml><?xml version="1.0" encoding="utf-8"?>
<p:tagLst xmlns:a="http://schemas.openxmlformats.org/drawingml/2006/main" xmlns:r="http://schemas.openxmlformats.org/officeDocument/2006/relationships" xmlns:p="http://schemas.openxmlformats.org/presentationml/2006/main">
  <p:tag name="GUID" val="s|qvTtTJGIPTqEWRRh1nEre1OA"/>
</p:tagLst>
</file>

<file path=ppt/tags/tag148.xml><?xml version="1.0" encoding="utf-8"?>
<p:tagLst xmlns:a="http://schemas.openxmlformats.org/drawingml/2006/main" xmlns:r="http://schemas.openxmlformats.org/officeDocument/2006/relationships" xmlns:p="http://schemas.openxmlformats.org/presentationml/2006/main">
  <p:tag name="GUID" val="s|qvWOhOIhj3lUu8CjJ3K3vtVw"/>
</p:tagLst>
</file>

<file path=ppt/tags/tag149.xml><?xml version="1.0" encoding="utf-8"?>
<p:tagLst xmlns:a="http://schemas.openxmlformats.org/drawingml/2006/main" xmlns:r="http://schemas.openxmlformats.org/officeDocument/2006/relationships" xmlns:p="http://schemas.openxmlformats.org/presentationml/2006/main">
  <p:tag name="GUID" val="s|qvMMafH0x8P0GYujWMfSeghA"/>
</p:tagLst>
</file>

<file path=ppt/tags/tag15.xml><?xml version="1.0" encoding="utf-8"?>
<p:tagLst xmlns:a="http://schemas.openxmlformats.org/drawingml/2006/main" xmlns:r="http://schemas.openxmlformats.org/officeDocument/2006/relationships" xmlns:p="http://schemas.openxmlformats.org/presentationml/2006/main">
  <p:tag name="GUID" val="s|qv9BaPkvFIJEKl3jGLKe9U2w"/>
</p:tagLst>
</file>

<file path=ppt/tags/tag150.xml><?xml version="1.0" encoding="utf-8"?>
<p:tagLst xmlns:a="http://schemas.openxmlformats.org/drawingml/2006/main" xmlns:r="http://schemas.openxmlformats.org/officeDocument/2006/relationships" xmlns:p="http://schemas.openxmlformats.org/presentationml/2006/main">
  <p:tag name="GUID" val="s|qvs8HDyagMTEaCDKwS1kCROQ"/>
</p:tagLst>
</file>

<file path=ppt/tags/tag151.xml><?xml version="1.0" encoding="utf-8"?>
<p:tagLst xmlns:a="http://schemas.openxmlformats.org/drawingml/2006/main" xmlns:r="http://schemas.openxmlformats.org/officeDocument/2006/relationships" xmlns:p="http://schemas.openxmlformats.org/presentationml/2006/main">
  <p:tag name="GUID" val="s|qvA9-v31_bLUCmnQA7rqZ1Aw"/>
</p:tagLst>
</file>

<file path=ppt/tags/tag152.xml><?xml version="1.0" encoding="utf-8"?>
<p:tagLst xmlns:a="http://schemas.openxmlformats.org/drawingml/2006/main" xmlns:r="http://schemas.openxmlformats.org/officeDocument/2006/relationships" xmlns:p="http://schemas.openxmlformats.org/presentationml/2006/main">
  <p:tag name="GUID" val="s|qvaUisOfodZ02tKM1b0wl7dw"/>
</p:tagLst>
</file>

<file path=ppt/tags/tag153.xml><?xml version="1.0" encoding="utf-8"?>
<p:tagLst xmlns:a="http://schemas.openxmlformats.org/drawingml/2006/main" xmlns:r="http://schemas.openxmlformats.org/officeDocument/2006/relationships" xmlns:p="http://schemas.openxmlformats.org/presentationml/2006/main">
  <p:tag name="GUID" val="s|qvVn_bez57_U64w28aTQbb0Q"/>
</p:tagLst>
</file>

<file path=ppt/tags/tag154.xml><?xml version="1.0" encoding="utf-8"?>
<p:tagLst xmlns:a="http://schemas.openxmlformats.org/drawingml/2006/main" xmlns:r="http://schemas.openxmlformats.org/officeDocument/2006/relationships" xmlns:p="http://schemas.openxmlformats.org/presentationml/2006/main">
  <p:tag name="GUID" val="s|qvJ90yheVFGkubwYVbV4Hldw"/>
</p:tagLst>
</file>

<file path=ppt/tags/tag155.xml><?xml version="1.0" encoding="utf-8"?>
<p:tagLst xmlns:a="http://schemas.openxmlformats.org/drawingml/2006/main" xmlns:r="http://schemas.openxmlformats.org/officeDocument/2006/relationships" xmlns:p="http://schemas.openxmlformats.org/presentationml/2006/main">
  <p:tag name="GUID" val="s|qv6UQk_0ehwEiObRPn5tO2_g"/>
</p:tagLst>
</file>

<file path=ppt/tags/tag156.xml><?xml version="1.0" encoding="utf-8"?>
<p:tagLst xmlns:a="http://schemas.openxmlformats.org/drawingml/2006/main" xmlns:r="http://schemas.openxmlformats.org/officeDocument/2006/relationships" xmlns:p="http://schemas.openxmlformats.org/presentationml/2006/main">
  <p:tag name="GUID" val="s|qvfWpoZPLSM0-kxuqk7hVOEQ"/>
</p:tagLst>
</file>

<file path=ppt/tags/tag157.xml><?xml version="1.0" encoding="utf-8"?>
<p:tagLst xmlns:a="http://schemas.openxmlformats.org/drawingml/2006/main" xmlns:r="http://schemas.openxmlformats.org/officeDocument/2006/relationships" xmlns:p="http://schemas.openxmlformats.org/presentationml/2006/main">
  <p:tag name="GUID" val="s|qvhpSeDOiMoEOxpSej3VyqrQ"/>
</p:tagLst>
</file>

<file path=ppt/tags/tag158.xml><?xml version="1.0" encoding="utf-8"?>
<p:tagLst xmlns:a="http://schemas.openxmlformats.org/drawingml/2006/main" xmlns:r="http://schemas.openxmlformats.org/officeDocument/2006/relationships" xmlns:p="http://schemas.openxmlformats.org/presentationml/2006/main">
  <p:tag name="GUID" val="s|qvTvgMXoI49UaV4CBokIkn1w"/>
</p:tagLst>
</file>

<file path=ppt/tags/tag159.xml><?xml version="1.0" encoding="utf-8"?>
<p:tagLst xmlns:a="http://schemas.openxmlformats.org/drawingml/2006/main" xmlns:r="http://schemas.openxmlformats.org/officeDocument/2006/relationships" xmlns:p="http://schemas.openxmlformats.org/presentationml/2006/main">
  <p:tag name="GUID" val="s|qvSnt0IRKY1kONIXPT8XIr0g"/>
</p:tagLst>
</file>

<file path=ppt/tags/tag16.xml><?xml version="1.0" encoding="utf-8"?>
<p:tagLst xmlns:a="http://schemas.openxmlformats.org/drawingml/2006/main" xmlns:r="http://schemas.openxmlformats.org/officeDocument/2006/relationships" xmlns:p="http://schemas.openxmlformats.org/presentationml/2006/main">
  <p:tag name="GUID" val="s|qvkhUaKeqnC0WfNc4J5dxScQ"/>
</p:tagLst>
</file>

<file path=ppt/tags/tag160.xml><?xml version="1.0" encoding="utf-8"?>
<p:tagLst xmlns:a="http://schemas.openxmlformats.org/drawingml/2006/main" xmlns:r="http://schemas.openxmlformats.org/officeDocument/2006/relationships" xmlns:p="http://schemas.openxmlformats.org/presentationml/2006/main">
  <p:tag name="GUID" val="s|qvne4CB9_pG0uR7PWW8mGVDg"/>
</p:tagLst>
</file>

<file path=ppt/tags/tag161.xml><?xml version="1.0" encoding="utf-8"?>
<p:tagLst xmlns:a="http://schemas.openxmlformats.org/drawingml/2006/main" xmlns:r="http://schemas.openxmlformats.org/officeDocument/2006/relationships" xmlns:p="http://schemas.openxmlformats.org/presentationml/2006/main">
  <p:tag name="GUID" val="s|qvZBfmPdaGxUqVgRL4SC6a1A"/>
</p:tagLst>
</file>

<file path=ppt/tags/tag162.xml><?xml version="1.0" encoding="utf-8"?>
<p:tagLst xmlns:a="http://schemas.openxmlformats.org/drawingml/2006/main" xmlns:r="http://schemas.openxmlformats.org/officeDocument/2006/relationships" xmlns:p="http://schemas.openxmlformats.org/presentationml/2006/main">
  <p:tag name="GUID" val="s|qvMmbKsiB8U0KRDIzHrPlVjA"/>
</p:tagLst>
</file>

<file path=ppt/tags/tag163.xml><?xml version="1.0" encoding="utf-8"?>
<p:tagLst xmlns:a="http://schemas.openxmlformats.org/drawingml/2006/main" xmlns:r="http://schemas.openxmlformats.org/officeDocument/2006/relationships" xmlns:p="http://schemas.openxmlformats.org/presentationml/2006/main">
  <p:tag name="GUID" val="s|qv3uf4w7HxPEWLoVSiU584tg"/>
</p:tagLst>
</file>

<file path=ppt/tags/tag164.xml><?xml version="1.0" encoding="utf-8"?>
<p:tagLst xmlns:a="http://schemas.openxmlformats.org/drawingml/2006/main" xmlns:r="http://schemas.openxmlformats.org/officeDocument/2006/relationships" xmlns:p="http://schemas.openxmlformats.org/presentationml/2006/main">
  <p:tag name="GUID" val="s|qvy28FB7SXF06f92gVhTiPFw"/>
</p:tagLst>
</file>

<file path=ppt/tags/tag165.xml><?xml version="1.0" encoding="utf-8"?>
<p:tagLst xmlns:a="http://schemas.openxmlformats.org/drawingml/2006/main" xmlns:r="http://schemas.openxmlformats.org/officeDocument/2006/relationships" xmlns:p="http://schemas.openxmlformats.org/presentationml/2006/main">
  <p:tag name="PAR_SLIDE_UNIQUE_ID" val="qvbtmnQ1ihiEyWfV3GlOS1TA"/>
</p:tagLst>
</file>

<file path=ppt/tags/tag166.xml><?xml version="1.0" encoding="utf-8"?>
<p:tagLst xmlns:a="http://schemas.openxmlformats.org/drawingml/2006/main" xmlns:r="http://schemas.openxmlformats.org/officeDocument/2006/relationships" xmlns:p="http://schemas.openxmlformats.org/presentationml/2006/main">
  <p:tag name="GUID" val="s|qvvPwUDHANhUmo_O6Co9pFjA"/>
</p:tagLst>
</file>

<file path=ppt/tags/tag167.xml><?xml version="1.0" encoding="utf-8"?>
<p:tagLst xmlns:a="http://schemas.openxmlformats.org/drawingml/2006/main" xmlns:r="http://schemas.openxmlformats.org/officeDocument/2006/relationships" xmlns:p="http://schemas.openxmlformats.org/presentationml/2006/main">
  <p:tag name="GUID" val="s|qvK14lAi9NnUuFG2DlMPMLuQ"/>
</p:tagLst>
</file>

<file path=ppt/tags/tag168.xml><?xml version="1.0" encoding="utf-8"?>
<p:tagLst xmlns:a="http://schemas.openxmlformats.org/drawingml/2006/main" xmlns:r="http://schemas.openxmlformats.org/officeDocument/2006/relationships" xmlns:p="http://schemas.openxmlformats.org/presentationml/2006/main">
  <p:tag name="GUID" val="s|qvpOhcmmPKQE6_X5pH8a4Ygg"/>
</p:tagLst>
</file>

<file path=ppt/tags/tag169.xml><?xml version="1.0" encoding="utf-8"?>
<p:tagLst xmlns:a="http://schemas.openxmlformats.org/drawingml/2006/main" xmlns:r="http://schemas.openxmlformats.org/officeDocument/2006/relationships" xmlns:p="http://schemas.openxmlformats.org/presentationml/2006/main">
  <p:tag name="GUID" val="s|qvIo3h4_YIb0OskOqTkbC7ew"/>
</p:tagLst>
</file>

<file path=ppt/tags/tag17.xml><?xml version="1.0" encoding="utf-8"?>
<p:tagLst xmlns:a="http://schemas.openxmlformats.org/drawingml/2006/main" xmlns:r="http://schemas.openxmlformats.org/officeDocument/2006/relationships" xmlns:p="http://schemas.openxmlformats.org/presentationml/2006/main">
  <p:tag name="GUID" val="s|qv3Ohjh_dZZ0CxRoDYLQOG9A"/>
</p:tagLst>
</file>

<file path=ppt/tags/tag170.xml><?xml version="1.0" encoding="utf-8"?>
<p:tagLst xmlns:a="http://schemas.openxmlformats.org/drawingml/2006/main" xmlns:r="http://schemas.openxmlformats.org/officeDocument/2006/relationships" xmlns:p="http://schemas.openxmlformats.org/presentationml/2006/main">
  <p:tag name="GUID" val="s|qvB2kEb59otUGo8uzqvVD0Fw"/>
</p:tagLst>
</file>

<file path=ppt/tags/tag171.xml><?xml version="1.0" encoding="utf-8"?>
<p:tagLst xmlns:a="http://schemas.openxmlformats.org/drawingml/2006/main" xmlns:r="http://schemas.openxmlformats.org/officeDocument/2006/relationships" xmlns:p="http://schemas.openxmlformats.org/presentationml/2006/main">
  <p:tag name="GUID" val="s|qv0XH2re5V0kaWEn91gwmhtQ"/>
</p:tagLst>
</file>

<file path=ppt/tags/tag172.xml><?xml version="1.0" encoding="utf-8"?>
<p:tagLst xmlns:a="http://schemas.openxmlformats.org/drawingml/2006/main" xmlns:r="http://schemas.openxmlformats.org/officeDocument/2006/relationships" xmlns:p="http://schemas.openxmlformats.org/presentationml/2006/main">
  <p:tag name="GUID" val="s|qvpHYAW53aUECxMG8K4Qx-eA"/>
</p:tagLst>
</file>

<file path=ppt/tags/tag173.xml><?xml version="1.0" encoding="utf-8"?>
<p:tagLst xmlns:a="http://schemas.openxmlformats.org/drawingml/2006/main" xmlns:r="http://schemas.openxmlformats.org/officeDocument/2006/relationships" xmlns:p="http://schemas.openxmlformats.org/presentationml/2006/main">
  <p:tag name="GUID" val="s|qvw2p2a0bRhkKoVsTCfsyirg"/>
</p:tagLst>
</file>

<file path=ppt/tags/tag174.xml><?xml version="1.0" encoding="utf-8"?>
<p:tagLst xmlns:a="http://schemas.openxmlformats.org/drawingml/2006/main" xmlns:r="http://schemas.openxmlformats.org/officeDocument/2006/relationships" xmlns:p="http://schemas.openxmlformats.org/presentationml/2006/main">
  <p:tag name="GUID" val="s|qveSWl9ZeZHE6nn5VAmQSwBw"/>
</p:tagLst>
</file>

<file path=ppt/tags/tag175.xml><?xml version="1.0" encoding="utf-8"?>
<p:tagLst xmlns:a="http://schemas.openxmlformats.org/drawingml/2006/main" xmlns:r="http://schemas.openxmlformats.org/officeDocument/2006/relationships" xmlns:p="http://schemas.openxmlformats.org/presentationml/2006/main">
  <p:tag name="GUID" val="s|qvgVii0psINUel2LXSuCPiuA"/>
</p:tagLst>
</file>

<file path=ppt/tags/tag176.xml><?xml version="1.0" encoding="utf-8"?>
<p:tagLst xmlns:a="http://schemas.openxmlformats.org/drawingml/2006/main" xmlns:r="http://schemas.openxmlformats.org/officeDocument/2006/relationships" xmlns:p="http://schemas.openxmlformats.org/presentationml/2006/main">
  <p:tag name="GUID" val="s|qvUihfCB338UuNG7QYeYVN2g"/>
</p:tagLst>
</file>

<file path=ppt/tags/tag177.xml><?xml version="1.0" encoding="utf-8"?>
<p:tagLst xmlns:a="http://schemas.openxmlformats.org/drawingml/2006/main" xmlns:r="http://schemas.openxmlformats.org/officeDocument/2006/relationships" xmlns:p="http://schemas.openxmlformats.org/presentationml/2006/main">
  <p:tag name="GUID" val="s|qvVPGKAb8WO0eafqxyWzJ3Tw"/>
</p:tagLst>
</file>

<file path=ppt/tags/tag178.xml><?xml version="1.0" encoding="utf-8"?>
<p:tagLst xmlns:a="http://schemas.openxmlformats.org/drawingml/2006/main" xmlns:r="http://schemas.openxmlformats.org/officeDocument/2006/relationships" xmlns:p="http://schemas.openxmlformats.org/presentationml/2006/main">
  <p:tag name="GUID" val="s|qvxQgjW_TP3UO2aQwA-xyoMw"/>
</p:tagLst>
</file>

<file path=ppt/tags/tag179.xml><?xml version="1.0" encoding="utf-8"?>
<p:tagLst xmlns:a="http://schemas.openxmlformats.org/drawingml/2006/main" xmlns:r="http://schemas.openxmlformats.org/officeDocument/2006/relationships" xmlns:p="http://schemas.openxmlformats.org/presentationml/2006/main">
  <p:tag name="GUID" val="s|qvc8uGeoZZsEm_SyFPPaEB2A"/>
</p:tagLst>
</file>

<file path=ppt/tags/tag18.xml><?xml version="1.0" encoding="utf-8"?>
<p:tagLst xmlns:a="http://schemas.openxmlformats.org/drawingml/2006/main" xmlns:r="http://schemas.openxmlformats.org/officeDocument/2006/relationships" xmlns:p="http://schemas.openxmlformats.org/presentationml/2006/main">
  <p:tag name="GUID" val="s|qvE6LvX-ROY0mTnw_DsJlrwA"/>
</p:tagLst>
</file>

<file path=ppt/tags/tag180.xml><?xml version="1.0" encoding="utf-8"?>
<p:tagLst xmlns:a="http://schemas.openxmlformats.org/drawingml/2006/main" xmlns:r="http://schemas.openxmlformats.org/officeDocument/2006/relationships" xmlns:p="http://schemas.openxmlformats.org/presentationml/2006/main">
  <p:tag name="GUID" val="s|qvZrKjlQ8_qUuj1aH3rAgz5g"/>
</p:tagLst>
</file>

<file path=ppt/tags/tag181.xml><?xml version="1.0" encoding="utf-8"?>
<p:tagLst xmlns:a="http://schemas.openxmlformats.org/drawingml/2006/main" xmlns:r="http://schemas.openxmlformats.org/officeDocument/2006/relationships" xmlns:p="http://schemas.openxmlformats.org/presentationml/2006/main">
  <p:tag name="PAR_SLIDE_UNIQUE_ID" val="qvGGYSjt3LJ0-dzU1k-zTEcA"/>
</p:tagLst>
</file>

<file path=ppt/tags/tag182.xml><?xml version="1.0" encoding="utf-8"?>
<p:tagLst xmlns:a="http://schemas.openxmlformats.org/drawingml/2006/main" xmlns:r="http://schemas.openxmlformats.org/officeDocument/2006/relationships" xmlns:p="http://schemas.openxmlformats.org/presentationml/2006/main">
  <p:tag name="GUID" val="s|qv6OshAw2ctE2rSqrSsm8Ejw"/>
</p:tagLst>
</file>

<file path=ppt/tags/tag183.xml><?xml version="1.0" encoding="utf-8"?>
<p:tagLst xmlns:a="http://schemas.openxmlformats.org/drawingml/2006/main" xmlns:r="http://schemas.openxmlformats.org/officeDocument/2006/relationships" xmlns:p="http://schemas.openxmlformats.org/presentationml/2006/main">
  <p:tag name="GUID" val="s|qv4lpyDgn16kGzCOkVPToQxA"/>
</p:tagLst>
</file>

<file path=ppt/tags/tag184.xml><?xml version="1.0" encoding="utf-8"?>
<p:tagLst xmlns:a="http://schemas.openxmlformats.org/drawingml/2006/main" xmlns:r="http://schemas.openxmlformats.org/officeDocument/2006/relationships" xmlns:p="http://schemas.openxmlformats.org/presentationml/2006/main">
  <p:tag name="GUID" val="s|qvbCY9pfwh3EmQDznslSACHQ"/>
</p:tagLst>
</file>

<file path=ppt/tags/tag185.xml><?xml version="1.0" encoding="utf-8"?>
<p:tagLst xmlns:a="http://schemas.openxmlformats.org/drawingml/2006/main" xmlns:r="http://schemas.openxmlformats.org/officeDocument/2006/relationships" xmlns:p="http://schemas.openxmlformats.org/presentationml/2006/main">
  <p:tag name="GUID" val="s|qvCtjT2akf3k-6g-9aCZmvCw"/>
</p:tagLst>
</file>

<file path=ppt/tags/tag186.xml><?xml version="1.0" encoding="utf-8"?>
<p:tagLst xmlns:a="http://schemas.openxmlformats.org/drawingml/2006/main" xmlns:r="http://schemas.openxmlformats.org/officeDocument/2006/relationships" xmlns:p="http://schemas.openxmlformats.org/presentationml/2006/main">
  <p:tag name="GUID" val="s|qvPN5LlDPloE-SIjr_-Iik_Q"/>
</p:tagLst>
</file>

<file path=ppt/tags/tag187.xml><?xml version="1.0" encoding="utf-8"?>
<p:tagLst xmlns:a="http://schemas.openxmlformats.org/drawingml/2006/main" xmlns:r="http://schemas.openxmlformats.org/officeDocument/2006/relationships" xmlns:p="http://schemas.openxmlformats.org/presentationml/2006/main">
  <p:tag name="GUID" val="s|qv8njb4GaAvk-_OQVzhkn4lQ"/>
</p:tagLst>
</file>

<file path=ppt/tags/tag188.xml><?xml version="1.0" encoding="utf-8"?>
<p:tagLst xmlns:a="http://schemas.openxmlformats.org/drawingml/2006/main" xmlns:r="http://schemas.openxmlformats.org/officeDocument/2006/relationships" xmlns:p="http://schemas.openxmlformats.org/presentationml/2006/main">
  <p:tag name="GUID" val="s|qv3cno1aTcrE-N9KCrZO5Wlg"/>
</p:tagLst>
</file>

<file path=ppt/tags/tag189.xml><?xml version="1.0" encoding="utf-8"?>
<p:tagLst xmlns:a="http://schemas.openxmlformats.org/drawingml/2006/main" xmlns:r="http://schemas.openxmlformats.org/officeDocument/2006/relationships" xmlns:p="http://schemas.openxmlformats.org/presentationml/2006/main">
  <p:tag name="GUID" val="s|qvmpb0FCMqMU-0wF9zIrypKQ"/>
</p:tagLst>
</file>

<file path=ppt/tags/tag19.xml><?xml version="1.0" encoding="utf-8"?>
<p:tagLst xmlns:a="http://schemas.openxmlformats.org/drawingml/2006/main" xmlns:r="http://schemas.openxmlformats.org/officeDocument/2006/relationships" xmlns:p="http://schemas.openxmlformats.org/presentationml/2006/main">
  <p:tag name="GUID" val="s|qvAC0xu5yOLEq67NBvVXGO_w"/>
</p:tagLst>
</file>

<file path=ppt/tags/tag190.xml><?xml version="1.0" encoding="utf-8"?>
<p:tagLst xmlns:a="http://schemas.openxmlformats.org/drawingml/2006/main" xmlns:r="http://schemas.openxmlformats.org/officeDocument/2006/relationships" xmlns:p="http://schemas.openxmlformats.org/presentationml/2006/main">
  <p:tag name="GUID" val="s|qvDt06Cvo2XUaWVaEtkPh26Q"/>
</p:tagLst>
</file>

<file path=ppt/tags/tag191.xml><?xml version="1.0" encoding="utf-8"?>
<p:tagLst xmlns:a="http://schemas.openxmlformats.org/drawingml/2006/main" xmlns:r="http://schemas.openxmlformats.org/officeDocument/2006/relationships" xmlns:p="http://schemas.openxmlformats.org/presentationml/2006/main">
  <p:tag name="GUID" val="s|qv9FRLxQTk7EWDiuMYFjme-Q"/>
</p:tagLst>
</file>

<file path=ppt/tags/tag192.xml><?xml version="1.0" encoding="utf-8"?>
<p:tagLst xmlns:a="http://schemas.openxmlformats.org/drawingml/2006/main" xmlns:r="http://schemas.openxmlformats.org/officeDocument/2006/relationships" xmlns:p="http://schemas.openxmlformats.org/presentationml/2006/main">
  <p:tag name="GUID" val="s|qvcV0AZNTfekWomBjDi4NNqw"/>
</p:tagLst>
</file>

<file path=ppt/tags/tag193.xml><?xml version="1.0" encoding="utf-8"?>
<p:tagLst xmlns:a="http://schemas.openxmlformats.org/drawingml/2006/main" xmlns:r="http://schemas.openxmlformats.org/officeDocument/2006/relationships" xmlns:p="http://schemas.openxmlformats.org/presentationml/2006/main">
  <p:tag name="GUID" val="s|qvNKLcDIrRlU6qAP31_2rwlA"/>
</p:tagLst>
</file>

<file path=ppt/tags/tag194.xml><?xml version="1.0" encoding="utf-8"?>
<p:tagLst xmlns:a="http://schemas.openxmlformats.org/drawingml/2006/main" xmlns:r="http://schemas.openxmlformats.org/officeDocument/2006/relationships" xmlns:p="http://schemas.openxmlformats.org/presentationml/2006/main">
  <p:tag name="GUID" val="s|qvodUvRO7_hEeEEdKLLoXh0Q"/>
</p:tagLst>
</file>

<file path=ppt/tags/tag195.xml><?xml version="1.0" encoding="utf-8"?>
<p:tagLst xmlns:a="http://schemas.openxmlformats.org/drawingml/2006/main" xmlns:r="http://schemas.openxmlformats.org/officeDocument/2006/relationships" xmlns:p="http://schemas.openxmlformats.org/presentationml/2006/main">
  <p:tag name="GUID" val="s|qv3IbSvF9M6Uq7A5N1alKYSg"/>
</p:tagLst>
</file>

<file path=ppt/tags/tag196.xml><?xml version="1.0" encoding="utf-8"?>
<p:tagLst xmlns:a="http://schemas.openxmlformats.org/drawingml/2006/main" xmlns:r="http://schemas.openxmlformats.org/officeDocument/2006/relationships" xmlns:p="http://schemas.openxmlformats.org/presentationml/2006/main">
  <p:tag name="GUID" val="s|qv_rd3tDkd10ahJfaLOi_25Q"/>
</p:tagLst>
</file>

<file path=ppt/tags/tag197.xml><?xml version="1.0" encoding="utf-8"?>
<p:tagLst xmlns:a="http://schemas.openxmlformats.org/drawingml/2006/main" xmlns:r="http://schemas.openxmlformats.org/officeDocument/2006/relationships" xmlns:p="http://schemas.openxmlformats.org/presentationml/2006/main">
  <p:tag name="GUID" val="s|qvQx_OBWxl9ESLqquF-uFgPg"/>
</p:tagLst>
</file>

<file path=ppt/tags/tag198.xml><?xml version="1.0" encoding="utf-8"?>
<p:tagLst xmlns:a="http://schemas.openxmlformats.org/drawingml/2006/main" xmlns:r="http://schemas.openxmlformats.org/officeDocument/2006/relationships" xmlns:p="http://schemas.openxmlformats.org/presentationml/2006/main">
  <p:tag name="GUID" val="s|qv01R5a0G2DkOr9n_GKJJZmQ"/>
</p:tagLst>
</file>

<file path=ppt/tags/tag199.xml><?xml version="1.0" encoding="utf-8"?>
<p:tagLst xmlns:a="http://schemas.openxmlformats.org/drawingml/2006/main" xmlns:r="http://schemas.openxmlformats.org/officeDocument/2006/relationships" xmlns:p="http://schemas.openxmlformats.org/presentationml/2006/main">
  <p:tag name="GUID" val="s|qv8NQcKtRZS02wLt7mBRAL-A"/>
</p:tagLst>
</file>

<file path=ppt/tags/tag2.xml><?xml version="1.0" encoding="utf-8"?>
<p:tagLst xmlns:a="http://schemas.openxmlformats.org/drawingml/2006/main" xmlns:r="http://schemas.openxmlformats.org/officeDocument/2006/relationships" xmlns:p="http://schemas.openxmlformats.org/presentationml/2006/main">
  <p:tag name="PAR_SLIDE_UNIQUE_ID" val="qv02QS9QPdFUq5kC1ide5mPA"/>
</p:tagLst>
</file>

<file path=ppt/tags/tag20.xml><?xml version="1.0" encoding="utf-8"?>
<p:tagLst xmlns:a="http://schemas.openxmlformats.org/drawingml/2006/main" xmlns:r="http://schemas.openxmlformats.org/officeDocument/2006/relationships" xmlns:p="http://schemas.openxmlformats.org/presentationml/2006/main">
  <p:tag name="GUID" val="s|qvc8rJvBJNhEWx_96yLva7Yw"/>
</p:tagLst>
</file>

<file path=ppt/tags/tag200.xml><?xml version="1.0" encoding="utf-8"?>
<p:tagLst xmlns:a="http://schemas.openxmlformats.org/drawingml/2006/main" xmlns:r="http://schemas.openxmlformats.org/officeDocument/2006/relationships" xmlns:p="http://schemas.openxmlformats.org/presentationml/2006/main">
  <p:tag name="GUID" val="s|qvRCsrEJzEJUmJwMjXqZWGNA"/>
</p:tagLst>
</file>

<file path=ppt/tags/tag201.xml><?xml version="1.0" encoding="utf-8"?>
<p:tagLst xmlns:a="http://schemas.openxmlformats.org/drawingml/2006/main" xmlns:r="http://schemas.openxmlformats.org/officeDocument/2006/relationships" xmlns:p="http://schemas.openxmlformats.org/presentationml/2006/main">
  <p:tag name="GUID" val="s|qveXsMqdQ1kUGjVJskYOrH2w"/>
</p:tagLst>
</file>

<file path=ppt/tags/tag202.xml><?xml version="1.0" encoding="utf-8"?>
<p:tagLst xmlns:a="http://schemas.openxmlformats.org/drawingml/2006/main" xmlns:r="http://schemas.openxmlformats.org/officeDocument/2006/relationships" xmlns:p="http://schemas.openxmlformats.org/presentationml/2006/main">
  <p:tag name="GUID" val="s|qvC1YNSjSfl0mqPD7Kz6U8ZQ"/>
</p:tagLst>
</file>

<file path=ppt/tags/tag203.xml><?xml version="1.0" encoding="utf-8"?>
<p:tagLst xmlns:a="http://schemas.openxmlformats.org/drawingml/2006/main" xmlns:r="http://schemas.openxmlformats.org/officeDocument/2006/relationships" xmlns:p="http://schemas.openxmlformats.org/presentationml/2006/main">
  <p:tag name="GUID" val="s|qvHrlNvCHW5k2hsDGYy5OTyQ"/>
</p:tagLst>
</file>

<file path=ppt/tags/tag204.xml><?xml version="1.0" encoding="utf-8"?>
<p:tagLst xmlns:a="http://schemas.openxmlformats.org/drawingml/2006/main" xmlns:r="http://schemas.openxmlformats.org/officeDocument/2006/relationships" xmlns:p="http://schemas.openxmlformats.org/presentationml/2006/main">
  <p:tag name="GUID" val="s|qveygfnhO2tEugyjPPgFhI9g"/>
</p:tagLst>
</file>

<file path=ppt/tags/tag205.xml><?xml version="1.0" encoding="utf-8"?>
<p:tagLst xmlns:a="http://schemas.openxmlformats.org/drawingml/2006/main" xmlns:r="http://schemas.openxmlformats.org/officeDocument/2006/relationships" xmlns:p="http://schemas.openxmlformats.org/presentationml/2006/main">
  <p:tag name="GUID" val="s|qvauD5F6sLzE2SoGaQVMtWJA"/>
</p:tagLst>
</file>

<file path=ppt/tags/tag206.xml><?xml version="1.0" encoding="utf-8"?>
<p:tagLst xmlns:a="http://schemas.openxmlformats.org/drawingml/2006/main" xmlns:r="http://schemas.openxmlformats.org/officeDocument/2006/relationships" xmlns:p="http://schemas.openxmlformats.org/presentationml/2006/main">
  <p:tag name="GUID" val="s|qvCUK0FnIls0e74FCXEHGfJQ"/>
</p:tagLst>
</file>

<file path=ppt/tags/tag207.xml><?xml version="1.0" encoding="utf-8"?>
<p:tagLst xmlns:a="http://schemas.openxmlformats.org/drawingml/2006/main" xmlns:r="http://schemas.openxmlformats.org/officeDocument/2006/relationships" xmlns:p="http://schemas.openxmlformats.org/presentationml/2006/main">
  <p:tag name="GUID" val="s|qvneQefx7eiE-kkzhl76qTwA"/>
</p:tagLst>
</file>

<file path=ppt/tags/tag208.xml><?xml version="1.0" encoding="utf-8"?>
<p:tagLst xmlns:a="http://schemas.openxmlformats.org/drawingml/2006/main" xmlns:r="http://schemas.openxmlformats.org/officeDocument/2006/relationships" xmlns:p="http://schemas.openxmlformats.org/presentationml/2006/main">
  <p:tag name="GUID" val="s|qv3o1Hj7ctrUakxgAMhBfVBg"/>
</p:tagLst>
</file>

<file path=ppt/tags/tag209.xml><?xml version="1.0" encoding="utf-8"?>
<p:tagLst xmlns:a="http://schemas.openxmlformats.org/drawingml/2006/main" xmlns:r="http://schemas.openxmlformats.org/officeDocument/2006/relationships" xmlns:p="http://schemas.openxmlformats.org/presentationml/2006/main">
  <p:tag name="PAR_SLIDE_UNIQUE_ID" val="qv7KZ5Km3k6Euqj4bOqGzY4g"/>
</p:tagLst>
</file>

<file path=ppt/tags/tag21.xml><?xml version="1.0" encoding="utf-8"?>
<p:tagLst xmlns:a="http://schemas.openxmlformats.org/drawingml/2006/main" xmlns:r="http://schemas.openxmlformats.org/officeDocument/2006/relationships" xmlns:p="http://schemas.openxmlformats.org/presentationml/2006/main">
  <p:tag name="GUID" val="s|qvvQ8nOwSD-USsoECNDvGsLg"/>
</p:tagLst>
</file>

<file path=ppt/tags/tag210.xml><?xml version="1.0" encoding="utf-8"?>
<p:tagLst xmlns:a="http://schemas.openxmlformats.org/drawingml/2006/main" xmlns:r="http://schemas.openxmlformats.org/officeDocument/2006/relationships" xmlns:p="http://schemas.openxmlformats.org/presentationml/2006/main">
  <p:tag name="GUID" val="s|qv5LpYQz_N6EiKyFN8ZjAiYQ"/>
</p:tagLst>
</file>

<file path=ppt/tags/tag211.xml><?xml version="1.0" encoding="utf-8"?>
<p:tagLst xmlns:a="http://schemas.openxmlformats.org/drawingml/2006/main" xmlns:r="http://schemas.openxmlformats.org/officeDocument/2006/relationships" xmlns:p="http://schemas.openxmlformats.org/presentationml/2006/main">
  <p:tag name="GUID" val="s|qv5Zptqk9Pyk6WY1rlWyncrQ"/>
</p:tagLst>
</file>

<file path=ppt/tags/tag212.xml><?xml version="1.0" encoding="utf-8"?>
<p:tagLst xmlns:a="http://schemas.openxmlformats.org/drawingml/2006/main" xmlns:r="http://schemas.openxmlformats.org/officeDocument/2006/relationships" xmlns:p="http://schemas.openxmlformats.org/presentationml/2006/main">
  <p:tag name="GUID" val="s|qvxhS9kGHQv0OSC-6vaXFb7g"/>
</p:tagLst>
</file>

<file path=ppt/tags/tag213.xml><?xml version="1.0" encoding="utf-8"?>
<p:tagLst xmlns:a="http://schemas.openxmlformats.org/drawingml/2006/main" xmlns:r="http://schemas.openxmlformats.org/officeDocument/2006/relationships" xmlns:p="http://schemas.openxmlformats.org/presentationml/2006/main">
  <p:tag name="GUID" val="s|qvOiiCA6wbl0SqcXjzqcPXeA"/>
</p:tagLst>
</file>

<file path=ppt/tags/tag214.xml><?xml version="1.0" encoding="utf-8"?>
<p:tagLst xmlns:a="http://schemas.openxmlformats.org/drawingml/2006/main" xmlns:r="http://schemas.openxmlformats.org/officeDocument/2006/relationships" xmlns:p="http://schemas.openxmlformats.org/presentationml/2006/main">
  <p:tag name="GUID" val="s|qvo4oUzZeWuEuyx2pk0-YaWw"/>
</p:tagLst>
</file>

<file path=ppt/tags/tag215.xml><?xml version="1.0" encoding="utf-8"?>
<p:tagLst xmlns:a="http://schemas.openxmlformats.org/drawingml/2006/main" xmlns:r="http://schemas.openxmlformats.org/officeDocument/2006/relationships" xmlns:p="http://schemas.openxmlformats.org/presentationml/2006/main">
  <p:tag name="GUID" val="s|qvBJyS3GUTQkSAPeSmvDe-ZA"/>
</p:tagLst>
</file>

<file path=ppt/tags/tag216.xml><?xml version="1.0" encoding="utf-8"?>
<p:tagLst xmlns:a="http://schemas.openxmlformats.org/drawingml/2006/main" xmlns:r="http://schemas.openxmlformats.org/officeDocument/2006/relationships" xmlns:p="http://schemas.openxmlformats.org/presentationml/2006/main">
  <p:tag name="GUID" val="s|qvkRKHWKXZX0WbQ2ek5niCIQ"/>
</p:tagLst>
</file>

<file path=ppt/tags/tag217.xml><?xml version="1.0" encoding="utf-8"?>
<p:tagLst xmlns:a="http://schemas.openxmlformats.org/drawingml/2006/main" xmlns:r="http://schemas.openxmlformats.org/officeDocument/2006/relationships" xmlns:p="http://schemas.openxmlformats.org/presentationml/2006/main">
  <p:tag name="GUID" val="s|qvqAjPkc_uBES1FWBIU7icZQ"/>
</p:tagLst>
</file>

<file path=ppt/tags/tag218.xml><?xml version="1.0" encoding="utf-8"?>
<p:tagLst xmlns:a="http://schemas.openxmlformats.org/drawingml/2006/main" xmlns:r="http://schemas.openxmlformats.org/officeDocument/2006/relationships" xmlns:p="http://schemas.openxmlformats.org/presentationml/2006/main">
  <p:tag name="GUID" val="s|qv9ghdTqER30yTxGlPsROEkg"/>
</p:tagLst>
</file>

<file path=ppt/tags/tag219.xml><?xml version="1.0" encoding="utf-8"?>
<p:tagLst xmlns:a="http://schemas.openxmlformats.org/drawingml/2006/main" xmlns:r="http://schemas.openxmlformats.org/officeDocument/2006/relationships" xmlns:p="http://schemas.openxmlformats.org/presentationml/2006/main">
  <p:tag name="GUID" val="s|qvi_5NzIy3PESvbdwySoxRaQ"/>
</p:tagLst>
</file>

<file path=ppt/tags/tag22.xml><?xml version="1.0" encoding="utf-8"?>
<p:tagLst xmlns:a="http://schemas.openxmlformats.org/drawingml/2006/main" xmlns:r="http://schemas.openxmlformats.org/officeDocument/2006/relationships" xmlns:p="http://schemas.openxmlformats.org/presentationml/2006/main">
  <p:tag name="PAR_SLIDE_UNIQUE_ID" val="qvqCruOLUrMkiFGw3dxjQrnA"/>
</p:tagLst>
</file>

<file path=ppt/tags/tag220.xml><?xml version="1.0" encoding="utf-8"?>
<p:tagLst xmlns:a="http://schemas.openxmlformats.org/drawingml/2006/main" xmlns:r="http://schemas.openxmlformats.org/officeDocument/2006/relationships" xmlns:p="http://schemas.openxmlformats.org/presentationml/2006/main">
  <p:tag name="GUID" val="s|qvtUHrbf1vtE2RU7XxZKFQXA"/>
</p:tagLst>
</file>

<file path=ppt/tags/tag221.xml><?xml version="1.0" encoding="utf-8"?>
<p:tagLst xmlns:a="http://schemas.openxmlformats.org/drawingml/2006/main" xmlns:r="http://schemas.openxmlformats.org/officeDocument/2006/relationships" xmlns:p="http://schemas.openxmlformats.org/presentationml/2006/main">
  <p:tag name="GUID" val="s|qvqaEgGCNU80ScIzTxGhGhfg"/>
</p:tagLst>
</file>

<file path=ppt/tags/tag222.xml><?xml version="1.0" encoding="utf-8"?>
<p:tagLst xmlns:a="http://schemas.openxmlformats.org/drawingml/2006/main" xmlns:r="http://schemas.openxmlformats.org/officeDocument/2006/relationships" xmlns:p="http://schemas.openxmlformats.org/presentationml/2006/main">
  <p:tag name="GUID" val="s|qvSRCEyPSQdEuMZx3vgLI24Q"/>
</p:tagLst>
</file>

<file path=ppt/tags/tag223.xml><?xml version="1.0" encoding="utf-8"?>
<p:tagLst xmlns:a="http://schemas.openxmlformats.org/drawingml/2006/main" xmlns:r="http://schemas.openxmlformats.org/officeDocument/2006/relationships" xmlns:p="http://schemas.openxmlformats.org/presentationml/2006/main">
  <p:tag name="GUID" val="s|qvXZQgEPWk40yT1Z1yo0l_-w"/>
</p:tagLst>
</file>

<file path=ppt/tags/tag224.xml><?xml version="1.0" encoding="utf-8"?>
<p:tagLst xmlns:a="http://schemas.openxmlformats.org/drawingml/2006/main" xmlns:r="http://schemas.openxmlformats.org/officeDocument/2006/relationships" xmlns:p="http://schemas.openxmlformats.org/presentationml/2006/main">
  <p:tag name="PAR_SLIDE_UNIQUE_ID" val="qv3HlEvSEpi0ah9W67MDio4w"/>
</p:tagLst>
</file>

<file path=ppt/tags/tag225.xml><?xml version="1.0" encoding="utf-8"?>
<p:tagLst xmlns:a="http://schemas.openxmlformats.org/drawingml/2006/main" xmlns:r="http://schemas.openxmlformats.org/officeDocument/2006/relationships" xmlns:p="http://schemas.openxmlformats.org/presentationml/2006/main">
  <p:tag name="GUID" val="s|qvzDJVINe2Pky0IIgYJ97E0Q"/>
</p:tagLst>
</file>

<file path=ppt/tags/tag226.xml><?xml version="1.0" encoding="utf-8"?>
<p:tagLst xmlns:a="http://schemas.openxmlformats.org/drawingml/2006/main" xmlns:r="http://schemas.openxmlformats.org/officeDocument/2006/relationships" xmlns:p="http://schemas.openxmlformats.org/presentationml/2006/main">
  <p:tag name="GUID" val="s|qvoqC-WUADdUuLmhLeYa7VLQ"/>
</p:tagLst>
</file>

<file path=ppt/tags/tag227.xml><?xml version="1.0" encoding="utf-8"?>
<p:tagLst xmlns:a="http://schemas.openxmlformats.org/drawingml/2006/main" xmlns:r="http://schemas.openxmlformats.org/officeDocument/2006/relationships" xmlns:p="http://schemas.openxmlformats.org/presentationml/2006/main">
  <p:tag name="GUID" val="s|qvjVjbZc7GkE2MkMNtrQ7QXQ"/>
</p:tagLst>
</file>

<file path=ppt/tags/tag228.xml><?xml version="1.0" encoding="utf-8"?>
<p:tagLst xmlns:a="http://schemas.openxmlformats.org/drawingml/2006/main" xmlns:r="http://schemas.openxmlformats.org/officeDocument/2006/relationships" xmlns:p="http://schemas.openxmlformats.org/presentationml/2006/main">
  <p:tag name="GUID" val="s|qvTFOuVc4dQEGN3S6sEpmofg"/>
</p:tagLst>
</file>

<file path=ppt/tags/tag229.xml><?xml version="1.0" encoding="utf-8"?>
<p:tagLst xmlns:a="http://schemas.openxmlformats.org/drawingml/2006/main" xmlns:r="http://schemas.openxmlformats.org/officeDocument/2006/relationships" xmlns:p="http://schemas.openxmlformats.org/presentationml/2006/main">
  <p:tag name="GUID" val="s|qv4-mbyldO_UONZIxSaV1Dsg"/>
</p:tagLst>
</file>

<file path=ppt/tags/tag23.xml><?xml version="1.0" encoding="utf-8"?>
<p:tagLst xmlns:a="http://schemas.openxmlformats.org/drawingml/2006/main" xmlns:r="http://schemas.openxmlformats.org/officeDocument/2006/relationships" xmlns:p="http://schemas.openxmlformats.org/presentationml/2006/main">
  <p:tag name="GUID" val="s|qvnaqpukl850ynl3bbNwYUUw"/>
</p:tagLst>
</file>

<file path=ppt/tags/tag230.xml><?xml version="1.0" encoding="utf-8"?>
<p:tagLst xmlns:a="http://schemas.openxmlformats.org/drawingml/2006/main" xmlns:r="http://schemas.openxmlformats.org/officeDocument/2006/relationships" xmlns:p="http://schemas.openxmlformats.org/presentationml/2006/main">
  <p:tag name="GUID" val="s|qvyGDMOlmtn0ma5senTrvs0w"/>
</p:tagLst>
</file>

<file path=ppt/tags/tag231.xml><?xml version="1.0" encoding="utf-8"?>
<p:tagLst xmlns:a="http://schemas.openxmlformats.org/drawingml/2006/main" xmlns:r="http://schemas.openxmlformats.org/officeDocument/2006/relationships" xmlns:p="http://schemas.openxmlformats.org/presentationml/2006/main">
  <p:tag name="GUID" val="s|qvQKe0q4n9_E2OHfkrZa6TTA"/>
</p:tagLst>
</file>

<file path=ppt/tags/tag232.xml><?xml version="1.0" encoding="utf-8"?>
<p:tagLst xmlns:a="http://schemas.openxmlformats.org/drawingml/2006/main" xmlns:r="http://schemas.openxmlformats.org/officeDocument/2006/relationships" xmlns:p="http://schemas.openxmlformats.org/presentationml/2006/main">
  <p:tag name="GUID" val="s|qv_LYBKTmdnECLuM7L3WXOTA"/>
</p:tagLst>
</file>

<file path=ppt/tags/tag233.xml><?xml version="1.0" encoding="utf-8"?>
<p:tagLst xmlns:a="http://schemas.openxmlformats.org/drawingml/2006/main" xmlns:r="http://schemas.openxmlformats.org/officeDocument/2006/relationships" xmlns:p="http://schemas.openxmlformats.org/presentationml/2006/main">
  <p:tag name="GUID" val="s|qvZ9kFo_rpwECVFMSY3EpOyw"/>
</p:tagLst>
</file>

<file path=ppt/tags/tag234.xml><?xml version="1.0" encoding="utf-8"?>
<p:tagLst xmlns:a="http://schemas.openxmlformats.org/drawingml/2006/main" xmlns:r="http://schemas.openxmlformats.org/officeDocument/2006/relationships" xmlns:p="http://schemas.openxmlformats.org/presentationml/2006/main">
  <p:tag name="GUID" val="s|qvHMFLQKyvz0OrtIoq2VLTcg"/>
</p:tagLst>
</file>

<file path=ppt/tags/tag235.xml><?xml version="1.0" encoding="utf-8"?>
<p:tagLst xmlns:a="http://schemas.openxmlformats.org/drawingml/2006/main" xmlns:r="http://schemas.openxmlformats.org/officeDocument/2006/relationships" xmlns:p="http://schemas.openxmlformats.org/presentationml/2006/main">
  <p:tag name="GUID" val="s|qvT1N-DpSVdkqISUVhlh6QMg"/>
</p:tagLst>
</file>

<file path=ppt/tags/tag236.xml><?xml version="1.0" encoding="utf-8"?>
<p:tagLst xmlns:a="http://schemas.openxmlformats.org/drawingml/2006/main" xmlns:r="http://schemas.openxmlformats.org/officeDocument/2006/relationships" xmlns:p="http://schemas.openxmlformats.org/presentationml/2006/main">
  <p:tag name="GUID" val="s|qvA5beXDyuL0-misLl6Wfxlw"/>
</p:tagLst>
</file>

<file path=ppt/tags/tag237.xml><?xml version="1.0" encoding="utf-8"?>
<p:tagLst xmlns:a="http://schemas.openxmlformats.org/drawingml/2006/main" xmlns:r="http://schemas.openxmlformats.org/officeDocument/2006/relationships" xmlns:p="http://schemas.openxmlformats.org/presentationml/2006/main">
  <p:tag name="GUID" val="s|qvv4ypoIcBP0uEEmbq8JmqFw"/>
</p:tagLst>
</file>

<file path=ppt/tags/tag238.xml><?xml version="1.0" encoding="utf-8"?>
<p:tagLst xmlns:a="http://schemas.openxmlformats.org/drawingml/2006/main" xmlns:r="http://schemas.openxmlformats.org/officeDocument/2006/relationships" xmlns:p="http://schemas.openxmlformats.org/presentationml/2006/main">
  <p:tag name="GUID" val="s|qvbiBo91rssECjF03XSbc2IQ"/>
</p:tagLst>
</file>

<file path=ppt/tags/tag239.xml><?xml version="1.0" encoding="utf-8"?>
<p:tagLst xmlns:a="http://schemas.openxmlformats.org/drawingml/2006/main" xmlns:r="http://schemas.openxmlformats.org/officeDocument/2006/relationships" xmlns:p="http://schemas.openxmlformats.org/presentationml/2006/main">
  <p:tag name="GUID" val="s|qvelVUhUfbZEaeRsp_M_v7CA"/>
</p:tagLst>
</file>

<file path=ppt/tags/tag24.xml><?xml version="1.0" encoding="utf-8"?>
<p:tagLst xmlns:a="http://schemas.openxmlformats.org/drawingml/2006/main" xmlns:r="http://schemas.openxmlformats.org/officeDocument/2006/relationships" xmlns:p="http://schemas.openxmlformats.org/presentationml/2006/main">
  <p:tag name="GUID" val="s|qvEZJEm02CP02SXZkNUxufhw"/>
</p:tagLst>
</file>

<file path=ppt/tags/tag240.xml><?xml version="1.0" encoding="utf-8"?>
<p:tagLst xmlns:a="http://schemas.openxmlformats.org/drawingml/2006/main" xmlns:r="http://schemas.openxmlformats.org/officeDocument/2006/relationships" xmlns:p="http://schemas.openxmlformats.org/presentationml/2006/main">
  <p:tag name="GUID" val="s|qvwnkp5uwHn02XC3vMEbQHwQ"/>
</p:tagLst>
</file>

<file path=ppt/tags/tag241.xml><?xml version="1.0" encoding="utf-8"?>
<p:tagLst xmlns:a="http://schemas.openxmlformats.org/drawingml/2006/main" xmlns:r="http://schemas.openxmlformats.org/officeDocument/2006/relationships" xmlns:p="http://schemas.openxmlformats.org/presentationml/2006/main">
  <p:tag name="GUID" val="s|qvZHfxjIdDWkqEe_p1yjjJuA"/>
</p:tagLst>
</file>

<file path=ppt/tags/tag242.xml><?xml version="1.0" encoding="utf-8"?>
<p:tagLst xmlns:a="http://schemas.openxmlformats.org/drawingml/2006/main" xmlns:r="http://schemas.openxmlformats.org/officeDocument/2006/relationships" xmlns:p="http://schemas.openxmlformats.org/presentationml/2006/main">
  <p:tag name="GUID" val="s|qvlLEgmV6OFUefyAqwWlIBHA"/>
</p:tagLst>
</file>

<file path=ppt/tags/tag243.xml><?xml version="1.0" encoding="utf-8"?>
<p:tagLst xmlns:a="http://schemas.openxmlformats.org/drawingml/2006/main" xmlns:r="http://schemas.openxmlformats.org/officeDocument/2006/relationships" xmlns:p="http://schemas.openxmlformats.org/presentationml/2006/main">
  <p:tag name="GUID" val="s|qvcamQuWpW-EWv0db-f2MC7g"/>
</p:tagLst>
</file>

<file path=ppt/tags/tag244.xml><?xml version="1.0" encoding="utf-8"?>
<p:tagLst xmlns:a="http://schemas.openxmlformats.org/drawingml/2006/main" xmlns:r="http://schemas.openxmlformats.org/officeDocument/2006/relationships" xmlns:p="http://schemas.openxmlformats.org/presentationml/2006/main">
  <p:tag name="GUID" val="s|qvu8FtEuE8okWK3wgva5OV6w"/>
</p:tagLst>
</file>

<file path=ppt/tags/tag245.xml><?xml version="1.0" encoding="utf-8"?>
<p:tagLst xmlns:a="http://schemas.openxmlformats.org/drawingml/2006/main" xmlns:r="http://schemas.openxmlformats.org/officeDocument/2006/relationships" xmlns:p="http://schemas.openxmlformats.org/presentationml/2006/main">
  <p:tag name="GUID" val="s|qvyl3UHcBQAUu27L7ZMTW7QA"/>
</p:tagLst>
</file>

<file path=ppt/tags/tag246.xml><?xml version="1.0" encoding="utf-8"?>
<p:tagLst xmlns:a="http://schemas.openxmlformats.org/drawingml/2006/main" xmlns:r="http://schemas.openxmlformats.org/officeDocument/2006/relationships" xmlns:p="http://schemas.openxmlformats.org/presentationml/2006/main">
  <p:tag name="GUID" val="s|qvkZNeyITbP0ukxosJtED4tg"/>
</p:tagLst>
</file>

<file path=ppt/tags/tag247.xml><?xml version="1.0" encoding="utf-8"?>
<p:tagLst xmlns:a="http://schemas.openxmlformats.org/drawingml/2006/main" xmlns:r="http://schemas.openxmlformats.org/officeDocument/2006/relationships" xmlns:p="http://schemas.openxmlformats.org/presentationml/2006/main">
  <p:tag name="GUID" val="s|qvT6zXmUHZWUK-4i7ZzCz58Q"/>
</p:tagLst>
</file>

<file path=ppt/tags/tag248.xml><?xml version="1.0" encoding="utf-8"?>
<p:tagLst xmlns:a="http://schemas.openxmlformats.org/drawingml/2006/main" xmlns:r="http://schemas.openxmlformats.org/officeDocument/2006/relationships" xmlns:p="http://schemas.openxmlformats.org/presentationml/2006/main">
  <p:tag name="GUID" val="s|qv0tULbmcQNEaO4hCCyelsIw"/>
</p:tagLst>
</file>

<file path=ppt/tags/tag249.xml><?xml version="1.0" encoding="utf-8"?>
<p:tagLst xmlns:a="http://schemas.openxmlformats.org/drawingml/2006/main" xmlns:r="http://schemas.openxmlformats.org/officeDocument/2006/relationships" xmlns:p="http://schemas.openxmlformats.org/presentationml/2006/main">
  <p:tag name="GUID" val="s|qvOYMxw3u02UmVYjWSWNm-Ag"/>
</p:tagLst>
</file>

<file path=ppt/tags/tag25.xml><?xml version="1.0" encoding="utf-8"?>
<p:tagLst xmlns:a="http://schemas.openxmlformats.org/drawingml/2006/main" xmlns:r="http://schemas.openxmlformats.org/officeDocument/2006/relationships" xmlns:p="http://schemas.openxmlformats.org/presentationml/2006/main">
  <p:tag name="GUID" val="s|qveArYERFeCESbhMAJSi91Iw"/>
</p:tagLst>
</file>

<file path=ppt/tags/tag250.xml><?xml version="1.0" encoding="utf-8"?>
<p:tagLst xmlns:a="http://schemas.openxmlformats.org/drawingml/2006/main" xmlns:r="http://schemas.openxmlformats.org/officeDocument/2006/relationships" xmlns:p="http://schemas.openxmlformats.org/presentationml/2006/main">
  <p:tag name="GUID" val="s|qvd7kdC-wG2UKshzX1_Q6_SA"/>
</p:tagLst>
</file>

<file path=ppt/tags/tag251.xml><?xml version="1.0" encoding="utf-8"?>
<p:tagLst xmlns:a="http://schemas.openxmlformats.org/drawingml/2006/main" xmlns:r="http://schemas.openxmlformats.org/officeDocument/2006/relationships" xmlns:p="http://schemas.openxmlformats.org/presentationml/2006/main">
  <p:tag name="GUID" val="s|qvheKWbN_bO0y8itkIbZ54Hg"/>
</p:tagLst>
</file>

<file path=ppt/tags/tag252.xml><?xml version="1.0" encoding="utf-8"?>
<p:tagLst xmlns:a="http://schemas.openxmlformats.org/drawingml/2006/main" xmlns:r="http://schemas.openxmlformats.org/officeDocument/2006/relationships" xmlns:p="http://schemas.openxmlformats.org/presentationml/2006/main">
  <p:tag name="PAR_SLIDE_UNIQUE_ID" val="qvDFC-B9HymkK_f5XrdKAgBw"/>
</p:tagLst>
</file>

<file path=ppt/tags/tag253.xml><?xml version="1.0" encoding="utf-8"?>
<p:tagLst xmlns:a="http://schemas.openxmlformats.org/drawingml/2006/main" xmlns:r="http://schemas.openxmlformats.org/officeDocument/2006/relationships" xmlns:p="http://schemas.openxmlformats.org/presentationml/2006/main">
  <p:tag name="GUID" val="s|qvFYwmowf8VkSaZzlaDc4j0g"/>
</p:tagLst>
</file>

<file path=ppt/tags/tag254.xml><?xml version="1.0" encoding="utf-8"?>
<p:tagLst xmlns:a="http://schemas.openxmlformats.org/drawingml/2006/main" xmlns:r="http://schemas.openxmlformats.org/officeDocument/2006/relationships" xmlns:p="http://schemas.openxmlformats.org/presentationml/2006/main">
  <p:tag name="GUID" val="s|qvLdNg5WFcXUWVL6dQdZwZyw"/>
</p:tagLst>
</file>

<file path=ppt/tags/tag255.xml><?xml version="1.0" encoding="utf-8"?>
<p:tagLst xmlns:a="http://schemas.openxmlformats.org/drawingml/2006/main" xmlns:r="http://schemas.openxmlformats.org/officeDocument/2006/relationships" xmlns:p="http://schemas.openxmlformats.org/presentationml/2006/main">
  <p:tag name="GUID" val="s|qvCVVP-cFY3k25qPcNR90d8w"/>
</p:tagLst>
</file>

<file path=ppt/tags/tag256.xml><?xml version="1.0" encoding="utf-8"?>
<p:tagLst xmlns:a="http://schemas.openxmlformats.org/drawingml/2006/main" xmlns:r="http://schemas.openxmlformats.org/officeDocument/2006/relationships" xmlns:p="http://schemas.openxmlformats.org/presentationml/2006/main">
  <p:tag name="GUID" val="s|qvhQyf0g3yxkO-gYlPwfQFrg"/>
</p:tagLst>
</file>

<file path=ppt/tags/tag257.xml><?xml version="1.0" encoding="utf-8"?>
<p:tagLst xmlns:a="http://schemas.openxmlformats.org/drawingml/2006/main" xmlns:r="http://schemas.openxmlformats.org/officeDocument/2006/relationships" xmlns:p="http://schemas.openxmlformats.org/presentationml/2006/main">
  <p:tag name="GUID" val="s|qvmMHARdAmokOWbOy0mDwacg"/>
</p:tagLst>
</file>

<file path=ppt/tags/tag258.xml><?xml version="1.0" encoding="utf-8"?>
<p:tagLst xmlns:a="http://schemas.openxmlformats.org/drawingml/2006/main" xmlns:r="http://schemas.openxmlformats.org/officeDocument/2006/relationships" xmlns:p="http://schemas.openxmlformats.org/presentationml/2006/main">
  <p:tag name="GUID" val="s|qv1fSx8AyQyEa3qfdbMQqDKw"/>
</p:tagLst>
</file>

<file path=ppt/tags/tag259.xml><?xml version="1.0" encoding="utf-8"?>
<p:tagLst xmlns:a="http://schemas.openxmlformats.org/drawingml/2006/main" xmlns:r="http://schemas.openxmlformats.org/officeDocument/2006/relationships" xmlns:p="http://schemas.openxmlformats.org/presentationml/2006/main">
  <p:tag name="GUID" val="s|qvcThqgKcSL0u39EZw5ruUuQ"/>
</p:tagLst>
</file>

<file path=ppt/tags/tag26.xml><?xml version="1.0" encoding="utf-8"?>
<p:tagLst xmlns:a="http://schemas.openxmlformats.org/drawingml/2006/main" xmlns:r="http://schemas.openxmlformats.org/officeDocument/2006/relationships" xmlns:p="http://schemas.openxmlformats.org/presentationml/2006/main">
  <p:tag name="GUID" val="s|qvUMhDdeD1nU-XYN_W4a5MZw"/>
</p:tagLst>
</file>

<file path=ppt/tags/tag260.xml><?xml version="1.0" encoding="utf-8"?>
<p:tagLst xmlns:a="http://schemas.openxmlformats.org/drawingml/2006/main" xmlns:r="http://schemas.openxmlformats.org/officeDocument/2006/relationships" xmlns:p="http://schemas.openxmlformats.org/presentationml/2006/main">
  <p:tag name="GUID" val="s|qv1-tc_vfUpU2LJM7pUrsIPg"/>
</p:tagLst>
</file>

<file path=ppt/tags/tag261.xml><?xml version="1.0" encoding="utf-8"?>
<p:tagLst xmlns:a="http://schemas.openxmlformats.org/drawingml/2006/main" xmlns:r="http://schemas.openxmlformats.org/officeDocument/2006/relationships" xmlns:p="http://schemas.openxmlformats.org/presentationml/2006/main">
  <p:tag name="GUID" val="s|qv2GaEyGelOUeWbcG1LsUFEA"/>
</p:tagLst>
</file>

<file path=ppt/tags/tag262.xml><?xml version="1.0" encoding="utf-8"?>
<p:tagLst xmlns:a="http://schemas.openxmlformats.org/drawingml/2006/main" xmlns:r="http://schemas.openxmlformats.org/officeDocument/2006/relationships" xmlns:p="http://schemas.openxmlformats.org/presentationml/2006/main">
  <p:tag name="GUID" val="s|qvBu8ieQYGQ0ywH5BMzWSbXw"/>
</p:tagLst>
</file>

<file path=ppt/tags/tag263.xml><?xml version="1.0" encoding="utf-8"?>
<p:tagLst xmlns:a="http://schemas.openxmlformats.org/drawingml/2006/main" xmlns:r="http://schemas.openxmlformats.org/officeDocument/2006/relationships" xmlns:p="http://schemas.openxmlformats.org/presentationml/2006/main">
  <p:tag name="GUID" val="s|qv_D3feLdegkuPSPL7on7cVQ"/>
</p:tagLst>
</file>

<file path=ppt/tags/tag264.xml><?xml version="1.0" encoding="utf-8"?>
<p:tagLst xmlns:a="http://schemas.openxmlformats.org/drawingml/2006/main" xmlns:r="http://schemas.openxmlformats.org/officeDocument/2006/relationships" xmlns:p="http://schemas.openxmlformats.org/presentationml/2006/main">
  <p:tag name="GUID" val="s|qvQaSrvDm0LUa8O1RtQGUsqg"/>
</p:tagLst>
</file>

<file path=ppt/tags/tag265.xml><?xml version="1.0" encoding="utf-8"?>
<p:tagLst xmlns:a="http://schemas.openxmlformats.org/drawingml/2006/main" xmlns:r="http://schemas.openxmlformats.org/officeDocument/2006/relationships" xmlns:p="http://schemas.openxmlformats.org/presentationml/2006/main">
  <p:tag name="GUID" val="s|qvXr9d7U1xVEOpdXMc_ofRkQ"/>
</p:tagLst>
</file>

<file path=ppt/tags/tag266.xml><?xml version="1.0" encoding="utf-8"?>
<p:tagLst xmlns:a="http://schemas.openxmlformats.org/drawingml/2006/main" xmlns:r="http://schemas.openxmlformats.org/officeDocument/2006/relationships" xmlns:p="http://schemas.openxmlformats.org/presentationml/2006/main">
  <p:tag name="PAR_SLIDE_UNIQUE_ID" val="qvMrfEH_3z0k-rQirIQS9-MA"/>
</p:tagLst>
</file>

<file path=ppt/tags/tag267.xml><?xml version="1.0" encoding="utf-8"?>
<p:tagLst xmlns:a="http://schemas.openxmlformats.org/drawingml/2006/main" xmlns:r="http://schemas.openxmlformats.org/officeDocument/2006/relationships" xmlns:p="http://schemas.openxmlformats.org/presentationml/2006/main">
  <p:tag name="GUID" val="s|qvR7k7Hp_u5kuS3Z74syTPDg"/>
</p:tagLst>
</file>

<file path=ppt/tags/tag268.xml><?xml version="1.0" encoding="utf-8"?>
<p:tagLst xmlns:a="http://schemas.openxmlformats.org/drawingml/2006/main" xmlns:r="http://schemas.openxmlformats.org/officeDocument/2006/relationships" xmlns:p="http://schemas.openxmlformats.org/presentationml/2006/main">
  <p:tag name="GUID" val="s|qvo54eC5bE7kSkn-U2w_PTwQ"/>
</p:tagLst>
</file>

<file path=ppt/tags/tag269.xml><?xml version="1.0" encoding="utf-8"?>
<p:tagLst xmlns:a="http://schemas.openxmlformats.org/drawingml/2006/main" xmlns:r="http://schemas.openxmlformats.org/officeDocument/2006/relationships" xmlns:p="http://schemas.openxmlformats.org/presentationml/2006/main">
  <p:tag name="GUID" val="s|qvZf8FJIbpC02YEzmIeZcClA"/>
</p:tagLst>
</file>

<file path=ppt/tags/tag27.xml><?xml version="1.0" encoding="utf-8"?>
<p:tagLst xmlns:a="http://schemas.openxmlformats.org/drawingml/2006/main" xmlns:r="http://schemas.openxmlformats.org/officeDocument/2006/relationships" xmlns:p="http://schemas.openxmlformats.org/presentationml/2006/main">
  <p:tag name="GUID" val="s|qv5Gyw7afoAUyiDvKD1JF87A"/>
</p:tagLst>
</file>

<file path=ppt/tags/tag270.xml><?xml version="1.0" encoding="utf-8"?>
<p:tagLst xmlns:a="http://schemas.openxmlformats.org/drawingml/2006/main" xmlns:r="http://schemas.openxmlformats.org/officeDocument/2006/relationships" xmlns:p="http://schemas.openxmlformats.org/presentationml/2006/main">
  <p:tag name="GUID" val="s|qv3NxCDCZ3IEGv0KDDgd80hQ"/>
</p:tagLst>
</file>

<file path=ppt/tags/tag271.xml><?xml version="1.0" encoding="utf-8"?>
<p:tagLst xmlns:a="http://schemas.openxmlformats.org/drawingml/2006/main" xmlns:r="http://schemas.openxmlformats.org/officeDocument/2006/relationships" xmlns:p="http://schemas.openxmlformats.org/presentationml/2006/main">
  <p:tag name="GUID" val="s|qvAfsDYCbhdU2Y7BrM8I9J6Q"/>
</p:tagLst>
</file>

<file path=ppt/tags/tag272.xml><?xml version="1.0" encoding="utf-8"?>
<p:tagLst xmlns:a="http://schemas.openxmlformats.org/drawingml/2006/main" xmlns:r="http://schemas.openxmlformats.org/officeDocument/2006/relationships" xmlns:p="http://schemas.openxmlformats.org/presentationml/2006/main">
  <p:tag name="GUID" val="s|qvHUlK022kb0qAEaTcTrxK_w"/>
</p:tagLst>
</file>

<file path=ppt/tags/tag273.xml><?xml version="1.0" encoding="utf-8"?>
<p:tagLst xmlns:a="http://schemas.openxmlformats.org/drawingml/2006/main" xmlns:r="http://schemas.openxmlformats.org/officeDocument/2006/relationships" xmlns:p="http://schemas.openxmlformats.org/presentationml/2006/main">
  <p:tag name="GUID" val="s|qv3oiTq7g7y0SYjd5eVYrmsA"/>
</p:tagLst>
</file>

<file path=ppt/tags/tag274.xml><?xml version="1.0" encoding="utf-8"?>
<p:tagLst xmlns:a="http://schemas.openxmlformats.org/drawingml/2006/main" xmlns:r="http://schemas.openxmlformats.org/officeDocument/2006/relationships" xmlns:p="http://schemas.openxmlformats.org/presentationml/2006/main">
  <p:tag name="GUID" val="s|qvHOt3n1SmIUqtOrEkElgbHA"/>
</p:tagLst>
</file>

<file path=ppt/tags/tag275.xml><?xml version="1.0" encoding="utf-8"?>
<p:tagLst xmlns:a="http://schemas.openxmlformats.org/drawingml/2006/main" xmlns:r="http://schemas.openxmlformats.org/officeDocument/2006/relationships" xmlns:p="http://schemas.openxmlformats.org/presentationml/2006/main">
  <p:tag name="GUID" val="s|qv6Jc2PDi8yUKHPhIAXX8dCg"/>
</p:tagLst>
</file>

<file path=ppt/tags/tag276.xml><?xml version="1.0" encoding="utf-8"?>
<p:tagLst xmlns:a="http://schemas.openxmlformats.org/drawingml/2006/main" xmlns:r="http://schemas.openxmlformats.org/officeDocument/2006/relationships" xmlns:p="http://schemas.openxmlformats.org/presentationml/2006/main">
  <p:tag name="GUID" val="s|qv1lKcWSCWl0Wzz0R6InXUPA"/>
</p:tagLst>
</file>

<file path=ppt/tags/tag277.xml><?xml version="1.0" encoding="utf-8"?>
<p:tagLst xmlns:a="http://schemas.openxmlformats.org/drawingml/2006/main" xmlns:r="http://schemas.openxmlformats.org/officeDocument/2006/relationships" xmlns:p="http://schemas.openxmlformats.org/presentationml/2006/main">
  <p:tag name="GUID" val="s|qvwY4bRl2F2k-7FT5WL4-QkQ"/>
</p:tagLst>
</file>

<file path=ppt/tags/tag278.xml><?xml version="1.0" encoding="utf-8"?>
<p:tagLst xmlns:a="http://schemas.openxmlformats.org/drawingml/2006/main" xmlns:r="http://schemas.openxmlformats.org/officeDocument/2006/relationships" xmlns:p="http://schemas.openxmlformats.org/presentationml/2006/main">
  <p:tag name="PAR_SLIDE_UNIQUE_ID" val="qvHcIr-e7cy0Coc8u_-AOY3g"/>
</p:tagLst>
</file>

<file path=ppt/tags/tag279.xml><?xml version="1.0" encoding="utf-8"?>
<p:tagLst xmlns:a="http://schemas.openxmlformats.org/drawingml/2006/main" xmlns:r="http://schemas.openxmlformats.org/officeDocument/2006/relationships" xmlns:p="http://schemas.openxmlformats.org/presentationml/2006/main">
  <p:tag name="GUID" val="s|qvEfDusvqrVU2oAkWpoPYr0w"/>
</p:tagLst>
</file>

<file path=ppt/tags/tag28.xml><?xml version="1.0" encoding="utf-8"?>
<p:tagLst xmlns:a="http://schemas.openxmlformats.org/drawingml/2006/main" xmlns:r="http://schemas.openxmlformats.org/officeDocument/2006/relationships" xmlns:p="http://schemas.openxmlformats.org/presentationml/2006/main">
  <p:tag name="GUID" val="s|qv6kXl96zl_kGh4P4Dtai6BQ"/>
</p:tagLst>
</file>

<file path=ppt/tags/tag280.xml><?xml version="1.0" encoding="utf-8"?>
<p:tagLst xmlns:a="http://schemas.openxmlformats.org/drawingml/2006/main" xmlns:r="http://schemas.openxmlformats.org/officeDocument/2006/relationships" xmlns:p="http://schemas.openxmlformats.org/presentationml/2006/main">
  <p:tag name="PAR_SLIDE_UNIQUE_ID" val="qvH8hC0BR8OUGbssrhkcfm8w"/>
</p:tagLst>
</file>

<file path=ppt/tags/tag281.xml><?xml version="1.0" encoding="utf-8"?>
<p:tagLst xmlns:a="http://schemas.openxmlformats.org/drawingml/2006/main" xmlns:r="http://schemas.openxmlformats.org/officeDocument/2006/relationships" xmlns:p="http://schemas.openxmlformats.org/presentationml/2006/main">
  <p:tag name="GUID" val="s|qvEfDusvqrVU2oAkWpoPYr0w"/>
</p:tagLst>
</file>

<file path=ppt/tags/tag282.xml><?xml version="1.0" encoding="utf-8"?>
<p:tagLst xmlns:a="http://schemas.openxmlformats.org/drawingml/2006/main" xmlns:r="http://schemas.openxmlformats.org/officeDocument/2006/relationships" xmlns:p="http://schemas.openxmlformats.org/presentationml/2006/main">
  <p:tag name="GUID" val="s|qvz80BtjyI00W665YRn34aVA"/>
</p:tagLst>
</file>

<file path=ppt/tags/tag283.xml><?xml version="1.0" encoding="utf-8"?>
<p:tagLst xmlns:a="http://schemas.openxmlformats.org/drawingml/2006/main" xmlns:r="http://schemas.openxmlformats.org/officeDocument/2006/relationships" xmlns:p="http://schemas.openxmlformats.org/presentationml/2006/main">
  <p:tag name="GUID" val="s|qvb-Oj8F9sJUWi70E0rPuk1w"/>
</p:tagLst>
</file>

<file path=ppt/tags/tag284.xml><?xml version="1.0" encoding="utf-8"?>
<p:tagLst xmlns:a="http://schemas.openxmlformats.org/drawingml/2006/main" xmlns:r="http://schemas.openxmlformats.org/officeDocument/2006/relationships" xmlns:p="http://schemas.openxmlformats.org/presentationml/2006/main">
  <p:tag name="GUID" val="s|qv7uB87_kPukiJBn5WrLHVww"/>
</p:tagLst>
</file>

<file path=ppt/tags/tag285.xml><?xml version="1.0" encoding="utf-8"?>
<p:tagLst xmlns:a="http://schemas.openxmlformats.org/drawingml/2006/main" xmlns:r="http://schemas.openxmlformats.org/officeDocument/2006/relationships" xmlns:p="http://schemas.openxmlformats.org/presentationml/2006/main">
  <p:tag name="GUID" val="s|qvTW42v8NxRku9UMbIsBT0bg"/>
</p:tagLst>
</file>

<file path=ppt/tags/tag286.xml><?xml version="1.0" encoding="utf-8"?>
<p:tagLst xmlns:a="http://schemas.openxmlformats.org/drawingml/2006/main" xmlns:r="http://schemas.openxmlformats.org/officeDocument/2006/relationships" xmlns:p="http://schemas.openxmlformats.org/presentationml/2006/main">
  <p:tag name="GUID" val="s|qvVGiY7zkUhEOGORWj_jzQaw"/>
</p:tagLst>
</file>

<file path=ppt/tags/tag287.xml><?xml version="1.0" encoding="utf-8"?>
<p:tagLst xmlns:a="http://schemas.openxmlformats.org/drawingml/2006/main" xmlns:r="http://schemas.openxmlformats.org/officeDocument/2006/relationships" xmlns:p="http://schemas.openxmlformats.org/presentationml/2006/main">
  <p:tag name="GUID" val="s|qvWgR0q4lWDkC9C-Zz_5xIJQ"/>
</p:tagLst>
</file>

<file path=ppt/tags/tag288.xml><?xml version="1.0" encoding="utf-8"?>
<p:tagLst xmlns:a="http://schemas.openxmlformats.org/drawingml/2006/main" xmlns:r="http://schemas.openxmlformats.org/officeDocument/2006/relationships" xmlns:p="http://schemas.openxmlformats.org/presentationml/2006/main">
  <p:tag name="PAR_SLIDE_UNIQUE_ID" val="qvbcOw55PiokyNDkQBKF1llQ"/>
</p:tagLst>
</file>

<file path=ppt/tags/tag289.xml><?xml version="1.0" encoding="utf-8"?>
<p:tagLst xmlns:a="http://schemas.openxmlformats.org/drawingml/2006/main" xmlns:r="http://schemas.openxmlformats.org/officeDocument/2006/relationships" xmlns:p="http://schemas.openxmlformats.org/presentationml/2006/main">
  <p:tag name="GUID" val="s|qvEfDusvqrVU2oAkWpoPYr0w"/>
</p:tagLst>
</file>

<file path=ppt/tags/tag29.xml><?xml version="1.0" encoding="utf-8"?>
<p:tagLst xmlns:a="http://schemas.openxmlformats.org/drawingml/2006/main" xmlns:r="http://schemas.openxmlformats.org/officeDocument/2006/relationships" xmlns:p="http://schemas.openxmlformats.org/presentationml/2006/main">
  <p:tag name="GUID" val="s|qvIOYu0T6LiUi8sAL4wStv_g"/>
</p:tagLst>
</file>

<file path=ppt/tags/tag290.xml><?xml version="1.0" encoding="utf-8"?>
<p:tagLst xmlns:a="http://schemas.openxmlformats.org/drawingml/2006/main" xmlns:r="http://schemas.openxmlformats.org/officeDocument/2006/relationships" xmlns:p="http://schemas.openxmlformats.org/presentationml/2006/main">
  <p:tag name="GUID" val="s|qv6s5mHzlGJkK_OQdXFJ5aDA"/>
</p:tagLst>
</file>

<file path=ppt/tags/tag291.xml><?xml version="1.0" encoding="utf-8"?>
<p:tagLst xmlns:a="http://schemas.openxmlformats.org/drawingml/2006/main" xmlns:r="http://schemas.openxmlformats.org/officeDocument/2006/relationships" xmlns:p="http://schemas.openxmlformats.org/presentationml/2006/main">
  <p:tag name="GUID" val="s|qvr3D92yFDYEWmCgccZ6KwQQ"/>
</p:tagLst>
</file>

<file path=ppt/tags/tag292.xml><?xml version="1.0" encoding="utf-8"?>
<p:tagLst xmlns:a="http://schemas.openxmlformats.org/drawingml/2006/main" xmlns:r="http://schemas.openxmlformats.org/officeDocument/2006/relationships" xmlns:p="http://schemas.openxmlformats.org/presentationml/2006/main">
  <p:tag name="GUID" val="s|qv_IZuFh325kmuQ_LUnVr-eQ"/>
</p:tagLst>
</file>

<file path=ppt/tags/tag293.xml><?xml version="1.0" encoding="utf-8"?>
<p:tagLst xmlns:a="http://schemas.openxmlformats.org/drawingml/2006/main" xmlns:r="http://schemas.openxmlformats.org/officeDocument/2006/relationships" xmlns:p="http://schemas.openxmlformats.org/presentationml/2006/main">
  <p:tag name="GUID" val="s|qvURaBvuteZUmf6x-Tc4LLsw"/>
</p:tagLst>
</file>

<file path=ppt/tags/tag294.xml><?xml version="1.0" encoding="utf-8"?>
<p:tagLst xmlns:a="http://schemas.openxmlformats.org/drawingml/2006/main" xmlns:r="http://schemas.openxmlformats.org/officeDocument/2006/relationships" xmlns:p="http://schemas.openxmlformats.org/presentationml/2006/main">
  <p:tag name="GUID" val="s|qvVOLRexV7kkqBl1BFiA4H6A"/>
</p:tagLst>
</file>

<file path=ppt/tags/tag295.xml><?xml version="1.0" encoding="utf-8"?>
<p:tagLst xmlns:a="http://schemas.openxmlformats.org/drawingml/2006/main" xmlns:r="http://schemas.openxmlformats.org/officeDocument/2006/relationships" xmlns:p="http://schemas.openxmlformats.org/presentationml/2006/main">
  <p:tag name="GUID" val="s|qvvFBaZ3j7r0K-NDJ2-WQCow"/>
</p:tagLst>
</file>

<file path=ppt/tags/tag296.xml><?xml version="1.0" encoding="utf-8"?>
<p:tagLst xmlns:a="http://schemas.openxmlformats.org/drawingml/2006/main" xmlns:r="http://schemas.openxmlformats.org/officeDocument/2006/relationships" xmlns:p="http://schemas.openxmlformats.org/presentationml/2006/main">
  <p:tag name="GUID" val="s|qvP8ykDb78Tk-Mr_T1dDPdtA"/>
</p:tagLst>
</file>

<file path=ppt/tags/tag297.xml><?xml version="1.0" encoding="utf-8"?>
<p:tagLst xmlns:a="http://schemas.openxmlformats.org/drawingml/2006/main" xmlns:r="http://schemas.openxmlformats.org/officeDocument/2006/relationships" xmlns:p="http://schemas.openxmlformats.org/presentationml/2006/main">
  <p:tag name="GUID" val="s|qvP9Vv1BIAEkyGY7g4QmN0-A"/>
</p:tagLst>
</file>

<file path=ppt/tags/tag298.xml><?xml version="1.0" encoding="utf-8"?>
<p:tagLst xmlns:a="http://schemas.openxmlformats.org/drawingml/2006/main" xmlns:r="http://schemas.openxmlformats.org/officeDocument/2006/relationships" xmlns:p="http://schemas.openxmlformats.org/presentationml/2006/main">
  <p:tag name="GUID" val="s|qvf75bprlcqU6T4YoaSPAzLA"/>
</p:tagLst>
</file>

<file path=ppt/tags/tag299.xml><?xml version="1.0" encoding="utf-8"?>
<p:tagLst xmlns:a="http://schemas.openxmlformats.org/drawingml/2006/main" xmlns:r="http://schemas.openxmlformats.org/officeDocument/2006/relationships" xmlns:p="http://schemas.openxmlformats.org/presentationml/2006/main">
  <p:tag name="GUID" val="s|qvvz39RRnvMkyTp05WtHx2VA"/>
</p:tagLst>
</file>

<file path=ppt/tags/tag3.xml><?xml version="1.0" encoding="utf-8"?>
<p:tagLst xmlns:a="http://schemas.openxmlformats.org/drawingml/2006/main" xmlns:r="http://schemas.openxmlformats.org/officeDocument/2006/relationships" xmlns:p="http://schemas.openxmlformats.org/presentationml/2006/main">
  <p:tag name="GUID" val="s|qvoErT4LkRBkiJHYmBALo5IA"/>
</p:tagLst>
</file>

<file path=ppt/tags/tag30.xml><?xml version="1.0" encoding="utf-8"?>
<p:tagLst xmlns:a="http://schemas.openxmlformats.org/drawingml/2006/main" xmlns:r="http://schemas.openxmlformats.org/officeDocument/2006/relationships" xmlns:p="http://schemas.openxmlformats.org/presentationml/2006/main">
  <p:tag name="GUID" val="s|qvgFz-7nmAfUur85HPLJop8g"/>
</p:tagLst>
</file>

<file path=ppt/tags/tag300.xml><?xml version="1.0" encoding="utf-8"?>
<p:tagLst xmlns:a="http://schemas.openxmlformats.org/drawingml/2006/main" xmlns:r="http://schemas.openxmlformats.org/officeDocument/2006/relationships" xmlns:p="http://schemas.openxmlformats.org/presentationml/2006/main">
  <p:tag name="GUID" val="s|qvT6eP613FDUmwGlSBVyP_KQ"/>
</p:tagLst>
</file>

<file path=ppt/tags/tag301.xml><?xml version="1.0" encoding="utf-8"?>
<p:tagLst xmlns:a="http://schemas.openxmlformats.org/drawingml/2006/main" xmlns:r="http://schemas.openxmlformats.org/officeDocument/2006/relationships" xmlns:p="http://schemas.openxmlformats.org/presentationml/2006/main">
  <p:tag name="GUID" val="s|qvXGWT9RyQIk2R_rGJpjocVg"/>
</p:tagLst>
</file>

<file path=ppt/tags/tag302.xml><?xml version="1.0" encoding="utf-8"?>
<p:tagLst xmlns:a="http://schemas.openxmlformats.org/drawingml/2006/main" xmlns:r="http://schemas.openxmlformats.org/officeDocument/2006/relationships" xmlns:p="http://schemas.openxmlformats.org/presentationml/2006/main">
  <p:tag name="GUID" val="s|qvBIMBHSpLwk6nBuUtqNRx6g"/>
</p:tagLst>
</file>

<file path=ppt/tags/tag303.xml><?xml version="1.0" encoding="utf-8"?>
<p:tagLst xmlns:a="http://schemas.openxmlformats.org/drawingml/2006/main" xmlns:r="http://schemas.openxmlformats.org/officeDocument/2006/relationships" xmlns:p="http://schemas.openxmlformats.org/presentationml/2006/main">
  <p:tag name="GUID" val="s|qvJiB3KNwsKEK1grebvRDxBg"/>
</p:tagLst>
</file>

<file path=ppt/tags/tag304.xml><?xml version="1.0" encoding="utf-8"?>
<p:tagLst xmlns:a="http://schemas.openxmlformats.org/drawingml/2006/main" xmlns:r="http://schemas.openxmlformats.org/officeDocument/2006/relationships" xmlns:p="http://schemas.openxmlformats.org/presentationml/2006/main">
  <p:tag name="GUID" val="s|qvCA9h_ylTjUSCXA1VLCFT9A"/>
</p:tagLst>
</file>

<file path=ppt/tags/tag305.xml><?xml version="1.0" encoding="utf-8"?>
<p:tagLst xmlns:a="http://schemas.openxmlformats.org/drawingml/2006/main" xmlns:r="http://schemas.openxmlformats.org/officeDocument/2006/relationships" xmlns:p="http://schemas.openxmlformats.org/presentationml/2006/main">
  <p:tag name="GUID" val="s|qvXQAtCER-X0Ol47vo9fh4ng"/>
</p:tagLst>
</file>

<file path=ppt/tags/tag306.xml><?xml version="1.0" encoding="utf-8"?>
<p:tagLst xmlns:a="http://schemas.openxmlformats.org/drawingml/2006/main" xmlns:r="http://schemas.openxmlformats.org/officeDocument/2006/relationships" xmlns:p="http://schemas.openxmlformats.org/presentationml/2006/main">
  <p:tag name="GUID" val="s|qv5gEOfutPl0-p02eeuYSZ5g"/>
</p:tagLst>
</file>

<file path=ppt/tags/tag307.xml><?xml version="1.0" encoding="utf-8"?>
<p:tagLst xmlns:a="http://schemas.openxmlformats.org/drawingml/2006/main" xmlns:r="http://schemas.openxmlformats.org/officeDocument/2006/relationships" xmlns:p="http://schemas.openxmlformats.org/presentationml/2006/main">
  <p:tag name="GUID" val="s|qvswny0vg1dUyShYJ824Al6w"/>
</p:tagLst>
</file>

<file path=ppt/tags/tag308.xml><?xml version="1.0" encoding="utf-8"?>
<p:tagLst xmlns:a="http://schemas.openxmlformats.org/drawingml/2006/main" xmlns:r="http://schemas.openxmlformats.org/officeDocument/2006/relationships" xmlns:p="http://schemas.openxmlformats.org/presentationml/2006/main">
  <p:tag name="PAR_SLIDE_UNIQUE_ID" val="qv4kXWlUPxekS_J2CtfkU44A"/>
</p:tagLst>
</file>

<file path=ppt/tags/tag309.xml><?xml version="1.0" encoding="utf-8"?>
<p:tagLst xmlns:a="http://schemas.openxmlformats.org/drawingml/2006/main" xmlns:r="http://schemas.openxmlformats.org/officeDocument/2006/relationships" xmlns:p="http://schemas.openxmlformats.org/presentationml/2006/main">
  <p:tag name="GUID" val="s|qvEfDusvqrVU2oAkWpoPYr0w"/>
</p:tagLst>
</file>

<file path=ppt/tags/tag31.xml><?xml version="1.0" encoding="utf-8"?>
<p:tagLst xmlns:a="http://schemas.openxmlformats.org/drawingml/2006/main" xmlns:r="http://schemas.openxmlformats.org/officeDocument/2006/relationships" xmlns:p="http://schemas.openxmlformats.org/presentationml/2006/main">
  <p:tag name="GUID" val="s|qv1sLKTDWLREyR-ndF9rRYEQ"/>
</p:tagLst>
</file>

<file path=ppt/tags/tag310.xml><?xml version="1.0" encoding="utf-8"?>
<p:tagLst xmlns:a="http://schemas.openxmlformats.org/drawingml/2006/main" xmlns:r="http://schemas.openxmlformats.org/officeDocument/2006/relationships" xmlns:p="http://schemas.openxmlformats.org/presentationml/2006/main">
  <p:tag name="GUID" val="s|qvFRwuwRP9W0qAWepwQ9BcEg"/>
</p:tagLst>
</file>

<file path=ppt/tags/tag311.xml><?xml version="1.0" encoding="utf-8"?>
<p:tagLst xmlns:a="http://schemas.openxmlformats.org/drawingml/2006/main" xmlns:r="http://schemas.openxmlformats.org/officeDocument/2006/relationships" xmlns:p="http://schemas.openxmlformats.org/presentationml/2006/main">
  <p:tag name="GUID" val="s|qvkCcD0kWYBE-psGj3NdkfJA"/>
</p:tagLst>
</file>

<file path=ppt/tags/tag312.xml><?xml version="1.0" encoding="utf-8"?>
<p:tagLst xmlns:a="http://schemas.openxmlformats.org/drawingml/2006/main" xmlns:r="http://schemas.openxmlformats.org/officeDocument/2006/relationships" xmlns:p="http://schemas.openxmlformats.org/presentationml/2006/main">
  <p:tag name="GUID" val="s|qv0ozg0Vy300WT02WcpnrwIA"/>
</p:tagLst>
</file>

<file path=ppt/tags/tag313.xml><?xml version="1.0" encoding="utf-8"?>
<p:tagLst xmlns:a="http://schemas.openxmlformats.org/drawingml/2006/main" xmlns:r="http://schemas.openxmlformats.org/officeDocument/2006/relationships" xmlns:p="http://schemas.openxmlformats.org/presentationml/2006/main">
  <p:tag name="GUID" val="s|qvSR2OGbkawk-x3IhIzikUIQ"/>
</p:tagLst>
</file>

<file path=ppt/tags/tag314.xml><?xml version="1.0" encoding="utf-8"?>
<p:tagLst xmlns:a="http://schemas.openxmlformats.org/drawingml/2006/main" xmlns:r="http://schemas.openxmlformats.org/officeDocument/2006/relationships" xmlns:p="http://schemas.openxmlformats.org/presentationml/2006/main">
  <p:tag name="GUID" val="s|qv4R9RVDzc8EWceLL3_nomCg"/>
</p:tagLst>
</file>

<file path=ppt/tags/tag315.xml><?xml version="1.0" encoding="utf-8"?>
<p:tagLst xmlns:a="http://schemas.openxmlformats.org/drawingml/2006/main" xmlns:r="http://schemas.openxmlformats.org/officeDocument/2006/relationships" xmlns:p="http://schemas.openxmlformats.org/presentationml/2006/main">
  <p:tag name="GUID" val="s|qvTtPyf1COzEu5bI8qQOg2bQ"/>
</p:tagLst>
</file>

<file path=ppt/tags/tag316.xml><?xml version="1.0" encoding="utf-8"?>
<p:tagLst xmlns:a="http://schemas.openxmlformats.org/drawingml/2006/main" xmlns:r="http://schemas.openxmlformats.org/officeDocument/2006/relationships" xmlns:p="http://schemas.openxmlformats.org/presentationml/2006/main">
  <p:tag name="GUID" val="s|qv4_2PXd2Dh0mpblHttrAPoQ"/>
</p:tagLst>
</file>

<file path=ppt/tags/tag317.xml><?xml version="1.0" encoding="utf-8"?>
<p:tagLst xmlns:a="http://schemas.openxmlformats.org/drawingml/2006/main" xmlns:r="http://schemas.openxmlformats.org/officeDocument/2006/relationships" xmlns:p="http://schemas.openxmlformats.org/presentationml/2006/main">
  <p:tag name="GUID" val="s|qvRux5a83pe0C7rez15n-Cow"/>
</p:tagLst>
</file>

<file path=ppt/tags/tag318.xml><?xml version="1.0" encoding="utf-8"?>
<p:tagLst xmlns:a="http://schemas.openxmlformats.org/drawingml/2006/main" xmlns:r="http://schemas.openxmlformats.org/officeDocument/2006/relationships" xmlns:p="http://schemas.openxmlformats.org/presentationml/2006/main">
  <p:tag name="GUID" val="s|qvaXomwkL7Q06g76-F9tZOmQ"/>
</p:tagLst>
</file>

<file path=ppt/tags/tag319.xml><?xml version="1.0" encoding="utf-8"?>
<p:tagLst xmlns:a="http://schemas.openxmlformats.org/drawingml/2006/main" xmlns:r="http://schemas.openxmlformats.org/officeDocument/2006/relationships" xmlns:p="http://schemas.openxmlformats.org/presentationml/2006/main">
  <p:tag name="GUID" val="s|qv5BATuRN7o0qXGfNW-8FkBA"/>
</p:tagLst>
</file>

<file path=ppt/tags/tag32.xml><?xml version="1.0" encoding="utf-8"?>
<p:tagLst xmlns:a="http://schemas.openxmlformats.org/drawingml/2006/main" xmlns:r="http://schemas.openxmlformats.org/officeDocument/2006/relationships" xmlns:p="http://schemas.openxmlformats.org/presentationml/2006/main">
  <p:tag name="GUID" val="s|qvnLCypmj9rUeOQiI1Bz2A1A"/>
</p:tagLst>
</file>

<file path=ppt/tags/tag320.xml><?xml version="1.0" encoding="utf-8"?>
<p:tagLst xmlns:a="http://schemas.openxmlformats.org/drawingml/2006/main" xmlns:r="http://schemas.openxmlformats.org/officeDocument/2006/relationships" xmlns:p="http://schemas.openxmlformats.org/presentationml/2006/main">
  <p:tag name="GUID" val="s|qv6IsIG0wk0EiqKqKTx6GCzQ"/>
</p:tagLst>
</file>

<file path=ppt/tags/tag321.xml><?xml version="1.0" encoding="utf-8"?>
<p:tagLst xmlns:a="http://schemas.openxmlformats.org/drawingml/2006/main" xmlns:r="http://schemas.openxmlformats.org/officeDocument/2006/relationships" xmlns:p="http://schemas.openxmlformats.org/presentationml/2006/main">
  <p:tag name="GUID" val="s|qvE-BO1r2teUyXy9C2gMPFag"/>
</p:tagLst>
</file>

<file path=ppt/tags/tag322.xml><?xml version="1.0" encoding="utf-8"?>
<p:tagLst xmlns:a="http://schemas.openxmlformats.org/drawingml/2006/main" xmlns:r="http://schemas.openxmlformats.org/officeDocument/2006/relationships" xmlns:p="http://schemas.openxmlformats.org/presentationml/2006/main">
  <p:tag name="GUID" val="s|qvOtpYXDTWaUyvrDhqOg89QQ"/>
</p:tagLst>
</file>

<file path=ppt/tags/tag323.xml><?xml version="1.0" encoding="utf-8"?>
<p:tagLst xmlns:a="http://schemas.openxmlformats.org/drawingml/2006/main" xmlns:r="http://schemas.openxmlformats.org/officeDocument/2006/relationships" xmlns:p="http://schemas.openxmlformats.org/presentationml/2006/main">
  <p:tag name="GUID" val="s|qvMZmSN_1BM06FjhJecD1TZA"/>
</p:tagLst>
</file>

<file path=ppt/tags/tag324.xml><?xml version="1.0" encoding="utf-8"?>
<p:tagLst xmlns:a="http://schemas.openxmlformats.org/drawingml/2006/main" xmlns:r="http://schemas.openxmlformats.org/officeDocument/2006/relationships" xmlns:p="http://schemas.openxmlformats.org/presentationml/2006/main">
  <p:tag name="GUID" val="s|qv5JyrEHtTKkaZRiV7rEOH5g"/>
</p:tagLst>
</file>

<file path=ppt/tags/tag325.xml><?xml version="1.0" encoding="utf-8"?>
<p:tagLst xmlns:a="http://schemas.openxmlformats.org/drawingml/2006/main" xmlns:r="http://schemas.openxmlformats.org/officeDocument/2006/relationships" xmlns:p="http://schemas.openxmlformats.org/presentationml/2006/main">
  <p:tag name="GUID" val="s|qvz31q1i5oYECWE_AVYB7A0g"/>
</p:tagLst>
</file>

<file path=ppt/tags/tag326.xml><?xml version="1.0" encoding="utf-8"?>
<p:tagLst xmlns:a="http://schemas.openxmlformats.org/drawingml/2006/main" xmlns:r="http://schemas.openxmlformats.org/officeDocument/2006/relationships" xmlns:p="http://schemas.openxmlformats.org/presentationml/2006/main">
  <p:tag name="GUID" val="s|qveBcSybixMESmXaFPxRTPqw"/>
</p:tagLst>
</file>

<file path=ppt/tags/tag327.xml><?xml version="1.0" encoding="utf-8"?>
<p:tagLst xmlns:a="http://schemas.openxmlformats.org/drawingml/2006/main" xmlns:r="http://schemas.openxmlformats.org/officeDocument/2006/relationships" xmlns:p="http://schemas.openxmlformats.org/presentationml/2006/main">
  <p:tag name="GUID" val="s|qvUYbsFtyTQkagkO8FGv_yQQ"/>
</p:tagLst>
</file>

<file path=ppt/tags/tag328.xml><?xml version="1.0" encoding="utf-8"?>
<p:tagLst xmlns:a="http://schemas.openxmlformats.org/drawingml/2006/main" xmlns:r="http://schemas.openxmlformats.org/officeDocument/2006/relationships" xmlns:p="http://schemas.openxmlformats.org/presentationml/2006/main">
  <p:tag name="GUID" val="s|qvopZXQXFuCUGQN_pUldxEHw"/>
</p:tagLst>
</file>

<file path=ppt/tags/tag329.xml><?xml version="1.0" encoding="utf-8"?>
<p:tagLst xmlns:a="http://schemas.openxmlformats.org/drawingml/2006/main" xmlns:r="http://schemas.openxmlformats.org/officeDocument/2006/relationships" xmlns:p="http://schemas.openxmlformats.org/presentationml/2006/main">
  <p:tag name="GUID" val="s|qvZi_hzob-P06eY3T9_krKsQ"/>
</p:tagLst>
</file>

<file path=ppt/tags/tag33.xml><?xml version="1.0" encoding="utf-8"?>
<p:tagLst xmlns:a="http://schemas.openxmlformats.org/drawingml/2006/main" xmlns:r="http://schemas.openxmlformats.org/officeDocument/2006/relationships" xmlns:p="http://schemas.openxmlformats.org/presentationml/2006/main">
  <p:tag name="PAR_SLIDE_UNIQUE_ID" val="qv9ukPvzeOq0yGitxM0zY4jQ"/>
</p:tagLst>
</file>

<file path=ppt/tags/tag330.xml><?xml version="1.0" encoding="utf-8"?>
<p:tagLst xmlns:a="http://schemas.openxmlformats.org/drawingml/2006/main" xmlns:r="http://schemas.openxmlformats.org/officeDocument/2006/relationships" xmlns:p="http://schemas.openxmlformats.org/presentationml/2006/main">
  <p:tag name="GUID" val="s|qvQUzNO1Vv90OY7obP8OUs7Q"/>
</p:tagLst>
</file>

<file path=ppt/tags/tag331.xml><?xml version="1.0" encoding="utf-8"?>
<p:tagLst xmlns:a="http://schemas.openxmlformats.org/drawingml/2006/main" xmlns:r="http://schemas.openxmlformats.org/officeDocument/2006/relationships" xmlns:p="http://schemas.openxmlformats.org/presentationml/2006/main">
  <p:tag name="GUID" val="s|qvxgCza4djm02cVDnIYlIBBw"/>
</p:tagLst>
</file>

<file path=ppt/tags/tag332.xml><?xml version="1.0" encoding="utf-8"?>
<p:tagLst xmlns:a="http://schemas.openxmlformats.org/drawingml/2006/main" xmlns:r="http://schemas.openxmlformats.org/officeDocument/2006/relationships" xmlns:p="http://schemas.openxmlformats.org/presentationml/2006/main">
  <p:tag name="GUID" val="s|qv9vOKDLt0eUS83z-2RqlEbw"/>
</p:tagLst>
</file>

<file path=ppt/tags/tag333.xml><?xml version="1.0" encoding="utf-8"?>
<p:tagLst xmlns:a="http://schemas.openxmlformats.org/drawingml/2006/main" xmlns:r="http://schemas.openxmlformats.org/officeDocument/2006/relationships" xmlns:p="http://schemas.openxmlformats.org/presentationml/2006/main">
  <p:tag name="GUID" val="s|qvF0EYy2gjN0600ajAlxKEIg"/>
</p:tagLst>
</file>

<file path=ppt/tags/tag334.xml><?xml version="1.0" encoding="utf-8"?>
<p:tagLst xmlns:a="http://schemas.openxmlformats.org/drawingml/2006/main" xmlns:r="http://schemas.openxmlformats.org/officeDocument/2006/relationships" xmlns:p="http://schemas.openxmlformats.org/presentationml/2006/main">
  <p:tag name="GUID" val="s|qv8mUQJvxOQk6OmubHJFBXOg"/>
</p:tagLst>
</file>

<file path=ppt/tags/tag335.xml><?xml version="1.0" encoding="utf-8"?>
<p:tagLst xmlns:a="http://schemas.openxmlformats.org/drawingml/2006/main" xmlns:r="http://schemas.openxmlformats.org/officeDocument/2006/relationships" xmlns:p="http://schemas.openxmlformats.org/presentationml/2006/main">
  <p:tag name="GUID" val="s|qvX8DjS1icpU2qAIk5OR2O_g"/>
</p:tagLst>
</file>

<file path=ppt/tags/tag336.xml><?xml version="1.0" encoding="utf-8"?>
<p:tagLst xmlns:a="http://schemas.openxmlformats.org/drawingml/2006/main" xmlns:r="http://schemas.openxmlformats.org/officeDocument/2006/relationships" xmlns:p="http://schemas.openxmlformats.org/presentationml/2006/main">
  <p:tag name="GUID" val="s|qvCTTJQLXSfUOvBauRcswqLA"/>
</p:tagLst>
</file>

<file path=ppt/tags/tag337.xml><?xml version="1.0" encoding="utf-8"?>
<p:tagLst xmlns:a="http://schemas.openxmlformats.org/drawingml/2006/main" xmlns:r="http://schemas.openxmlformats.org/officeDocument/2006/relationships" xmlns:p="http://schemas.openxmlformats.org/presentationml/2006/main">
  <p:tag name="PAR_SLIDE_UNIQUE_ID" val="qvfkxFI_CgAUW7pMrRlJVp2Q"/>
</p:tagLst>
</file>

<file path=ppt/tags/tag338.xml><?xml version="1.0" encoding="utf-8"?>
<p:tagLst xmlns:a="http://schemas.openxmlformats.org/drawingml/2006/main" xmlns:r="http://schemas.openxmlformats.org/officeDocument/2006/relationships" xmlns:p="http://schemas.openxmlformats.org/presentationml/2006/main">
  <p:tag name="GUID" val="s|qveArYERFeCESbhMAJSi91Iw"/>
</p:tagLst>
</file>

<file path=ppt/tags/tag339.xml><?xml version="1.0" encoding="utf-8"?>
<p:tagLst xmlns:a="http://schemas.openxmlformats.org/drawingml/2006/main" xmlns:r="http://schemas.openxmlformats.org/officeDocument/2006/relationships" xmlns:p="http://schemas.openxmlformats.org/presentationml/2006/main">
  <p:tag name="GUID" val="s|qvUMhDdeD1nU-XYN_W4a5MZw"/>
</p:tagLst>
</file>

<file path=ppt/tags/tag34.xml><?xml version="1.0" encoding="utf-8"?>
<p:tagLst xmlns:a="http://schemas.openxmlformats.org/drawingml/2006/main" xmlns:r="http://schemas.openxmlformats.org/officeDocument/2006/relationships" xmlns:p="http://schemas.openxmlformats.org/presentationml/2006/main">
  <p:tag name="GUID" val="s|qvEcAbbY586kmBqaZb9Rpr-Q"/>
</p:tagLst>
</file>

<file path=ppt/tags/tag340.xml><?xml version="1.0" encoding="utf-8"?>
<p:tagLst xmlns:a="http://schemas.openxmlformats.org/drawingml/2006/main" xmlns:r="http://schemas.openxmlformats.org/officeDocument/2006/relationships" xmlns:p="http://schemas.openxmlformats.org/presentationml/2006/main">
  <p:tag name="GUID" val="s|qvj8bHEf4u-Ee0Yq5n3dfyOQ"/>
</p:tagLst>
</file>

<file path=ppt/tags/tag341.xml><?xml version="1.0" encoding="utf-8"?>
<p:tagLst xmlns:a="http://schemas.openxmlformats.org/drawingml/2006/main" xmlns:r="http://schemas.openxmlformats.org/officeDocument/2006/relationships" xmlns:p="http://schemas.openxmlformats.org/presentationml/2006/main">
  <p:tag name="GUID" val="s|qvezZ2jKa2XUCYd5GyK5NkyA"/>
</p:tagLst>
</file>

<file path=ppt/tags/tag342.xml><?xml version="1.0" encoding="utf-8"?>
<p:tagLst xmlns:a="http://schemas.openxmlformats.org/drawingml/2006/main" xmlns:r="http://schemas.openxmlformats.org/officeDocument/2006/relationships" xmlns:p="http://schemas.openxmlformats.org/presentationml/2006/main">
  <p:tag name="GUID" val="s|qvo3ScJEEp-ECxE7GN4bswgQ"/>
</p:tagLst>
</file>

<file path=ppt/tags/tag343.xml><?xml version="1.0" encoding="utf-8"?>
<p:tagLst xmlns:a="http://schemas.openxmlformats.org/drawingml/2006/main" xmlns:r="http://schemas.openxmlformats.org/officeDocument/2006/relationships" xmlns:p="http://schemas.openxmlformats.org/presentationml/2006/main">
  <p:tag name="GUID" val="s|qvOiBZu47ANkik1eWqPz5Q2g"/>
</p:tagLst>
</file>

<file path=ppt/tags/tag344.xml><?xml version="1.0" encoding="utf-8"?>
<p:tagLst xmlns:a="http://schemas.openxmlformats.org/drawingml/2006/main" xmlns:r="http://schemas.openxmlformats.org/officeDocument/2006/relationships" xmlns:p="http://schemas.openxmlformats.org/presentationml/2006/main">
  <p:tag name="GUID" val="s|qvN7YNuMUcUESTrXWx81tOEQ"/>
</p:tagLst>
</file>

<file path=ppt/tags/tag345.xml><?xml version="1.0" encoding="utf-8"?>
<p:tagLst xmlns:a="http://schemas.openxmlformats.org/drawingml/2006/main" xmlns:r="http://schemas.openxmlformats.org/officeDocument/2006/relationships" xmlns:p="http://schemas.openxmlformats.org/presentationml/2006/main">
  <p:tag name="GUID" val="s|qvqLdSRdncUk-Qsm_BZ5AwLQ"/>
</p:tagLst>
</file>

<file path=ppt/tags/tag346.xml><?xml version="1.0" encoding="utf-8"?>
<p:tagLst xmlns:a="http://schemas.openxmlformats.org/drawingml/2006/main" xmlns:r="http://schemas.openxmlformats.org/officeDocument/2006/relationships" xmlns:p="http://schemas.openxmlformats.org/presentationml/2006/main">
  <p:tag name="GUID" val="s|qvb7qDfEEp1ESO_bUK8ZdUHQ"/>
</p:tagLst>
</file>

<file path=ppt/tags/tag347.xml><?xml version="1.0" encoding="utf-8"?>
<p:tagLst xmlns:a="http://schemas.openxmlformats.org/drawingml/2006/main" xmlns:r="http://schemas.openxmlformats.org/officeDocument/2006/relationships" xmlns:p="http://schemas.openxmlformats.org/presentationml/2006/main">
  <p:tag name="GUID" val="s|qva-iOV7-sIkyJ_GpqP91X3w"/>
</p:tagLst>
</file>

<file path=ppt/tags/tag348.xml><?xml version="1.0" encoding="utf-8"?>
<p:tagLst xmlns:a="http://schemas.openxmlformats.org/drawingml/2006/main" xmlns:r="http://schemas.openxmlformats.org/officeDocument/2006/relationships" xmlns:p="http://schemas.openxmlformats.org/presentationml/2006/main">
  <p:tag name="GUID" val="s|qveU_laCGMrUGghJyni7b4gQ"/>
</p:tagLst>
</file>

<file path=ppt/tags/tag349.xml><?xml version="1.0" encoding="utf-8"?>
<p:tagLst xmlns:a="http://schemas.openxmlformats.org/drawingml/2006/main" xmlns:r="http://schemas.openxmlformats.org/officeDocument/2006/relationships" xmlns:p="http://schemas.openxmlformats.org/presentationml/2006/main">
  <p:tag name="GUID" val="s|qvIjKABl-FCkKPazyUI3RKSA"/>
</p:tagLst>
</file>

<file path=ppt/tags/tag35.xml><?xml version="1.0" encoding="utf-8"?>
<p:tagLst xmlns:a="http://schemas.openxmlformats.org/drawingml/2006/main" xmlns:r="http://schemas.openxmlformats.org/officeDocument/2006/relationships" xmlns:p="http://schemas.openxmlformats.org/presentationml/2006/main">
  <p:tag name="GUID" val="s|qv-5HYcMCIfkWOaoA_i3VKIw"/>
</p:tagLst>
</file>

<file path=ppt/tags/tag350.xml><?xml version="1.0" encoding="utf-8"?>
<p:tagLst xmlns:a="http://schemas.openxmlformats.org/drawingml/2006/main" xmlns:r="http://schemas.openxmlformats.org/officeDocument/2006/relationships" xmlns:p="http://schemas.openxmlformats.org/presentationml/2006/main">
  <p:tag name="GUID" val="s|qvH65JBuaBCk2TrBH2cqK72w"/>
</p:tagLst>
</file>

<file path=ppt/tags/tag351.xml><?xml version="1.0" encoding="utf-8"?>
<p:tagLst xmlns:a="http://schemas.openxmlformats.org/drawingml/2006/main" xmlns:r="http://schemas.openxmlformats.org/officeDocument/2006/relationships" xmlns:p="http://schemas.openxmlformats.org/presentationml/2006/main">
  <p:tag name="GUID" val="s|qvC74MgpmaZ0KjLhbePWbc0Q"/>
</p:tagLst>
</file>

<file path=ppt/tags/tag352.xml><?xml version="1.0" encoding="utf-8"?>
<p:tagLst xmlns:a="http://schemas.openxmlformats.org/drawingml/2006/main" xmlns:r="http://schemas.openxmlformats.org/officeDocument/2006/relationships" xmlns:p="http://schemas.openxmlformats.org/presentationml/2006/main">
  <p:tag name="GUID" val="s|qvvpNmW3vivE21VvvMXgQ_1w"/>
</p:tagLst>
</file>

<file path=ppt/tags/tag353.xml><?xml version="1.0" encoding="utf-8"?>
<p:tagLst xmlns:a="http://schemas.openxmlformats.org/drawingml/2006/main" xmlns:r="http://schemas.openxmlformats.org/officeDocument/2006/relationships" xmlns:p="http://schemas.openxmlformats.org/presentationml/2006/main">
  <p:tag name="GUID" val="s|qvUMhDdeD1nU-XYN_W4a5MZw"/>
</p:tagLst>
</file>

<file path=ppt/tags/tag354.xml><?xml version="1.0" encoding="utf-8"?>
<p:tagLst xmlns:a="http://schemas.openxmlformats.org/drawingml/2006/main" xmlns:r="http://schemas.openxmlformats.org/officeDocument/2006/relationships" xmlns:p="http://schemas.openxmlformats.org/presentationml/2006/main">
  <p:tag name="GUID" val="s|qvUMhDdeD1nU-XYN_W4a5MZw"/>
</p:tagLst>
</file>

<file path=ppt/tags/tag355.xml><?xml version="1.0" encoding="utf-8"?>
<p:tagLst xmlns:a="http://schemas.openxmlformats.org/drawingml/2006/main" xmlns:r="http://schemas.openxmlformats.org/officeDocument/2006/relationships" xmlns:p="http://schemas.openxmlformats.org/presentationml/2006/main">
  <p:tag name="GUID" val="s|qvUMhDdeD1nU-XYN_W4a5MZw"/>
</p:tagLst>
</file>

<file path=ppt/tags/tag356.xml><?xml version="1.0" encoding="utf-8"?>
<p:tagLst xmlns:a="http://schemas.openxmlformats.org/drawingml/2006/main" xmlns:r="http://schemas.openxmlformats.org/officeDocument/2006/relationships" xmlns:p="http://schemas.openxmlformats.org/presentationml/2006/main">
  <p:tag name="GUID" val="s|qvUMhDdeD1nU-XYN_W4a5MZw"/>
</p:tagLst>
</file>

<file path=ppt/tags/tag36.xml><?xml version="1.0" encoding="utf-8"?>
<p:tagLst xmlns:a="http://schemas.openxmlformats.org/drawingml/2006/main" xmlns:r="http://schemas.openxmlformats.org/officeDocument/2006/relationships" xmlns:p="http://schemas.openxmlformats.org/presentationml/2006/main">
  <p:tag name="GUID" val="s|qvbP4OdTcCCUqOyGq5GToqlQ"/>
</p:tagLst>
</file>

<file path=ppt/tags/tag37.xml><?xml version="1.0" encoding="utf-8"?>
<p:tagLst xmlns:a="http://schemas.openxmlformats.org/drawingml/2006/main" xmlns:r="http://schemas.openxmlformats.org/officeDocument/2006/relationships" xmlns:p="http://schemas.openxmlformats.org/presentationml/2006/main">
  <p:tag name="GUID" val="s|qvCB6pEHxXe0GMRM-UEuSd3g"/>
</p:tagLst>
</file>

<file path=ppt/tags/tag38.xml><?xml version="1.0" encoding="utf-8"?>
<p:tagLst xmlns:a="http://schemas.openxmlformats.org/drawingml/2006/main" xmlns:r="http://schemas.openxmlformats.org/officeDocument/2006/relationships" xmlns:p="http://schemas.openxmlformats.org/presentationml/2006/main">
  <p:tag name="GUID" val="s|qvZ4h2PWk1Gkm_fHjhDWMEGg"/>
</p:tagLst>
</file>

<file path=ppt/tags/tag39.xml><?xml version="1.0" encoding="utf-8"?>
<p:tagLst xmlns:a="http://schemas.openxmlformats.org/drawingml/2006/main" xmlns:r="http://schemas.openxmlformats.org/officeDocument/2006/relationships" xmlns:p="http://schemas.openxmlformats.org/presentationml/2006/main">
  <p:tag name="GUID" val="s|qvig2s0oQjlUGk1bAFt7AD7g"/>
</p:tagLst>
</file>

<file path=ppt/tags/tag4.xml><?xml version="1.0" encoding="utf-8"?>
<p:tagLst xmlns:a="http://schemas.openxmlformats.org/drawingml/2006/main" xmlns:r="http://schemas.openxmlformats.org/officeDocument/2006/relationships" xmlns:p="http://schemas.openxmlformats.org/presentationml/2006/main">
  <p:tag name="GUID" val="s|qvzPJ2O4GAaUi8qcHj5dwzPg"/>
</p:tagLst>
</file>

<file path=ppt/tags/tag40.xml><?xml version="1.0" encoding="utf-8"?>
<p:tagLst xmlns:a="http://schemas.openxmlformats.org/drawingml/2006/main" xmlns:r="http://schemas.openxmlformats.org/officeDocument/2006/relationships" xmlns:p="http://schemas.openxmlformats.org/presentationml/2006/main">
  <p:tag name="GUID" val="s|qvoo6-ZiRd5kq4CCefZ29k2w"/>
</p:tagLst>
</file>

<file path=ppt/tags/tag41.xml><?xml version="1.0" encoding="utf-8"?>
<p:tagLst xmlns:a="http://schemas.openxmlformats.org/drawingml/2006/main" xmlns:r="http://schemas.openxmlformats.org/officeDocument/2006/relationships" xmlns:p="http://schemas.openxmlformats.org/presentationml/2006/main">
  <p:tag name="GUID" val="s|qv6QJ_Q_WN8k2yeR3uMiZ5WQ"/>
</p:tagLst>
</file>

<file path=ppt/tags/tag42.xml><?xml version="1.0" encoding="utf-8"?>
<p:tagLst xmlns:a="http://schemas.openxmlformats.org/drawingml/2006/main" xmlns:r="http://schemas.openxmlformats.org/officeDocument/2006/relationships" xmlns:p="http://schemas.openxmlformats.org/presentationml/2006/main">
  <p:tag name="GUID" val="s|qv-uGCYpqXRkmk91T7STTPtw"/>
</p:tagLst>
</file>

<file path=ppt/tags/tag43.xml><?xml version="1.0" encoding="utf-8"?>
<p:tagLst xmlns:a="http://schemas.openxmlformats.org/drawingml/2006/main" xmlns:r="http://schemas.openxmlformats.org/officeDocument/2006/relationships" xmlns:p="http://schemas.openxmlformats.org/presentationml/2006/main">
  <p:tag name="GUID" val="s|qvs4VnN_1Cz0GzQ9ZNVqr_Gg"/>
</p:tagLst>
</file>

<file path=ppt/tags/tag44.xml><?xml version="1.0" encoding="utf-8"?>
<p:tagLst xmlns:a="http://schemas.openxmlformats.org/drawingml/2006/main" xmlns:r="http://schemas.openxmlformats.org/officeDocument/2006/relationships" xmlns:p="http://schemas.openxmlformats.org/presentationml/2006/main">
  <p:tag name="GUID" val="s|qvt_uPlaAJFE-QbSW68Be_8w"/>
</p:tagLst>
</file>

<file path=ppt/tags/tag45.xml><?xml version="1.0" encoding="utf-8"?>
<p:tagLst xmlns:a="http://schemas.openxmlformats.org/drawingml/2006/main" xmlns:r="http://schemas.openxmlformats.org/officeDocument/2006/relationships" xmlns:p="http://schemas.openxmlformats.org/presentationml/2006/main">
  <p:tag name="PAR_SLIDE_UNIQUE_ID" val="qvIjaPdJCPJUG078ajDQb-ag"/>
</p:tagLst>
</file>

<file path=ppt/tags/tag46.xml><?xml version="1.0" encoding="utf-8"?>
<p:tagLst xmlns:a="http://schemas.openxmlformats.org/drawingml/2006/main" xmlns:r="http://schemas.openxmlformats.org/officeDocument/2006/relationships" xmlns:p="http://schemas.openxmlformats.org/presentationml/2006/main">
  <p:tag name="GUID" val="s|qv-5HYcMCIfkWOaoA_i3VKIw"/>
</p:tagLst>
</file>

<file path=ppt/tags/tag47.xml><?xml version="1.0" encoding="utf-8"?>
<p:tagLst xmlns:a="http://schemas.openxmlformats.org/drawingml/2006/main" xmlns:r="http://schemas.openxmlformats.org/officeDocument/2006/relationships" xmlns:p="http://schemas.openxmlformats.org/presentationml/2006/main">
  <p:tag name="GUID" val="s|qv5rB0D7TkgkqwpQxzSqK8Ig"/>
</p:tagLst>
</file>

<file path=ppt/tags/tag48.xml><?xml version="1.0" encoding="utf-8"?>
<p:tagLst xmlns:a="http://schemas.openxmlformats.org/drawingml/2006/main" xmlns:r="http://schemas.openxmlformats.org/officeDocument/2006/relationships" xmlns:p="http://schemas.openxmlformats.org/presentationml/2006/main">
  <p:tag name="GUID" val="s|qv7H1nAScA-U2NeiAoXuXDJw"/>
</p:tagLst>
</file>

<file path=ppt/tags/tag49.xml><?xml version="1.0" encoding="utf-8"?>
<p:tagLst xmlns:a="http://schemas.openxmlformats.org/drawingml/2006/main" xmlns:r="http://schemas.openxmlformats.org/officeDocument/2006/relationships" xmlns:p="http://schemas.openxmlformats.org/presentationml/2006/main">
  <p:tag name="PAR_SLIDE_UNIQUE_ID" val="qvgQ880KPnnkelyvEw6eFI1Q"/>
</p:tagLst>
</file>

<file path=ppt/tags/tag5.xml><?xml version="1.0" encoding="utf-8"?>
<p:tagLst xmlns:a="http://schemas.openxmlformats.org/drawingml/2006/main" xmlns:r="http://schemas.openxmlformats.org/officeDocument/2006/relationships" xmlns:p="http://schemas.openxmlformats.org/presentationml/2006/main">
  <p:tag name="GUID" val="s|qvDR7SqSnuxky184_5-OcB2w"/>
</p:tagLst>
</file>

<file path=ppt/tags/tag50.xml><?xml version="1.0" encoding="utf-8"?>
<p:tagLst xmlns:a="http://schemas.openxmlformats.org/drawingml/2006/main" xmlns:r="http://schemas.openxmlformats.org/officeDocument/2006/relationships" xmlns:p="http://schemas.openxmlformats.org/presentationml/2006/main">
  <p:tag name="GUID" val="s|qvgnu3BrPhUUi-QZA-wRQ1YQ"/>
</p:tagLst>
</file>

<file path=ppt/tags/tag51.xml><?xml version="1.0" encoding="utf-8"?>
<p:tagLst xmlns:a="http://schemas.openxmlformats.org/drawingml/2006/main" xmlns:r="http://schemas.openxmlformats.org/officeDocument/2006/relationships" xmlns:p="http://schemas.openxmlformats.org/presentationml/2006/main">
  <p:tag name="GUID" val="s|qv2z9MY-gJUEa5ABl_qOH0oQ"/>
</p:tagLst>
</file>

<file path=ppt/tags/tag52.xml><?xml version="1.0" encoding="utf-8"?>
<p:tagLst xmlns:a="http://schemas.openxmlformats.org/drawingml/2006/main" xmlns:r="http://schemas.openxmlformats.org/officeDocument/2006/relationships" xmlns:p="http://schemas.openxmlformats.org/presentationml/2006/main">
  <p:tag name="PAR_SLIDE_UNIQUE_ID" val="qvGrVGysZFmUOgGseZ8UE-pw"/>
</p:tagLst>
</file>

<file path=ppt/tags/tag53.xml><?xml version="1.0" encoding="utf-8"?>
<p:tagLst xmlns:a="http://schemas.openxmlformats.org/drawingml/2006/main" xmlns:r="http://schemas.openxmlformats.org/officeDocument/2006/relationships" xmlns:p="http://schemas.openxmlformats.org/presentationml/2006/main">
  <p:tag name="GUID" val="s|qv1SS7bYOwBkaSr8h3IY_YEw"/>
</p:tagLst>
</file>

<file path=ppt/tags/tag54.xml><?xml version="1.0" encoding="utf-8"?>
<p:tagLst xmlns:a="http://schemas.openxmlformats.org/drawingml/2006/main" xmlns:r="http://schemas.openxmlformats.org/officeDocument/2006/relationships" xmlns:p="http://schemas.openxmlformats.org/presentationml/2006/main">
  <p:tag name="GUID" val="s|qvFYE7f4wt5kW87Nvh5PaVew"/>
</p:tagLst>
</file>

<file path=ppt/tags/tag55.xml><?xml version="1.0" encoding="utf-8"?>
<p:tagLst xmlns:a="http://schemas.openxmlformats.org/drawingml/2006/main" xmlns:r="http://schemas.openxmlformats.org/officeDocument/2006/relationships" xmlns:p="http://schemas.openxmlformats.org/presentationml/2006/main">
  <p:tag name="PAR_SLIDE_UNIQUE_ID" val="qv6MB1ACOVbEiPSveI8AQAtA"/>
</p:tagLst>
</file>

<file path=ppt/tags/tag56.xml><?xml version="1.0" encoding="utf-8"?>
<p:tagLst xmlns:a="http://schemas.openxmlformats.org/drawingml/2006/main" xmlns:r="http://schemas.openxmlformats.org/officeDocument/2006/relationships" xmlns:p="http://schemas.openxmlformats.org/presentationml/2006/main">
  <p:tag name="GUID" val="s|qvmvIcKCyR0kCxx3x0PCUFTg"/>
</p:tagLst>
</file>

<file path=ppt/tags/tag57.xml><?xml version="1.0" encoding="utf-8"?>
<p:tagLst xmlns:a="http://schemas.openxmlformats.org/drawingml/2006/main" xmlns:r="http://schemas.openxmlformats.org/officeDocument/2006/relationships" xmlns:p="http://schemas.openxmlformats.org/presentationml/2006/main">
  <p:tag name="GUID" val="s|qvxTj88uIjlE2Pznz3-kadow"/>
</p:tagLst>
</file>

<file path=ppt/tags/tag58.xml><?xml version="1.0" encoding="utf-8"?>
<p:tagLst xmlns:a="http://schemas.openxmlformats.org/drawingml/2006/main" xmlns:r="http://schemas.openxmlformats.org/officeDocument/2006/relationships" xmlns:p="http://schemas.openxmlformats.org/presentationml/2006/main">
  <p:tag name="PAR_SLIDE_UNIQUE_ID" val="qvxKflIFO5ekyKR127mygDsw"/>
</p:tagLst>
</file>

<file path=ppt/tags/tag59.xml><?xml version="1.0" encoding="utf-8"?>
<p:tagLst xmlns:a="http://schemas.openxmlformats.org/drawingml/2006/main" xmlns:r="http://schemas.openxmlformats.org/officeDocument/2006/relationships" xmlns:p="http://schemas.openxmlformats.org/presentationml/2006/main">
  <p:tag name="GUID" val="s|qv9ZFe-pgW0UW3Eie0ImEH8Q"/>
</p:tagLst>
</file>

<file path=ppt/tags/tag6.xml><?xml version="1.0" encoding="utf-8"?>
<p:tagLst xmlns:a="http://schemas.openxmlformats.org/drawingml/2006/main" xmlns:r="http://schemas.openxmlformats.org/officeDocument/2006/relationships" xmlns:p="http://schemas.openxmlformats.org/presentationml/2006/main">
  <p:tag name="GUID" val="s|qvZEDyclaNH0S69bzNX0HUTA"/>
</p:tagLst>
</file>

<file path=ppt/tags/tag60.xml><?xml version="1.0" encoding="utf-8"?>
<p:tagLst xmlns:a="http://schemas.openxmlformats.org/drawingml/2006/main" xmlns:r="http://schemas.openxmlformats.org/officeDocument/2006/relationships" xmlns:p="http://schemas.openxmlformats.org/presentationml/2006/main">
  <p:tag name="GUID" val="s|qvNfB4iu7lYEST-yZmKrev7Q"/>
</p:tagLst>
</file>

<file path=ppt/tags/tag61.xml><?xml version="1.0" encoding="utf-8"?>
<p:tagLst xmlns:a="http://schemas.openxmlformats.org/drawingml/2006/main" xmlns:r="http://schemas.openxmlformats.org/officeDocument/2006/relationships" xmlns:p="http://schemas.openxmlformats.org/presentationml/2006/main">
  <p:tag name="GUID" val="s|qvHWf1M6oAjk6h4Z0YHlivQg"/>
</p:tagLst>
</file>

<file path=ppt/tags/tag62.xml><?xml version="1.0" encoding="utf-8"?>
<p:tagLst xmlns:a="http://schemas.openxmlformats.org/drawingml/2006/main" xmlns:r="http://schemas.openxmlformats.org/officeDocument/2006/relationships" xmlns:p="http://schemas.openxmlformats.org/presentationml/2006/main">
  <p:tag name="GUID" val="s|qvcfKAaAINIUq9eTU94rg5_A"/>
</p:tagLst>
</file>

<file path=ppt/tags/tag63.xml><?xml version="1.0" encoding="utf-8"?>
<p:tagLst xmlns:a="http://schemas.openxmlformats.org/drawingml/2006/main" xmlns:r="http://schemas.openxmlformats.org/officeDocument/2006/relationships" xmlns:p="http://schemas.openxmlformats.org/presentationml/2006/main">
  <p:tag name="GUID" val="s|qvAODqRr7vNkm5GbjCS0uChQ"/>
</p:tagLst>
</file>

<file path=ppt/tags/tag64.xml><?xml version="1.0" encoding="utf-8"?>
<p:tagLst xmlns:a="http://schemas.openxmlformats.org/drawingml/2006/main" xmlns:r="http://schemas.openxmlformats.org/officeDocument/2006/relationships" xmlns:p="http://schemas.openxmlformats.org/presentationml/2006/main">
  <p:tag name="GUID" val="s|qvO-BwFxOfPEqLEhscTaym2Q"/>
</p:tagLst>
</file>

<file path=ppt/tags/tag65.xml><?xml version="1.0" encoding="utf-8"?>
<p:tagLst xmlns:a="http://schemas.openxmlformats.org/drawingml/2006/main" xmlns:r="http://schemas.openxmlformats.org/officeDocument/2006/relationships" xmlns:p="http://schemas.openxmlformats.org/presentationml/2006/main">
  <p:tag name="GUID" val="s|qvrti0LTKYSUCGw3KOyOnTdA"/>
</p:tagLst>
</file>

<file path=ppt/tags/tag66.xml><?xml version="1.0" encoding="utf-8"?>
<p:tagLst xmlns:a="http://schemas.openxmlformats.org/drawingml/2006/main" xmlns:r="http://schemas.openxmlformats.org/officeDocument/2006/relationships" xmlns:p="http://schemas.openxmlformats.org/presentationml/2006/main">
  <p:tag name="GUID" val="s|qvHWikvrNAL0mHkBu3J3K8lw"/>
</p:tagLst>
</file>

<file path=ppt/tags/tag67.xml><?xml version="1.0" encoding="utf-8"?>
<p:tagLst xmlns:a="http://schemas.openxmlformats.org/drawingml/2006/main" xmlns:r="http://schemas.openxmlformats.org/officeDocument/2006/relationships" xmlns:p="http://schemas.openxmlformats.org/presentationml/2006/main">
  <p:tag name="GUID" val="s|qvCdRlHlCh-UO1CgqGxz2zLA"/>
</p:tagLst>
</file>

<file path=ppt/tags/tag68.xml><?xml version="1.0" encoding="utf-8"?>
<p:tagLst xmlns:a="http://schemas.openxmlformats.org/drawingml/2006/main" xmlns:r="http://schemas.openxmlformats.org/officeDocument/2006/relationships" xmlns:p="http://schemas.openxmlformats.org/presentationml/2006/main">
  <p:tag name="GUID" val="s|qvuObjUezoz0ungPeTHKG8WA"/>
</p:tagLst>
</file>

<file path=ppt/tags/tag69.xml><?xml version="1.0" encoding="utf-8"?>
<p:tagLst xmlns:a="http://schemas.openxmlformats.org/drawingml/2006/main" xmlns:r="http://schemas.openxmlformats.org/officeDocument/2006/relationships" xmlns:p="http://schemas.openxmlformats.org/presentationml/2006/main">
  <p:tag name="GUID" val="s|qvsT2nlrKQ9Eab1xGWrH2rlg"/>
</p:tagLst>
</file>

<file path=ppt/tags/tag7.xml><?xml version="1.0" encoding="utf-8"?>
<p:tagLst xmlns:a="http://schemas.openxmlformats.org/drawingml/2006/main" xmlns:r="http://schemas.openxmlformats.org/officeDocument/2006/relationships" xmlns:p="http://schemas.openxmlformats.org/presentationml/2006/main">
  <p:tag name="GUID" val="s|qvAs0nYnMB0k2ur6zRBay4xg"/>
</p:tagLst>
</file>

<file path=ppt/tags/tag70.xml><?xml version="1.0" encoding="utf-8"?>
<p:tagLst xmlns:a="http://schemas.openxmlformats.org/drawingml/2006/main" xmlns:r="http://schemas.openxmlformats.org/officeDocument/2006/relationships" xmlns:p="http://schemas.openxmlformats.org/presentationml/2006/main">
  <p:tag name="GUID" val="s|qvRrZFIJaL4EyNrlAxQB-qtQ"/>
</p:tagLst>
</file>

<file path=ppt/tags/tag71.xml><?xml version="1.0" encoding="utf-8"?>
<p:tagLst xmlns:a="http://schemas.openxmlformats.org/drawingml/2006/main" xmlns:r="http://schemas.openxmlformats.org/officeDocument/2006/relationships" xmlns:p="http://schemas.openxmlformats.org/presentationml/2006/main">
  <p:tag name="GUID" val="s|qvfuueMNBrsEaKjjoJEDkL6Q"/>
</p:tagLst>
</file>

<file path=ppt/tags/tag72.xml><?xml version="1.0" encoding="utf-8"?>
<p:tagLst xmlns:a="http://schemas.openxmlformats.org/drawingml/2006/main" xmlns:r="http://schemas.openxmlformats.org/officeDocument/2006/relationships" xmlns:p="http://schemas.openxmlformats.org/presentationml/2006/main">
  <p:tag name="GUID" val="s|qvgWUINNRF20CuzJQVYk8nHA"/>
</p:tagLst>
</file>

<file path=ppt/tags/tag73.xml><?xml version="1.0" encoding="utf-8"?>
<p:tagLst xmlns:a="http://schemas.openxmlformats.org/drawingml/2006/main" xmlns:r="http://schemas.openxmlformats.org/officeDocument/2006/relationships" xmlns:p="http://schemas.openxmlformats.org/presentationml/2006/main">
  <p:tag name="GUID" val="s|qv-4mhUL8TJ0aT2PoQQhgURg"/>
</p:tagLst>
</file>

<file path=ppt/tags/tag74.xml><?xml version="1.0" encoding="utf-8"?>
<p:tagLst xmlns:a="http://schemas.openxmlformats.org/drawingml/2006/main" xmlns:r="http://schemas.openxmlformats.org/officeDocument/2006/relationships" xmlns:p="http://schemas.openxmlformats.org/presentationml/2006/main">
  <p:tag name="GUID" val="s|qvaM1uq7iet0Ob9mC8qTOO7w"/>
</p:tagLst>
</file>

<file path=ppt/tags/tag75.xml><?xml version="1.0" encoding="utf-8"?>
<p:tagLst xmlns:a="http://schemas.openxmlformats.org/drawingml/2006/main" xmlns:r="http://schemas.openxmlformats.org/officeDocument/2006/relationships" xmlns:p="http://schemas.openxmlformats.org/presentationml/2006/main">
  <p:tag name="GUID" val="s|qvkXFgeBFSs0Kt_kiCU7af1Q"/>
</p:tagLst>
</file>

<file path=ppt/tags/tag76.xml><?xml version="1.0" encoding="utf-8"?>
<p:tagLst xmlns:a="http://schemas.openxmlformats.org/drawingml/2006/main" xmlns:r="http://schemas.openxmlformats.org/officeDocument/2006/relationships" xmlns:p="http://schemas.openxmlformats.org/presentationml/2006/main">
  <p:tag name="GUID" val="s|qvsnZOqIsplUW904WDCbEiBw"/>
</p:tagLst>
</file>

<file path=ppt/tags/tag77.xml><?xml version="1.0" encoding="utf-8"?>
<p:tagLst xmlns:a="http://schemas.openxmlformats.org/drawingml/2006/main" xmlns:r="http://schemas.openxmlformats.org/officeDocument/2006/relationships" xmlns:p="http://schemas.openxmlformats.org/presentationml/2006/main">
  <p:tag name="GUID" val="s|qvUfwVUVFoAkuz7_TD89YGsg"/>
</p:tagLst>
</file>

<file path=ppt/tags/tag78.xml><?xml version="1.0" encoding="utf-8"?>
<p:tagLst xmlns:a="http://schemas.openxmlformats.org/drawingml/2006/main" xmlns:r="http://schemas.openxmlformats.org/officeDocument/2006/relationships" xmlns:p="http://schemas.openxmlformats.org/presentationml/2006/main">
  <p:tag name="GUID" val="s|qvM0FFlFTsHU6nGgSDw6K5WA"/>
</p:tagLst>
</file>

<file path=ppt/tags/tag79.xml><?xml version="1.0" encoding="utf-8"?>
<p:tagLst xmlns:a="http://schemas.openxmlformats.org/drawingml/2006/main" xmlns:r="http://schemas.openxmlformats.org/officeDocument/2006/relationships" xmlns:p="http://schemas.openxmlformats.org/presentationml/2006/main">
  <p:tag name="GUID" val="s|qvxtQVJYEwlEWm79H77KUkxQ"/>
</p:tagLst>
</file>

<file path=ppt/tags/tag8.xml><?xml version="1.0" encoding="utf-8"?>
<p:tagLst xmlns:a="http://schemas.openxmlformats.org/drawingml/2006/main" xmlns:r="http://schemas.openxmlformats.org/officeDocument/2006/relationships" xmlns:p="http://schemas.openxmlformats.org/presentationml/2006/main">
  <p:tag name="GUID" val="s|qvXce9ta7ITUKYvWjJFNIu-w"/>
</p:tagLst>
</file>

<file path=ppt/tags/tag80.xml><?xml version="1.0" encoding="utf-8"?>
<p:tagLst xmlns:a="http://schemas.openxmlformats.org/drawingml/2006/main" xmlns:r="http://schemas.openxmlformats.org/officeDocument/2006/relationships" xmlns:p="http://schemas.openxmlformats.org/presentationml/2006/main">
  <p:tag name="GUID" val="s|qv8wX8ugzAg0OM_qhCKfHG8g"/>
</p:tagLst>
</file>

<file path=ppt/tags/tag81.xml><?xml version="1.0" encoding="utf-8"?>
<p:tagLst xmlns:a="http://schemas.openxmlformats.org/drawingml/2006/main" xmlns:r="http://schemas.openxmlformats.org/officeDocument/2006/relationships" xmlns:p="http://schemas.openxmlformats.org/presentationml/2006/main">
  <p:tag name="GUID" val="s|qvxKwBepxzokaLIEi62tawxg"/>
</p:tagLst>
</file>

<file path=ppt/tags/tag82.xml><?xml version="1.0" encoding="utf-8"?>
<p:tagLst xmlns:a="http://schemas.openxmlformats.org/drawingml/2006/main" xmlns:r="http://schemas.openxmlformats.org/officeDocument/2006/relationships" xmlns:p="http://schemas.openxmlformats.org/presentationml/2006/main">
  <p:tag name="GUID" val="s|qvMUYOj0ggDEOsgs7DrntGqA"/>
</p:tagLst>
</file>

<file path=ppt/tags/tag83.xml><?xml version="1.0" encoding="utf-8"?>
<p:tagLst xmlns:a="http://schemas.openxmlformats.org/drawingml/2006/main" xmlns:r="http://schemas.openxmlformats.org/officeDocument/2006/relationships" xmlns:p="http://schemas.openxmlformats.org/presentationml/2006/main">
  <p:tag name="GUID" val="s|qvuf7MTt-R_EexYUpN2i8Ieg"/>
</p:tagLst>
</file>

<file path=ppt/tags/tag84.xml><?xml version="1.0" encoding="utf-8"?>
<p:tagLst xmlns:a="http://schemas.openxmlformats.org/drawingml/2006/main" xmlns:r="http://schemas.openxmlformats.org/officeDocument/2006/relationships" xmlns:p="http://schemas.openxmlformats.org/presentationml/2006/main">
  <p:tag name="GUID" val="s|qv0ZNxVNdAok2nMMqLEuEWhQ"/>
</p:tagLst>
</file>

<file path=ppt/tags/tag85.xml><?xml version="1.0" encoding="utf-8"?>
<p:tagLst xmlns:a="http://schemas.openxmlformats.org/drawingml/2006/main" xmlns:r="http://schemas.openxmlformats.org/officeDocument/2006/relationships" xmlns:p="http://schemas.openxmlformats.org/presentationml/2006/main">
  <p:tag name="PAR_SLIDE_UNIQUE_ID" val="qvai_Rv8r0x0OTG_Xuf1H-9g"/>
</p:tagLst>
</file>

<file path=ppt/tags/tag86.xml><?xml version="1.0" encoding="utf-8"?>
<p:tagLst xmlns:a="http://schemas.openxmlformats.org/drawingml/2006/main" xmlns:r="http://schemas.openxmlformats.org/officeDocument/2006/relationships" xmlns:p="http://schemas.openxmlformats.org/presentationml/2006/main">
  <p:tag name="GUID" val="s|qvwCdwEisfT0C5iB-4XN-GlQ"/>
</p:tagLst>
</file>

<file path=ppt/tags/tag87.xml><?xml version="1.0" encoding="utf-8"?>
<p:tagLst xmlns:a="http://schemas.openxmlformats.org/drawingml/2006/main" xmlns:r="http://schemas.openxmlformats.org/officeDocument/2006/relationships" xmlns:p="http://schemas.openxmlformats.org/presentationml/2006/main">
  <p:tag name="GUID" val="s|qvyGzRJQgSU0GnrKemT-W_2g"/>
</p:tagLst>
</file>

<file path=ppt/tags/tag88.xml><?xml version="1.0" encoding="utf-8"?>
<p:tagLst xmlns:a="http://schemas.openxmlformats.org/drawingml/2006/main" xmlns:r="http://schemas.openxmlformats.org/officeDocument/2006/relationships" xmlns:p="http://schemas.openxmlformats.org/presentationml/2006/main">
  <p:tag name="GUID" val="s|qvn5sApDPKE0-zrU4whi8Maw"/>
</p:tagLst>
</file>

<file path=ppt/tags/tag89.xml><?xml version="1.0" encoding="utf-8"?>
<p:tagLst xmlns:a="http://schemas.openxmlformats.org/drawingml/2006/main" xmlns:r="http://schemas.openxmlformats.org/officeDocument/2006/relationships" xmlns:p="http://schemas.openxmlformats.org/presentationml/2006/main">
  <p:tag name="GUID" val="s|qvBvDaCwDWc0WZvLBfrOrJLQ"/>
</p:tagLst>
</file>

<file path=ppt/tags/tag9.xml><?xml version="1.0" encoding="utf-8"?>
<p:tagLst xmlns:a="http://schemas.openxmlformats.org/drawingml/2006/main" xmlns:r="http://schemas.openxmlformats.org/officeDocument/2006/relationships" xmlns:p="http://schemas.openxmlformats.org/presentationml/2006/main">
  <p:tag name="GUID" val="s|qvm14UJlEbAUWu7NknP7Cg1A"/>
</p:tagLst>
</file>

<file path=ppt/tags/tag90.xml><?xml version="1.0" encoding="utf-8"?>
<p:tagLst xmlns:a="http://schemas.openxmlformats.org/drawingml/2006/main" xmlns:r="http://schemas.openxmlformats.org/officeDocument/2006/relationships" xmlns:p="http://schemas.openxmlformats.org/presentationml/2006/main">
  <p:tag name="GUID" val="s|qvJFRn9cdKc0mg1o2xtkxO8Q"/>
</p:tagLst>
</file>

<file path=ppt/tags/tag91.xml><?xml version="1.0" encoding="utf-8"?>
<p:tagLst xmlns:a="http://schemas.openxmlformats.org/drawingml/2006/main" xmlns:r="http://schemas.openxmlformats.org/officeDocument/2006/relationships" xmlns:p="http://schemas.openxmlformats.org/presentationml/2006/main">
  <p:tag name="GUID" val="s|qvlfFHs1LPH0yNjhqaBhTI7g"/>
</p:tagLst>
</file>

<file path=ppt/tags/tag92.xml><?xml version="1.0" encoding="utf-8"?>
<p:tagLst xmlns:a="http://schemas.openxmlformats.org/drawingml/2006/main" xmlns:r="http://schemas.openxmlformats.org/officeDocument/2006/relationships" xmlns:p="http://schemas.openxmlformats.org/presentationml/2006/main">
  <p:tag name="GUID" val="s|qvuPlXewuvvUacFztrTISgvg"/>
</p:tagLst>
</file>

<file path=ppt/tags/tag93.xml><?xml version="1.0" encoding="utf-8"?>
<p:tagLst xmlns:a="http://schemas.openxmlformats.org/drawingml/2006/main" xmlns:r="http://schemas.openxmlformats.org/officeDocument/2006/relationships" xmlns:p="http://schemas.openxmlformats.org/presentationml/2006/main">
  <p:tag name="GUID" val="s|qvhyTUi80CiEKitDSFq2bfnQ"/>
</p:tagLst>
</file>

<file path=ppt/tags/tag94.xml><?xml version="1.0" encoding="utf-8"?>
<p:tagLst xmlns:a="http://schemas.openxmlformats.org/drawingml/2006/main" xmlns:r="http://schemas.openxmlformats.org/officeDocument/2006/relationships" xmlns:p="http://schemas.openxmlformats.org/presentationml/2006/main">
  <p:tag name="GUID" val="s|qvLaxR31tg6UWcgoKsAoLSwQ"/>
</p:tagLst>
</file>

<file path=ppt/tags/tag95.xml><?xml version="1.0" encoding="utf-8"?>
<p:tagLst xmlns:a="http://schemas.openxmlformats.org/drawingml/2006/main" xmlns:r="http://schemas.openxmlformats.org/officeDocument/2006/relationships" xmlns:p="http://schemas.openxmlformats.org/presentationml/2006/main">
  <p:tag name="GUID" val="s|qv3SnUcNuueUGbSYEdvHRn1w"/>
</p:tagLst>
</file>

<file path=ppt/tags/tag96.xml><?xml version="1.0" encoding="utf-8"?>
<p:tagLst xmlns:a="http://schemas.openxmlformats.org/drawingml/2006/main" xmlns:r="http://schemas.openxmlformats.org/officeDocument/2006/relationships" xmlns:p="http://schemas.openxmlformats.org/presentationml/2006/main">
  <p:tag name="GUID" val="s|qvs5m3-Obuc0qO5pj3o_lFBQ"/>
</p:tagLst>
</file>

<file path=ppt/tags/tag97.xml><?xml version="1.0" encoding="utf-8"?>
<p:tagLst xmlns:a="http://schemas.openxmlformats.org/drawingml/2006/main" xmlns:r="http://schemas.openxmlformats.org/officeDocument/2006/relationships" xmlns:p="http://schemas.openxmlformats.org/presentationml/2006/main">
  <p:tag name="GUID" val="s|qv9wjTOlzy7ESXmNWj1IEdYQ"/>
</p:tagLst>
</file>

<file path=ppt/tags/tag98.xml><?xml version="1.0" encoding="utf-8"?>
<p:tagLst xmlns:a="http://schemas.openxmlformats.org/drawingml/2006/main" xmlns:r="http://schemas.openxmlformats.org/officeDocument/2006/relationships" xmlns:p="http://schemas.openxmlformats.org/presentationml/2006/main">
  <p:tag name="GUID" val="s|qvUCInaoajX0mjiTtg2G2fGQ"/>
</p:tagLst>
</file>

<file path=ppt/tags/tag99.xml><?xml version="1.0" encoding="utf-8"?>
<p:tagLst xmlns:a="http://schemas.openxmlformats.org/drawingml/2006/main" xmlns:r="http://schemas.openxmlformats.org/officeDocument/2006/relationships" xmlns:p="http://schemas.openxmlformats.org/presentationml/2006/main">
  <p:tag name="PAR_SLIDE_UNIQUE_ID" val="qvTxyejLAMNku7PLb9RPSSgQ"/>
</p:tagLst>
</file>

<file path=ppt/theme/theme1.xml><?xml version="1.0" encoding="utf-8"?>
<a:theme xmlns:a="http://schemas.openxmlformats.org/drawingml/2006/main" name="3_Office Theme">
  <a:themeElements>
    <a:clrScheme name="MADE">
      <a:dk1>
        <a:srgbClr val="003F6E"/>
      </a:dk1>
      <a:lt1>
        <a:srgbClr val="FFFFFF"/>
      </a:lt1>
      <a:dk2>
        <a:srgbClr val="003F6E"/>
      </a:dk2>
      <a:lt2>
        <a:srgbClr val="EEEEEE"/>
      </a:lt2>
      <a:accent1>
        <a:srgbClr val="00B3DD"/>
      </a:accent1>
      <a:accent2>
        <a:srgbClr val="003F6E"/>
      </a:accent2>
      <a:accent3>
        <a:srgbClr val="50C2E8"/>
      </a:accent3>
      <a:accent4>
        <a:srgbClr val="078EBF"/>
      </a:accent4>
      <a:accent5>
        <a:srgbClr val="1E669F"/>
      </a:accent5>
      <a:accent6>
        <a:srgbClr val="00B3DD"/>
      </a:accent6>
      <a:hlink>
        <a:srgbClr val="50C2E8"/>
      </a:hlink>
      <a:folHlink>
        <a:srgbClr val="50C2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Lucid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NED>
  <settings>
    <setting name="MYCHOICE_ID_PRESENTATION" value="MYCHOICE_ID_PRESENTATION" type="string"/>
  </settings>
  <popups/>
  <groupsets>
    <groupset name="Default Group Set" value="0" type="string"/>
  </groupsets>
  <groups>
    <group name="Default Group 1" groupset="0" value="0"/>
    <group name="Default Group 2" groupset="0" value="1"/>
  </groups>
  <groupsusers/>
</NED>
</file>

<file path=customXml/item3.xml><?xml version="1.0" encoding="utf-8"?>
<ct:contentTypeSchema xmlns:ct="http://schemas.microsoft.com/office/2006/metadata/contentType" xmlns:ma="http://schemas.microsoft.com/office/2006/metadata/properties/metaAttributes" ct:_="" ma:_="" ma:contentTypeName="Document" ma:contentTypeID="0x010100B026C5034DEF31469D687DC74110F0C4" ma:contentTypeVersion="18" ma:contentTypeDescription="Create a new document." ma:contentTypeScope="" ma:versionID="410ca4e66f71cf207ccdc757f1a9ad83">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48c9a14101034ef468ccfafe04ee7ab2"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5.xml><?xml version="1.0" encoding="utf-8"?>
<NED>
  <settings>
    <setting name="NEDID" value="NEDIDVAL" type="string"/>
    <setting name="SlideScriptChapters" value="" type="System.String" isFile="False"/>
    <setting name="SlideScriptMenus" value="" type="System.String" isFile="False"/>
    <setting name="SlideScriptMenuButtons" value="" type="System.String" isFile="False"/>
    <setting name="SlideScriptTopLayers" value="" type="System.String" isFile="False"/>
    <setting name="SlideScriptAnimations" value="" type="System.String" isFile="False"/>
    <setting name="SlideScriptGifAnimations" value="" type="System.String" isFile="False"/>
    <setting name="SlideScriptPopups" value="" type="System.String" isFile="False"/>
    <setting name="SlideScriptButtons" value="" type="System.String" isFile="False"/>
    <setting name="SlideScriptSliders" value="" type="System.String" isFile="False"/>
    <setting name="KeyMessageFormat" value="0" type="System.Int32" isFile="False"/>
    <setting name="CurrentPlatform" value="0" type="System.Int32" isFile="False"/>
    <setting name="NedCodeName" value="Modulo5DataModelsDEF" type="System.String" isFile="False"/>
    <setting name="NedTitle" value="&lt;new title&gt;" type="System.String" isFile="False"/>
    <setting name="NedTransparentBackg" value="False" type="System.Boolean" isFile="False"/>
    <setting name="NedTransparentBackgType" value="1" type="System.String" isFile="False"/>
    <setting name="NedOverwrite" value="False" type="System.Boolean" isFile="False"/>
    <setting name="GroupId" value="-1" type="System.Int32" isFile="False"/>
    <setting name="NedSlideBackground" value="-1" type="System.Int32" isFile="False"/>
    <setting name="BuildSessionTo" value="0" type="System.Int32" isFile="False"/>
    <setting name="Retina" value="False" type="System.Boolean" isFile="False"/>
    <setting name="DeviceId" value="-1" type="System.Int32" isFile="False"/>
    <setting name="CustomWidth" value="1920" type="System.String" isFile="False"/>
    <setting name="CustomHeight" value="1080" type="System.String" isFile="False"/>
    <setting name="DeviceName" value="custom" type="System.String" isFile="False"/>
  </settings>
  <popups/>
</NED>
</file>

<file path=customXml/itemProps1.xml><?xml version="1.0" encoding="utf-8"?>
<ds:datastoreItem xmlns:ds="http://schemas.openxmlformats.org/officeDocument/2006/customXml" ds:itemID="{468BFB08-724B-4258-AF04-54ABAC303B2C}">
  <ds:schemaRefs>
    <ds:schemaRef ds:uri="http://schemas.microsoft.com/sharepoint/v3/contenttype/forms"/>
  </ds:schemaRefs>
</ds:datastoreItem>
</file>

<file path=customXml/itemProps2.xml><?xml version="1.0" encoding="utf-8"?>
<ds:datastoreItem xmlns:ds="http://schemas.openxmlformats.org/officeDocument/2006/customXml" ds:itemID="{47F322E5-AA3E-4B70-B9A9-1FF45D0F86DB}">
  <ds:schemaRefs/>
</ds:datastoreItem>
</file>

<file path=customXml/itemProps3.xml><?xml version="1.0" encoding="utf-8"?>
<ds:datastoreItem xmlns:ds="http://schemas.openxmlformats.org/officeDocument/2006/customXml" ds:itemID="{3E6B31AB-92D0-4512-8F97-EB3426FA262F}"/>
</file>

<file path=customXml/itemProps4.xml><?xml version="1.0" encoding="utf-8"?>
<ds:datastoreItem xmlns:ds="http://schemas.openxmlformats.org/officeDocument/2006/customXml" ds:itemID="{1DD2E694-1EEE-404C-8CAD-5E15EAE9B83F}">
  <ds:schemaRefs>
    <ds:schemaRef ds:uri="0ed2f73a-886c-4f09-a24d-21cd78800f1f"/>
    <ds:schemaRef ds:uri="9e18f3b0-0311-4c41-b0bb-fd8f9b26941d"/>
    <ds:schemaRef ds:uri="e082da33-2c5c-4009-9705-6bddbada9432"/>
    <ds:schemaRef ds:uri="f4c0f8ca-c8ec-4354-a13e-10b99c711faa"/>
    <ds:schemaRef ds:uri="http://schemas.microsoft.com/office/2006/metadata/properties"/>
    <ds:schemaRef ds:uri="http://schemas.microsoft.com/office/infopath/2007/PartnerControls"/>
    <ds:schemaRef ds:uri="http://schemas.microsoft.com/sharepoint/v3"/>
    <ds:schemaRef ds:uri="fab0e02d-7b70-4413-b572-d44f1292ffc6"/>
    <ds:schemaRef ds:uri="328b14d6-6e2c-4870-bd3d-20a4f0e49c9e"/>
  </ds:schemaRefs>
</ds:datastoreItem>
</file>

<file path=customXml/itemProps5.xml><?xml version="1.0" encoding="utf-8"?>
<ds:datastoreItem xmlns:ds="http://schemas.openxmlformats.org/officeDocument/2006/customXml" ds:itemID="{A7A1BA77-5AE7-44B4-91F5-F8139AAE45C8}">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4982</Words>
  <Application>Microsoft Macintosh PowerPoint</Application>
  <PresentationFormat>Widescreen</PresentationFormat>
  <Paragraphs>293</Paragraphs>
  <Slides>24</Slides>
  <Notes>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Aptos</vt:lpstr>
      <vt:lpstr>Arial</vt:lpstr>
      <vt:lpstr>Arial Black</vt:lpstr>
      <vt:lpstr>Avenir Next</vt:lpstr>
      <vt:lpstr>Avenir Next LT Pro</vt:lpstr>
      <vt:lpstr>Avenir Next LT Pro Demi</vt:lpstr>
      <vt:lpstr>Avenir Next LT Pro Light</vt:lpstr>
      <vt:lpstr>Calibri</vt:lpstr>
      <vt:lpstr>Cambria Math</vt:lpstr>
      <vt:lpstr>Lato</vt:lpstr>
      <vt:lpstr>Roboto</vt:lpstr>
      <vt:lpstr>Segoe UI</vt:lpstr>
      <vt:lpstr>3_Office Theme</vt:lpstr>
      <vt:lpstr>CLF-DES-02-IT-MADE DIGITAL TWIN DEL PRODOTTO  </vt:lpstr>
      <vt:lpstr>PowerPoint Presentation</vt:lpstr>
      <vt:lpstr>L'EVOLUZIONE DEL CONCETTO</vt:lpstr>
      <vt:lpstr>L'ORIGINE DEL CONCETTO</vt:lpstr>
      <vt:lpstr>CRESCITA PREVISTA</vt:lpstr>
      <vt:lpstr>DEFINIZIONE</vt:lpstr>
      <vt:lpstr>DEFINIZIONE</vt:lpstr>
      <vt:lpstr>DEFINIZIONE... ATTENSIAMO A UNA SOLA!</vt:lpstr>
      <vt:lpstr>CARATTERISTICHE E FUNZIONALITÀ</vt:lpstr>
      <vt:lpstr>CARATTERISTICHE E FUNZIONALITÀ</vt:lpstr>
      <vt:lpstr>CARATTERISTICHE E FUNZIONALITÀ</vt:lpstr>
      <vt:lpstr>CARATTERISTICHE E FUNZIONALITÀ</vt:lpstr>
      <vt:lpstr>CARATTERISTICHE E FUNZIONALITÀ</vt:lpstr>
      <vt:lpstr>CARATTERISTICHE E FUNZIONALITÀ</vt:lpstr>
      <vt:lpstr>CARATTERISTICHE E FUNZIONALITÀ</vt:lpstr>
      <vt:lpstr>CARATTERISTICHE E FUNZIONALITÀ</vt:lpstr>
      <vt:lpstr>CARATTERISTICHE E FUNZIONALITÀ</vt:lpstr>
      <vt:lpstr>CARATTERISTICHE E FUNZIONALITÀ</vt:lpstr>
      <vt:lpstr>CARATTERISTICHE E FUNZIONALITÀ</vt:lpstr>
      <vt:lpstr>TIPI</vt:lpstr>
      <vt:lpstr>TIPI</vt:lpstr>
      <vt:lpstr>TIPI</vt:lpstr>
      <vt:lpstr>TIPI</vt:lpstr>
      <vt:lpstr>CARATTERISTICHE E FUNZIONALITÀ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daniele.raina@outlook.com</dc:creator>
  <cp:keywords>, docId:3E3BD325704093F0CCAC0D00D0F6710C</cp:keywords>
  <cp:lastModifiedBy>Sona Arevshatyan - CFP Zanardelli</cp:lastModifiedBy>
  <cp:revision>92</cp:revision>
  <dcterms:created xsi:type="dcterms:W3CDTF">2020-03-12T15:47:50Z</dcterms:created>
  <dcterms:modified xsi:type="dcterms:W3CDTF">2025-11-18T13:36:07Z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