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 id="2147483672" r:id="rId6"/>
  </p:sldMasterIdLst>
  <p:notesMasterIdLst>
    <p:notesMasterId r:id="rId16"/>
  </p:notesMasterIdLst>
  <p:handoutMasterIdLst>
    <p:handoutMasterId r:id="rId17"/>
  </p:handoutMasterIdLst>
  <p:sldIdLst>
    <p:sldId id="1027" r:id="rId7"/>
    <p:sldId id="997" r:id="rId8"/>
    <p:sldId id="1004" r:id="rId9"/>
    <p:sldId id="1005" r:id="rId10"/>
    <p:sldId id="1006" r:id="rId11"/>
    <p:sldId id="1007" r:id="rId12"/>
    <p:sldId id="1008" r:id="rId13"/>
    <p:sldId id="1009" r:id="rId14"/>
    <p:sldId id="101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DD"/>
    <a:srgbClr val="003F6E"/>
    <a:srgbClr val="B4FA7F"/>
    <a:srgbClr val="1515FF"/>
    <a:srgbClr val="196515"/>
    <a:srgbClr val="15D2D3"/>
    <a:srgbClr val="D01567"/>
    <a:srgbClr val="C68EFF"/>
    <a:srgbClr val="CC1515"/>
    <a:srgbClr val="437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31C58C-20F3-4E5A-9147-A93F41ED4F39}" v="21" dt="2023-12-11T13:32:34.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0"/>
    <p:restoredTop sz="72857"/>
  </p:normalViewPr>
  <p:slideViewPr>
    <p:cSldViewPr snapToGrid="0">
      <p:cViewPr varScale="1">
        <p:scale>
          <a:sx n="60" d="100"/>
          <a:sy n="60" d="100"/>
        </p:scale>
        <p:origin x="821" y="4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3B328F-0C5D-443C-89FA-5B6C4EB7A6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72EC240-84FA-48C3-84D5-B19E654D3F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5B2108-9560-4A2B-8962-91C96680C115}" type="datetimeFigureOut">
              <a:rPr lang="en-GB" smtClean="0"/>
              <a:t>05/09/2025</a:t>
            </a:fld>
            <a:endParaRPr lang="en-GB"/>
          </a:p>
        </p:txBody>
      </p:sp>
      <p:sp>
        <p:nvSpPr>
          <p:cNvPr id="4" name="Footer Placeholder 3">
            <a:extLst>
              <a:ext uri="{FF2B5EF4-FFF2-40B4-BE49-F238E27FC236}">
                <a16:creationId xmlns:a16="http://schemas.microsoft.com/office/drawing/2014/main" id="{EAC203C3-B9CE-4586-AD12-2E02796DD7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8BE7611-1CF5-4D27-B3DF-80B1072C94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15E2E5-0779-4318-9FF6-161352F11108}" type="slidenum">
              <a:rPr lang="en-GB" smtClean="0"/>
              <a:t>‹N›</a:t>
            </a:fld>
            <a:endParaRPr lang="en-GB"/>
          </a:p>
        </p:txBody>
      </p:sp>
    </p:spTree>
    <p:extLst>
      <p:ext uri="{BB962C8B-B14F-4D97-AF65-F5344CB8AC3E}">
        <p14:creationId xmlns:p14="http://schemas.microsoft.com/office/powerpoint/2010/main" val="3102883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C6C58-175A-449B-BFF1-5A455A44C8A8}" type="datetimeFigureOut">
              <a:rPr lang="en-GB" smtClean="0"/>
              <a:t>05/09/2025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DEC99-DF27-4A4A-ACBD-597953DDAFB2}" type="slidenum">
              <a:rPr lang="en-GB" smtClean="0"/>
              <a:t>‹N›</a:t>
            </a:fld>
            <a:endParaRPr lang="en-GB"/>
          </a:p>
        </p:txBody>
      </p:sp>
    </p:spTree>
    <p:extLst>
      <p:ext uri="{BB962C8B-B14F-4D97-AF65-F5344CB8AC3E}">
        <p14:creationId xmlns:p14="http://schemas.microsoft.com/office/powerpoint/2010/main" val="154539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a:t>
            </a:fld>
            <a:endParaRPr lang="en-GB"/>
          </a:p>
        </p:txBody>
      </p:sp>
    </p:spTree>
    <p:extLst>
      <p:ext uri="{BB962C8B-B14F-4D97-AF65-F5344CB8AC3E}">
        <p14:creationId xmlns:p14="http://schemas.microsoft.com/office/powerpoint/2010/main" val="2673800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2</a:t>
            </a:fld>
            <a:endParaRPr lang="en-GB"/>
          </a:p>
        </p:txBody>
      </p:sp>
    </p:spTree>
    <p:extLst>
      <p:ext uri="{BB962C8B-B14F-4D97-AF65-F5344CB8AC3E}">
        <p14:creationId xmlns:p14="http://schemas.microsoft.com/office/powerpoint/2010/main" val="290656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3</a:t>
            </a:fld>
            <a:endParaRPr lang="en-GB"/>
          </a:p>
        </p:txBody>
      </p:sp>
    </p:spTree>
    <p:extLst>
      <p:ext uri="{BB962C8B-B14F-4D97-AF65-F5344CB8AC3E}">
        <p14:creationId xmlns:p14="http://schemas.microsoft.com/office/powerpoint/2010/main" val="231206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4</a:t>
            </a:fld>
            <a:endParaRPr lang="en-GB"/>
          </a:p>
        </p:txBody>
      </p:sp>
    </p:spTree>
    <p:extLst>
      <p:ext uri="{BB962C8B-B14F-4D97-AF65-F5344CB8AC3E}">
        <p14:creationId xmlns:p14="http://schemas.microsoft.com/office/powerpoint/2010/main" val="3949361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5</a:t>
            </a:fld>
            <a:endParaRPr lang="en-GB"/>
          </a:p>
        </p:txBody>
      </p:sp>
    </p:spTree>
    <p:extLst>
      <p:ext uri="{BB962C8B-B14F-4D97-AF65-F5344CB8AC3E}">
        <p14:creationId xmlns:p14="http://schemas.microsoft.com/office/powerpoint/2010/main" val="1076088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6</a:t>
            </a:fld>
            <a:endParaRPr lang="en-GB"/>
          </a:p>
        </p:txBody>
      </p:sp>
    </p:spTree>
    <p:extLst>
      <p:ext uri="{BB962C8B-B14F-4D97-AF65-F5344CB8AC3E}">
        <p14:creationId xmlns:p14="http://schemas.microsoft.com/office/powerpoint/2010/main" val="2231819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7</a:t>
            </a:fld>
            <a:endParaRPr lang="en-GB"/>
          </a:p>
        </p:txBody>
      </p:sp>
    </p:spTree>
    <p:extLst>
      <p:ext uri="{BB962C8B-B14F-4D97-AF65-F5344CB8AC3E}">
        <p14:creationId xmlns:p14="http://schemas.microsoft.com/office/powerpoint/2010/main" val="2940288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8</a:t>
            </a:fld>
            <a:endParaRPr lang="en-GB"/>
          </a:p>
        </p:txBody>
      </p:sp>
    </p:spTree>
    <p:extLst>
      <p:ext uri="{BB962C8B-B14F-4D97-AF65-F5344CB8AC3E}">
        <p14:creationId xmlns:p14="http://schemas.microsoft.com/office/powerpoint/2010/main" val="3824640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9</a:t>
            </a:fld>
            <a:endParaRPr lang="en-GB"/>
          </a:p>
        </p:txBody>
      </p:sp>
    </p:spTree>
    <p:extLst>
      <p:ext uri="{BB962C8B-B14F-4D97-AF65-F5344CB8AC3E}">
        <p14:creationId xmlns:p14="http://schemas.microsoft.com/office/powerpoint/2010/main" val="56128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B99C-5182-4629-8020-B12FBD06E83F}"/>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1C554E40-11C6-4D09-8721-3BB878E6E3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11BD317B-788E-4C26-9423-039C1322DDB4}"/>
              </a:ext>
            </a:extLst>
          </p:cNvPr>
          <p:cNvSpPr>
            <a:spLocks noGrp="1"/>
          </p:cNvSpPr>
          <p:nvPr>
            <p:ph type="dt" sz="half" idx="10"/>
          </p:nvPr>
        </p:nvSpPr>
        <p:spPr/>
        <p:txBody>
          <a:bodyPr/>
          <a:lstStyle/>
          <a:p>
            <a:fld id="{F7E9C985-1397-4CC4-B36E-67E500AA4931}" type="datetime1">
              <a:rPr lang="it-IT" smtClean="0"/>
              <a:t>05/09/2025</a:t>
            </a:fld>
            <a:endParaRPr lang="it-IT"/>
          </a:p>
        </p:txBody>
      </p:sp>
      <p:sp>
        <p:nvSpPr>
          <p:cNvPr id="5" name="Footer Placeholder 4">
            <a:extLst>
              <a:ext uri="{FF2B5EF4-FFF2-40B4-BE49-F238E27FC236}">
                <a16:creationId xmlns:a16="http://schemas.microsoft.com/office/drawing/2014/main" id="{DFBB8542-EB9B-43C4-B9E3-835434C9CF76}"/>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B2C3E859-5E96-4F1A-8DB6-2CC7847A7900}"/>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32647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A2D237-2DA9-B6C6-66C2-578C50627B2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8B63EF0-27F8-4267-EF7A-6A5897FE6C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249883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BBB6A-69E2-465E-9D2F-5A3FD25A5AF6}"/>
              </a:ext>
            </a:extLst>
          </p:cNvPr>
          <p:cNvSpPr>
            <a:spLocks noGrp="1"/>
          </p:cNvSpPr>
          <p:nvPr>
            <p:ph type="ctrTitle"/>
          </p:nvPr>
        </p:nvSpPr>
        <p:spPr>
          <a:xfrm>
            <a:off x="1524000" y="3411583"/>
            <a:ext cx="9144000" cy="1818640"/>
          </a:xfrm>
        </p:spPr>
        <p:txBody>
          <a:bodyPr anchor="b"/>
          <a:lstStyle>
            <a:lvl1pPr algn="ctr">
              <a:defRPr sz="6000"/>
            </a:lvl1pPr>
          </a:lstStyle>
          <a:p>
            <a:r>
              <a:rPr lang="en-US"/>
              <a:t>Click to edit Master title style</a:t>
            </a:r>
            <a:endParaRPr lang="it-IT"/>
          </a:p>
        </p:txBody>
      </p:sp>
      <p:sp>
        <p:nvSpPr>
          <p:cNvPr id="4" name="Date Placeholder 3">
            <a:extLst>
              <a:ext uri="{FF2B5EF4-FFF2-40B4-BE49-F238E27FC236}">
                <a16:creationId xmlns:a16="http://schemas.microsoft.com/office/drawing/2014/main" id="{F74B4253-6E45-400A-A9C5-9F733DAC1DD0}"/>
              </a:ext>
            </a:extLst>
          </p:cNvPr>
          <p:cNvSpPr>
            <a:spLocks noGrp="1"/>
          </p:cNvSpPr>
          <p:nvPr>
            <p:ph type="dt" sz="half" idx="10"/>
          </p:nvPr>
        </p:nvSpPr>
        <p:spPr/>
        <p:txBody>
          <a:bodyPr/>
          <a:lstStyle/>
          <a:p>
            <a:r>
              <a:rPr lang="it-IT"/>
              <a:t>20/03/2020</a:t>
            </a:r>
          </a:p>
        </p:txBody>
      </p:sp>
      <p:sp>
        <p:nvSpPr>
          <p:cNvPr id="5" name="Footer Placeholder 4">
            <a:extLst>
              <a:ext uri="{FF2B5EF4-FFF2-40B4-BE49-F238E27FC236}">
                <a16:creationId xmlns:a16="http://schemas.microsoft.com/office/drawing/2014/main" id="{AF5A1C98-F2A6-4748-AE94-A258404C9AF9}"/>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AC448384-6133-4262-993B-EF0540B83B36}"/>
              </a:ext>
            </a:extLst>
          </p:cNvPr>
          <p:cNvSpPr>
            <a:spLocks noGrp="1"/>
          </p:cNvSpPr>
          <p:nvPr>
            <p:ph type="sldNum" sz="quarter" idx="12"/>
          </p:nvPr>
        </p:nvSpPr>
        <p:spPr/>
        <p:txBody>
          <a:bodyPr/>
          <a:lstStyle/>
          <a:p>
            <a:fld id="{C69F2446-01E5-4173-AD71-E3783F42A540}" type="slidenum">
              <a:rPr lang="it-IT" smtClean="0"/>
              <a:t>‹N›</a:t>
            </a:fld>
            <a:endParaRPr lang="it-IT"/>
          </a:p>
        </p:txBody>
      </p:sp>
      <p:pic>
        <p:nvPicPr>
          <p:cNvPr id="9" name="Picture 8">
            <a:extLst>
              <a:ext uri="{FF2B5EF4-FFF2-40B4-BE49-F238E27FC236}">
                <a16:creationId xmlns:a16="http://schemas.microsoft.com/office/drawing/2014/main" id="{B80A6A55-2C4B-41BE-8F50-8DA1EA92C1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1737" y="1070609"/>
            <a:ext cx="3396343" cy="1264810"/>
          </a:xfrm>
          <a:prstGeom prst="rect">
            <a:avLst/>
          </a:prstGeom>
        </p:spPr>
      </p:pic>
    </p:spTree>
    <p:extLst>
      <p:ext uri="{BB962C8B-B14F-4D97-AF65-F5344CB8AC3E}">
        <p14:creationId xmlns:p14="http://schemas.microsoft.com/office/powerpoint/2010/main" val="76539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B99C-5182-4629-8020-B12FBD06E83F}"/>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1C554E40-11C6-4D09-8721-3BB878E6E3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11BD317B-788E-4C26-9423-039C1322DDB4}"/>
              </a:ext>
            </a:extLst>
          </p:cNvPr>
          <p:cNvSpPr>
            <a:spLocks noGrp="1"/>
          </p:cNvSpPr>
          <p:nvPr>
            <p:ph type="dt" sz="half" idx="10"/>
          </p:nvPr>
        </p:nvSpPr>
        <p:spPr/>
        <p:txBody>
          <a:bodyPr/>
          <a:lstStyle/>
          <a:p>
            <a:fld id="{83FAB9AA-7B1F-4B47-9AFB-D89AA6BAFC6F}" type="datetime1">
              <a:rPr lang="it-IT" smtClean="0"/>
              <a:t>05/09/2025</a:t>
            </a:fld>
            <a:endParaRPr lang="it-IT"/>
          </a:p>
        </p:txBody>
      </p:sp>
      <p:sp>
        <p:nvSpPr>
          <p:cNvPr id="5" name="Footer Placeholder 4">
            <a:extLst>
              <a:ext uri="{FF2B5EF4-FFF2-40B4-BE49-F238E27FC236}">
                <a16:creationId xmlns:a16="http://schemas.microsoft.com/office/drawing/2014/main" id="{DFBB8542-EB9B-43C4-B9E3-835434C9CF76}"/>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B2C3E859-5E96-4F1A-8DB6-2CC7847A7900}"/>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202881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C919-2F31-4E1D-984A-E0CFC6330D2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4B57AEAA-3309-43FA-958E-477AC4272819}"/>
              </a:ext>
            </a:extLst>
          </p:cNvPr>
          <p:cNvSpPr>
            <a:spLocks noGrp="1"/>
          </p:cNvSpPr>
          <p:nvPr>
            <p:ph type="body" idx="1"/>
          </p:nvPr>
        </p:nvSpPr>
        <p:spPr>
          <a:xfrm>
            <a:off x="831851" y="4589464"/>
            <a:ext cx="10515600"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6C561AE-C5B9-4100-A85A-99DFD0410EB8}"/>
              </a:ext>
            </a:extLst>
          </p:cNvPr>
          <p:cNvSpPr>
            <a:spLocks noGrp="1"/>
          </p:cNvSpPr>
          <p:nvPr>
            <p:ph type="dt" sz="half" idx="10"/>
          </p:nvPr>
        </p:nvSpPr>
        <p:spPr/>
        <p:txBody>
          <a:bodyPr/>
          <a:lstStyle/>
          <a:p>
            <a:fld id="{508DDF07-9B87-464C-8535-F213DCFEF3A7}" type="datetime1">
              <a:rPr lang="it-IT" smtClean="0"/>
              <a:t>05/09/2025</a:t>
            </a:fld>
            <a:endParaRPr lang="it-IT"/>
          </a:p>
        </p:txBody>
      </p:sp>
      <p:sp>
        <p:nvSpPr>
          <p:cNvPr id="5" name="Footer Placeholder 4">
            <a:extLst>
              <a:ext uri="{FF2B5EF4-FFF2-40B4-BE49-F238E27FC236}">
                <a16:creationId xmlns:a16="http://schemas.microsoft.com/office/drawing/2014/main" id="{80C16EDB-941D-4247-9B40-091F142A8C33}"/>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705EF373-02FD-4A2A-8316-FCB230B3939C}"/>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366451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D8E0-439D-4470-B11B-CA6BA48BB33E}"/>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3FF50475-BEF7-4E06-89D1-D51AEAF00255}"/>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8E0EA698-E3FE-4B0B-96EA-512A30464BC4}"/>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DEB45893-9556-4688-A894-630089D585F4}"/>
              </a:ext>
            </a:extLst>
          </p:cNvPr>
          <p:cNvSpPr>
            <a:spLocks noGrp="1"/>
          </p:cNvSpPr>
          <p:nvPr>
            <p:ph type="dt" sz="half" idx="10"/>
          </p:nvPr>
        </p:nvSpPr>
        <p:spPr/>
        <p:txBody>
          <a:bodyPr/>
          <a:lstStyle/>
          <a:p>
            <a:fld id="{ADF27A6E-9FD1-9947-9597-9BE8B3FA6909}" type="datetime1">
              <a:rPr lang="it-IT" smtClean="0"/>
              <a:t>05/09/2025</a:t>
            </a:fld>
            <a:endParaRPr lang="it-IT"/>
          </a:p>
        </p:txBody>
      </p:sp>
      <p:sp>
        <p:nvSpPr>
          <p:cNvPr id="6" name="Footer Placeholder 5">
            <a:extLst>
              <a:ext uri="{FF2B5EF4-FFF2-40B4-BE49-F238E27FC236}">
                <a16:creationId xmlns:a16="http://schemas.microsoft.com/office/drawing/2014/main" id="{DAD11DDA-A042-40C8-8A75-DC37C1C81DA2}"/>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AE195DD1-405C-48FB-BEC2-CAE046D3332E}"/>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157086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64343-3F02-4022-9FC9-383FBDB216D4}"/>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02715F36-5D56-4A60-A9C3-189226E9AEF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B1C973-6D05-4AF7-83FB-00766F353E96}"/>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531663CA-3547-4E6F-8053-9A8E92E02AC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FC11DD-DBD0-4721-898D-47CF221EDD95}"/>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28CBF356-F0C8-4FFD-BA1E-8B5A3C1CC942}"/>
              </a:ext>
            </a:extLst>
          </p:cNvPr>
          <p:cNvSpPr>
            <a:spLocks noGrp="1"/>
          </p:cNvSpPr>
          <p:nvPr>
            <p:ph type="dt" sz="half" idx="10"/>
          </p:nvPr>
        </p:nvSpPr>
        <p:spPr/>
        <p:txBody>
          <a:bodyPr/>
          <a:lstStyle/>
          <a:p>
            <a:fld id="{99DF8A5A-392C-CE44-A4BB-784BD2BE8044}" type="datetime1">
              <a:rPr lang="it-IT" smtClean="0"/>
              <a:t>05/09/2025</a:t>
            </a:fld>
            <a:endParaRPr lang="it-IT"/>
          </a:p>
        </p:txBody>
      </p:sp>
      <p:sp>
        <p:nvSpPr>
          <p:cNvPr id="8" name="Footer Placeholder 7">
            <a:extLst>
              <a:ext uri="{FF2B5EF4-FFF2-40B4-BE49-F238E27FC236}">
                <a16:creationId xmlns:a16="http://schemas.microsoft.com/office/drawing/2014/main" id="{D1311AB5-6509-4AF7-867A-A2DADED38EB8}"/>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FBB9B357-BB08-4A2C-A71C-1BFD65EB867C}"/>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169603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2892F-30FC-4A31-9F3B-2EDCF9DB0CEE}"/>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3E30A314-F755-471A-B279-180E1E32ED3B}"/>
              </a:ext>
            </a:extLst>
          </p:cNvPr>
          <p:cNvSpPr>
            <a:spLocks noGrp="1"/>
          </p:cNvSpPr>
          <p:nvPr>
            <p:ph type="dt" sz="half" idx="10"/>
          </p:nvPr>
        </p:nvSpPr>
        <p:spPr/>
        <p:txBody>
          <a:bodyPr/>
          <a:lstStyle/>
          <a:p>
            <a:fld id="{C3C4C3C5-7DFC-844D-9FA8-0D5F81B1B222}" type="datetime1">
              <a:rPr lang="it-IT" smtClean="0"/>
              <a:t>05/09/2025</a:t>
            </a:fld>
            <a:endParaRPr lang="it-IT"/>
          </a:p>
        </p:txBody>
      </p:sp>
      <p:sp>
        <p:nvSpPr>
          <p:cNvPr id="4" name="Footer Placeholder 3">
            <a:extLst>
              <a:ext uri="{FF2B5EF4-FFF2-40B4-BE49-F238E27FC236}">
                <a16:creationId xmlns:a16="http://schemas.microsoft.com/office/drawing/2014/main" id="{9CE8CF90-5185-4892-9AD0-80CA5667D5D2}"/>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3EFE1846-460A-4A7E-8A21-91D32ABD79F5}"/>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60319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36F8BF-589F-4EA5-B974-47B8562ED0B2}"/>
              </a:ext>
            </a:extLst>
          </p:cNvPr>
          <p:cNvSpPr>
            <a:spLocks noGrp="1"/>
          </p:cNvSpPr>
          <p:nvPr>
            <p:ph type="dt" sz="half" idx="10"/>
          </p:nvPr>
        </p:nvSpPr>
        <p:spPr/>
        <p:txBody>
          <a:bodyPr/>
          <a:lstStyle>
            <a:lvl1pPr>
              <a:defRPr>
                <a:solidFill>
                  <a:schemeClr val="tx1"/>
                </a:solidFill>
                <a:latin typeface="Avenir Next" panose="020B0503020202020204" pitchFamily="34" charset="0"/>
              </a:defRPr>
            </a:lvl1pPr>
          </a:lstStyle>
          <a:p>
            <a:fld id="{E7251189-981C-8146-8528-426505F7DB8F}" type="datetime1">
              <a:rPr lang="it-IT" smtClean="0"/>
              <a:t>05/09/2025</a:t>
            </a:fld>
            <a:endParaRPr lang="it-IT"/>
          </a:p>
        </p:txBody>
      </p:sp>
      <p:sp>
        <p:nvSpPr>
          <p:cNvPr id="3" name="Footer Placeholder 2">
            <a:extLst>
              <a:ext uri="{FF2B5EF4-FFF2-40B4-BE49-F238E27FC236}">
                <a16:creationId xmlns:a16="http://schemas.microsoft.com/office/drawing/2014/main" id="{C3B21A20-645E-4F56-8FD6-1779EA706A9C}"/>
              </a:ext>
            </a:extLst>
          </p:cNvPr>
          <p:cNvSpPr>
            <a:spLocks noGrp="1"/>
          </p:cNvSpPr>
          <p:nvPr>
            <p:ph type="ftr" sz="quarter" idx="11"/>
          </p:nvPr>
        </p:nvSpPr>
        <p:spPr/>
        <p:txBody>
          <a:bodyPr/>
          <a:lstStyle>
            <a:lvl1pPr>
              <a:defRPr>
                <a:solidFill>
                  <a:schemeClr val="tx1"/>
                </a:solidFill>
                <a:latin typeface="Avenir Next" panose="020B0503020202020204" pitchFamily="34" charset="0"/>
              </a:defRPr>
            </a:lvl1pPr>
          </a:lstStyle>
          <a:p>
            <a:r>
              <a:rPr lang="it-IT"/>
              <a:t>Prof. Marco Taisch - President of MADE CC I4.0</a:t>
            </a:r>
          </a:p>
        </p:txBody>
      </p:sp>
      <p:sp>
        <p:nvSpPr>
          <p:cNvPr id="4" name="Slide Number Placeholder 3">
            <a:extLst>
              <a:ext uri="{FF2B5EF4-FFF2-40B4-BE49-F238E27FC236}">
                <a16:creationId xmlns:a16="http://schemas.microsoft.com/office/drawing/2014/main" id="{09951742-4DE4-45E7-90E8-E0D1FF5BBF63}"/>
              </a:ext>
            </a:extLst>
          </p:cNvPr>
          <p:cNvSpPr>
            <a:spLocks noGrp="1"/>
          </p:cNvSpPr>
          <p:nvPr>
            <p:ph type="sldNum" sz="quarter" idx="12"/>
          </p:nvPr>
        </p:nvSpPr>
        <p:spPr/>
        <p:txBody>
          <a:bodyPr/>
          <a:lstStyle>
            <a:lvl1pPr>
              <a:defRPr>
                <a:solidFill>
                  <a:schemeClr val="tx1"/>
                </a:solidFill>
                <a:latin typeface="Avenir Next" panose="020B0503020202020204" pitchFamily="34" charset="0"/>
              </a:defRPr>
            </a:lvl1pPr>
          </a:lstStyle>
          <a:p>
            <a:fld id="{C69F2446-01E5-4173-AD71-E3783F42A540}" type="slidenum">
              <a:rPr lang="it-IT" smtClean="0"/>
              <a:pPr/>
              <a:t>‹N›</a:t>
            </a:fld>
            <a:endParaRPr lang="it-IT"/>
          </a:p>
        </p:txBody>
      </p:sp>
    </p:spTree>
    <p:extLst>
      <p:ext uri="{BB962C8B-B14F-4D97-AF65-F5344CB8AC3E}">
        <p14:creationId xmlns:p14="http://schemas.microsoft.com/office/powerpoint/2010/main" val="222862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5BC6D-7C84-4073-A3F4-F9ADB205F7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D1EF5F3D-BAFC-4BE5-A8C5-1E76B2A8F651}"/>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5B96477D-8045-469B-8EC9-0426AE73A2B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B9A57F-FD0D-4749-BE9A-98E9A2B66CB8}"/>
              </a:ext>
            </a:extLst>
          </p:cNvPr>
          <p:cNvSpPr>
            <a:spLocks noGrp="1"/>
          </p:cNvSpPr>
          <p:nvPr>
            <p:ph type="dt" sz="half" idx="10"/>
          </p:nvPr>
        </p:nvSpPr>
        <p:spPr/>
        <p:txBody>
          <a:bodyPr/>
          <a:lstStyle/>
          <a:p>
            <a:fld id="{6B0624FF-596E-2E41-B887-64AB3129EBA7}" type="datetime1">
              <a:rPr lang="it-IT" smtClean="0"/>
              <a:t>05/09/2025</a:t>
            </a:fld>
            <a:endParaRPr lang="it-IT"/>
          </a:p>
        </p:txBody>
      </p:sp>
      <p:sp>
        <p:nvSpPr>
          <p:cNvPr id="6" name="Footer Placeholder 5">
            <a:extLst>
              <a:ext uri="{FF2B5EF4-FFF2-40B4-BE49-F238E27FC236}">
                <a16:creationId xmlns:a16="http://schemas.microsoft.com/office/drawing/2014/main" id="{AAF434A2-136D-451F-A0AC-42E41481BE6F}"/>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7F8B8829-FF6C-4EE2-BB3A-B9A186566BFE}"/>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215342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B4901-08EF-481F-9EF4-AC3BD7FEC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0D5B8885-33AB-4AD3-9603-D9F9EAF74A95}"/>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it-IT"/>
          </a:p>
        </p:txBody>
      </p:sp>
      <p:sp>
        <p:nvSpPr>
          <p:cNvPr id="4" name="Text Placeholder 3">
            <a:extLst>
              <a:ext uri="{FF2B5EF4-FFF2-40B4-BE49-F238E27FC236}">
                <a16:creationId xmlns:a16="http://schemas.microsoft.com/office/drawing/2014/main" id="{B0922482-38D1-46BB-A33D-F1F6C69522D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661253-B233-446A-B23C-B04D7FC74EDE}"/>
              </a:ext>
            </a:extLst>
          </p:cNvPr>
          <p:cNvSpPr>
            <a:spLocks noGrp="1"/>
          </p:cNvSpPr>
          <p:nvPr>
            <p:ph type="dt" sz="half" idx="10"/>
          </p:nvPr>
        </p:nvSpPr>
        <p:spPr/>
        <p:txBody>
          <a:bodyPr/>
          <a:lstStyle/>
          <a:p>
            <a:fld id="{F80BEFC8-E32E-0A46-A7AE-EB7365BBBDE1}" type="datetime1">
              <a:rPr lang="it-IT" smtClean="0"/>
              <a:t>05/09/2025</a:t>
            </a:fld>
            <a:endParaRPr lang="it-IT"/>
          </a:p>
        </p:txBody>
      </p:sp>
      <p:sp>
        <p:nvSpPr>
          <p:cNvPr id="6" name="Footer Placeholder 5">
            <a:extLst>
              <a:ext uri="{FF2B5EF4-FFF2-40B4-BE49-F238E27FC236}">
                <a16:creationId xmlns:a16="http://schemas.microsoft.com/office/drawing/2014/main" id="{32E9CEDC-528C-4081-9047-56C568B7B83C}"/>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C39C6C70-BAC6-4984-803C-2E51910F02D3}"/>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261805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C919-2F31-4E1D-984A-E0CFC6330D2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4B57AEAA-3309-43FA-958E-477AC4272819}"/>
              </a:ext>
            </a:extLst>
          </p:cNvPr>
          <p:cNvSpPr>
            <a:spLocks noGrp="1"/>
          </p:cNvSpPr>
          <p:nvPr>
            <p:ph type="body" idx="1"/>
          </p:nvPr>
        </p:nvSpPr>
        <p:spPr>
          <a:xfrm>
            <a:off x="831851" y="4589464"/>
            <a:ext cx="10515600"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6C561AE-C5B9-4100-A85A-99DFD0410EB8}"/>
              </a:ext>
            </a:extLst>
          </p:cNvPr>
          <p:cNvSpPr>
            <a:spLocks noGrp="1"/>
          </p:cNvSpPr>
          <p:nvPr>
            <p:ph type="dt" sz="half" idx="10"/>
          </p:nvPr>
        </p:nvSpPr>
        <p:spPr/>
        <p:txBody>
          <a:bodyPr/>
          <a:lstStyle/>
          <a:p>
            <a:fld id="{F4DE2CD4-AF5B-4D85-A58F-677CDEB83486}" type="datetime1">
              <a:rPr lang="it-IT" smtClean="0"/>
              <a:t>05/09/2025</a:t>
            </a:fld>
            <a:endParaRPr lang="it-IT"/>
          </a:p>
        </p:txBody>
      </p:sp>
      <p:sp>
        <p:nvSpPr>
          <p:cNvPr id="5" name="Footer Placeholder 4">
            <a:extLst>
              <a:ext uri="{FF2B5EF4-FFF2-40B4-BE49-F238E27FC236}">
                <a16:creationId xmlns:a16="http://schemas.microsoft.com/office/drawing/2014/main" id="{80C16EDB-941D-4247-9B40-091F142A8C33}"/>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705EF373-02FD-4A2A-8316-FCB230B3939C}"/>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217603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49F6-E1B8-4A55-BAFA-8F546D26032D}"/>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A6587415-525E-4E17-8778-2078D88928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FA92A437-DE37-46C6-954C-6BBF3198366E}"/>
              </a:ext>
            </a:extLst>
          </p:cNvPr>
          <p:cNvSpPr>
            <a:spLocks noGrp="1"/>
          </p:cNvSpPr>
          <p:nvPr>
            <p:ph type="dt" sz="half" idx="10"/>
          </p:nvPr>
        </p:nvSpPr>
        <p:spPr/>
        <p:txBody>
          <a:bodyPr/>
          <a:lstStyle/>
          <a:p>
            <a:fld id="{5238290D-5819-874D-9CD6-BAA5649946B9}" type="datetime1">
              <a:rPr lang="it-IT" smtClean="0"/>
              <a:t>05/09/2025</a:t>
            </a:fld>
            <a:endParaRPr lang="it-IT"/>
          </a:p>
        </p:txBody>
      </p:sp>
      <p:sp>
        <p:nvSpPr>
          <p:cNvPr id="5" name="Footer Placeholder 4">
            <a:extLst>
              <a:ext uri="{FF2B5EF4-FFF2-40B4-BE49-F238E27FC236}">
                <a16:creationId xmlns:a16="http://schemas.microsoft.com/office/drawing/2014/main" id="{F6DCB15F-0E55-4AB9-AEB1-EA47B6358293}"/>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ACD1BA64-03FC-4C89-9760-CF40641BFD69}"/>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262302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6693CF-7920-47CB-A36F-9E7E89E156FC}"/>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A7BB74F6-6AD7-417D-9194-1FCF5D405360}"/>
              </a:ext>
            </a:extLst>
          </p:cNvPr>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68203E6F-F7AF-4799-A773-8DAD2DC5854E}"/>
              </a:ext>
            </a:extLst>
          </p:cNvPr>
          <p:cNvSpPr>
            <a:spLocks noGrp="1"/>
          </p:cNvSpPr>
          <p:nvPr>
            <p:ph type="dt" sz="half" idx="10"/>
          </p:nvPr>
        </p:nvSpPr>
        <p:spPr/>
        <p:txBody>
          <a:bodyPr/>
          <a:lstStyle/>
          <a:p>
            <a:fld id="{3FBEDC8F-4DDC-2746-B968-A37D16CF17CB}" type="datetime1">
              <a:rPr lang="it-IT" smtClean="0"/>
              <a:t>05/09/2025</a:t>
            </a:fld>
            <a:endParaRPr lang="it-IT"/>
          </a:p>
        </p:txBody>
      </p:sp>
      <p:sp>
        <p:nvSpPr>
          <p:cNvPr id="5" name="Footer Placeholder 4">
            <a:extLst>
              <a:ext uri="{FF2B5EF4-FFF2-40B4-BE49-F238E27FC236}">
                <a16:creationId xmlns:a16="http://schemas.microsoft.com/office/drawing/2014/main" id="{A65D0BBB-074A-4491-8E4A-E8CB2EB32680}"/>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F0161AD4-A657-416B-BD73-1560116D84F6}"/>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74782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89DEC8-248B-4F8B-BAF5-AFB2EF6DF3BA}"/>
              </a:ext>
            </a:extLst>
          </p:cNvPr>
          <p:cNvSpPr>
            <a:spLocks noGrp="1"/>
          </p:cNvSpPr>
          <p:nvPr>
            <p:ph type="title"/>
          </p:nvPr>
        </p:nvSpPr>
        <p:spPr>
          <a:xfrm>
            <a:off x="762785" y="113123"/>
            <a:ext cx="6015087" cy="859781"/>
          </a:xfrm>
        </p:spPr>
        <p:txBody>
          <a:bodyPr>
            <a:noAutofit/>
          </a:bodyPr>
          <a:lstStyle>
            <a:lvl1pPr>
              <a:defRPr sz="2800" b="1">
                <a:solidFill>
                  <a:srgbClr val="0778A5"/>
                </a:solidFill>
                <a:latin typeface="Helvetica" panose="020B0604020202020204" pitchFamily="34" charset="0"/>
                <a:cs typeface="Helvetica" panose="020B0604020202020204" pitchFamily="34" charset="0"/>
              </a:defRPr>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3DB658D-43CB-434C-AD1A-C3B1B44D3C59}"/>
              </a:ext>
            </a:extLst>
          </p:cNvPr>
          <p:cNvSpPr>
            <a:spLocks noGrp="1"/>
          </p:cNvSpPr>
          <p:nvPr>
            <p:ph idx="1"/>
          </p:nvPr>
        </p:nvSpPr>
        <p:spPr>
          <a:xfrm>
            <a:off x="838200" y="1348033"/>
            <a:ext cx="10515600" cy="4828930"/>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71388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D8E0-439D-4470-B11B-CA6BA48BB33E}"/>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3FF50475-BEF7-4E06-89D1-D51AEAF00255}"/>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8E0EA698-E3FE-4B0B-96EA-512A30464BC4}"/>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DEB45893-9556-4688-A894-630089D585F4}"/>
              </a:ext>
            </a:extLst>
          </p:cNvPr>
          <p:cNvSpPr>
            <a:spLocks noGrp="1"/>
          </p:cNvSpPr>
          <p:nvPr>
            <p:ph type="dt" sz="half" idx="10"/>
          </p:nvPr>
        </p:nvSpPr>
        <p:spPr/>
        <p:txBody>
          <a:bodyPr/>
          <a:lstStyle/>
          <a:p>
            <a:fld id="{B79AC127-A23A-4922-89F4-D26FE7C79C51}" type="datetime1">
              <a:rPr lang="it-IT" smtClean="0"/>
              <a:t>05/09/2025</a:t>
            </a:fld>
            <a:endParaRPr lang="it-IT"/>
          </a:p>
        </p:txBody>
      </p:sp>
      <p:sp>
        <p:nvSpPr>
          <p:cNvPr id="6" name="Footer Placeholder 5">
            <a:extLst>
              <a:ext uri="{FF2B5EF4-FFF2-40B4-BE49-F238E27FC236}">
                <a16:creationId xmlns:a16="http://schemas.microsoft.com/office/drawing/2014/main" id="{DAD11DDA-A042-40C8-8A75-DC37C1C81DA2}"/>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AE195DD1-405C-48FB-BEC2-CAE046D3332E}"/>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71326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64343-3F02-4022-9FC9-383FBDB216D4}"/>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02715F36-5D56-4A60-A9C3-189226E9AEF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B1C973-6D05-4AF7-83FB-00766F353E96}"/>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531663CA-3547-4E6F-8053-9A8E92E02AC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FC11DD-DBD0-4721-898D-47CF221EDD95}"/>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28CBF356-F0C8-4FFD-BA1E-8B5A3C1CC942}"/>
              </a:ext>
            </a:extLst>
          </p:cNvPr>
          <p:cNvSpPr>
            <a:spLocks noGrp="1"/>
          </p:cNvSpPr>
          <p:nvPr>
            <p:ph type="dt" sz="half" idx="10"/>
          </p:nvPr>
        </p:nvSpPr>
        <p:spPr/>
        <p:txBody>
          <a:bodyPr/>
          <a:lstStyle/>
          <a:p>
            <a:fld id="{F93C9B08-E810-4427-B1A3-BD169CED9C72}" type="datetime1">
              <a:rPr lang="it-IT" smtClean="0"/>
              <a:t>05/09/2025</a:t>
            </a:fld>
            <a:endParaRPr lang="it-IT"/>
          </a:p>
        </p:txBody>
      </p:sp>
      <p:sp>
        <p:nvSpPr>
          <p:cNvPr id="8" name="Footer Placeholder 7">
            <a:extLst>
              <a:ext uri="{FF2B5EF4-FFF2-40B4-BE49-F238E27FC236}">
                <a16:creationId xmlns:a16="http://schemas.microsoft.com/office/drawing/2014/main" id="{D1311AB5-6509-4AF7-867A-A2DADED38EB8}"/>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FBB9B357-BB08-4A2C-A71C-1BFD65EB867C}"/>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34617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2892F-30FC-4A31-9F3B-2EDCF9DB0CEE}"/>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3E30A314-F755-471A-B279-180E1E32ED3B}"/>
              </a:ext>
            </a:extLst>
          </p:cNvPr>
          <p:cNvSpPr>
            <a:spLocks noGrp="1"/>
          </p:cNvSpPr>
          <p:nvPr>
            <p:ph type="dt" sz="half" idx="10"/>
          </p:nvPr>
        </p:nvSpPr>
        <p:spPr/>
        <p:txBody>
          <a:bodyPr/>
          <a:lstStyle/>
          <a:p>
            <a:fld id="{94EF7BC2-E801-44C1-8257-6D4AEF97A29D}" type="datetime1">
              <a:rPr lang="it-IT" smtClean="0"/>
              <a:t>05/09/2025</a:t>
            </a:fld>
            <a:endParaRPr lang="it-IT"/>
          </a:p>
        </p:txBody>
      </p:sp>
      <p:sp>
        <p:nvSpPr>
          <p:cNvPr id="4" name="Footer Placeholder 3">
            <a:extLst>
              <a:ext uri="{FF2B5EF4-FFF2-40B4-BE49-F238E27FC236}">
                <a16:creationId xmlns:a16="http://schemas.microsoft.com/office/drawing/2014/main" id="{9CE8CF90-5185-4892-9AD0-80CA5667D5D2}"/>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3EFE1846-460A-4A7E-8A21-91D32ABD79F5}"/>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56964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25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5BC6D-7C84-4073-A3F4-F9ADB205F7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D1EF5F3D-BAFC-4BE5-A8C5-1E76B2A8F651}"/>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5B96477D-8045-469B-8EC9-0426AE73A2B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B9A57F-FD0D-4749-BE9A-98E9A2B66CB8}"/>
              </a:ext>
            </a:extLst>
          </p:cNvPr>
          <p:cNvSpPr>
            <a:spLocks noGrp="1"/>
          </p:cNvSpPr>
          <p:nvPr>
            <p:ph type="dt" sz="half" idx="10"/>
          </p:nvPr>
        </p:nvSpPr>
        <p:spPr/>
        <p:txBody>
          <a:bodyPr/>
          <a:lstStyle/>
          <a:p>
            <a:fld id="{196CD753-46DF-4B91-9649-ADDE98C27DAA}" type="datetime1">
              <a:rPr lang="it-IT" smtClean="0"/>
              <a:t>05/09/2025</a:t>
            </a:fld>
            <a:endParaRPr lang="it-IT"/>
          </a:p>
        </p:txBody>
      </p:sp>
      <p:sp>
        <p:nvSpPr>
          <p:cNvPr id="6" name="Footer Placeholder 5">
            <a:extLst>
              <a:ext uri="{FF2B5EF4-FFF2-40B4-BE49-F238E27FC236}">
                <a16:creationId xmlns:a16="http://schemas.microsoft.com/office/drawing/2014/main" id="{AAF434A2-136D-451F-A0AC-42E41481BE6F}"/>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7F8B8829-FF6C-4EE2-BB3A-B9A186566BFE}"/>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285264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B4901-08EF-481F-9EF4-AC3BD7FEC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0D5B8885-33AB-4AD3-9603-D9F9EAF74A95}"/>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it-IT"/>
          </a:p>
        </p:txBody>
      </p:sp>
      <p:sp>
        <p:nvSpPr>
          <p:cNvPr id="4" name="Text Placeholder 3">
            <a:extLst>
              <a:ext uri="{FF2B5EF4-FFF2-40B4-BE49-F238E27FC236}">
                <a16:creationId xmlns:a16="http://schemas.microsoft.com/office/drawing/2014/main" id="{B0922482-38D1-46BB-A33D-F1F6C69522D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661253-B233-446A-B23C-B04D7FC74EDE}"/>
              </a:ext>
            </a:extLst>
          </p:cNvPr>
          <p:cNvSpPr>
            <a:spLocks noGrp="1"/>
          </p:cNvSpPr>
          <p:nvPr>
            <p:ph type="dt" sz="half" idx="10"/>
          </p:nvPr>
        </p:nvSpPr>
        <p:spPr/>
        <p:txBody>
          <a:bodyPr/>
          <a:lstStyle/>
          <a:p>
            <a:fld id="{659C4B6A-8137-4E11-B82E-A3F877708B80}" type="datetime1">
              <a:rPr lang="it-IT" smtClean="0"/>
              <a:t>05/09/2025</a:t>
            </a:fld>
            <a:endParaRPr lang="it-IT"/>
          </a:p>
        </p:txBody>
      </p:sp>
      <p:sp>
        <p:nvSpPr>
          <p:cNvPr id="6" name="Footer Placeholder 5">
            <a:extLst>
              <a:ext uri="{FF2B5EF4-FFF2-40B4-BE49-F238E27FC236}">
                <a16:creationId xmlns:a16="http://schemas.microsoft.com/office/drawing/2014/main" id="{32E9CEDC-528C-4081-9047-56C568B7B83C}"/>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C39C6C70-BAC6-4984-803C-2E51910F02D3}"/>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41880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49F6-E1B8-4A55-BAFA-8F546D26032D}"/>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A6587415-525E-4E17-8778-2078D88928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FA92A437-DE37-46C6-954C-6BBF3198366E}"/>
              </a:ext>
            </a:extLst>
          </p:cNvPr>
          <p:cNvSpPr>
            <a:spLocks noGrp="1"/>
          </p:cNvSpPr>
          <p:nvPr>
            <p:ph type="dt" sz="half" idx="10"/>
          </p:nvPr>
        </p:nvSpPr>
        <p:spPr/>
        <p:txBody>
          <a:bodyPr/>
          <a:lstStyle/>
          <a:p>
            <a:fld id="{65AB0B5D-C807-4B89-A7E3-7AAC5C0C2EC9}" type="datetime1">
              <a:rPr lang="it-IT" smtClean="0"/>
              <a:t>05/09/2025</a:t>
            </a:fld>
            <a:endParaRPr lang="it-IT"/>
          </a:p>
        </p:txBody>
      </p:sp>
      <p:sp>
        <p:nvSpPr>
          <p:cNvPr id="5" name="Footer Placeholder 4">
            <a:extLst>
              <a:ext uri="{FF2B5EF4-FFF2-40B4-BE49-F238E27FC236}">
                <a16:creationId xmlns:a16="http://schemas.microsoft.com/office/drawing/2014/main" id="{F6DCB15F-0E55-4AB9-AEB1-EA47B6358293}"/>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ACD1BA64-03FC-4C89-9760-CF40641BFD69}"/>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162591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4ACBAC-0ED1-451D-B172-C53B2D561F02}"/>
              </a:ext>
            </a:extLst>
          </p:cNvPr>
          <p:cNvSpPr>
            <a:spLocks noGrp="1"/>
          </p:cNvSpPr>
          <p:nvPr>
            <p:ph type="title"/>
          </p:nvPr>
        </p:nvSpPr>
        <p:spPr>
          <a:xfrm>
            <a:off x="838200" y="365125"/>
            <a:ext cx="934212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63C631FE-897B-43BB-9052-43C3BED0B19E}"/>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405865A1-FE39-413E-A506-6EA3DF7346C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Avenir Next" panose="020B0503020202020204" pitchFamily="34" charset="0"/>
              </a:defRPr>
            </a:lvl1pPr>
          </a:lstStyle>
          <a:p>
            <a:fld id="{47CED8D7-ED97-498D-AE97-623F8A4E68FB}" type="datetime1">
              <a:rPr lang="it-IT" smtClean="0"/>
              <a:t>05/09/2025</a:t>
            </a:fld>
            <a:endParaRPr lang="it-IT"/>
          </a:p>
        </p:txBody>
      </p:sp>
      <p:sp>
        <p:nvSpPr>
          <p:cNvPr id="5" name="Footer Placeholder 4">
            <a:extLst>
              <a:ext uri="{FF2B5EF4-FFF2-40B4-BE49-F238E27FC236}">
                <a16:creationId xmlns:a16="http://schemas.microsoft.com/office/drawing/2014/main" id="{32520AEE-A272-4DDD-BD70-25DAA0A3C21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venir Next" panose="020B0503020202020204" pitchFamily="34" charset="0"/>
              </a:defRPr>
            </a:lvl1pPr>
          </a:lstStyle>
          <a:p>
            <a:endParaRPr lang="it-IT"/>
          </a:p>
        </p:txBody>
      </p:sp>
      <p:sp>
        <p:nvSpPr>
          <p:cNvPr id="6" name="Slide Number Placeholder 5">
            <a:extLst>
              <a:ext uri="{FF2B5EF4-FFF2-40B4-BE49-F238E27FC236}">
                <a16:creationId xmlns:a16="http://schemas.microsoft.com/office/drawing/2014/main" id="{420786EB-27AA-485F-8D4F-6A76ABF5570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Next" panose="020B0503020202020204" pitchFamily="34" charset="0"/>
              </a:defRPr>
            </a:lvl1pPr>
          </a:lstStyle>
          <a:p>
            <a:fld id="{C69F2446-01E5-4173-AD71-E3783F42A540}" type="slidenum">
              <a:rPr lang="it-IT" smtClean="0"/>
              <a:pPr/>
              <a:t>‹N›</a:t>
            </a:fld>
            <a:endParaRPr lang="it-IT"/>
          </a:p>
        </p:txBody>
      </p:sp>
      <p:pic>
        <p:nvPicPr>
          <p:cNvPr id="8" name="Picture 7" descr="A picture containing drawing&#10;&#10;Description automatically generated">
            <a:extLst>
              <a:ext uri="{FF2B5EF4-FFF2-40B4-BE49-F238E27FC236}">
                <a16:creationId xmlns:a16="http://schemas.microsoft.com/office/drawing/2014/main" id="{E81DDE92-A11D-45A7-8C84-708E219D1E5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46083" y="259368"/>
            <a:ext cx="1375954" cy="512410"/>
          </a:xfrm>
          <a:prstGeom prst="rect">
            <a:avLst/>
          </a:prstGeom>
        </p:spPr>
      </p:pic>
    </p:spTree>
    <p:extLst>
      <p:ext uri="{BB962C8B-B14F-4D97-AF65-F5344CB8AC3E}">
        <p14:creationId xmlns:p14="http://schemas.microsoft.com/office/powerpoint/2010/main" val="35488574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4400" b="1" kern="1200">
          <a:solidFill>
            <a:schemeClr val="accent1"/>
          </a:solidFill>
          <a:latin typeface="Avenir Next LT Pro" panose="020B0504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venir Next" panose="020B0503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4ACBAC-0ED1-451D-B172-C53B2D561F02}"/>
              </a:ext>
            </a:extLst>
          </p:cNvPr>
          <p:cNvSpPr>
            <a:spLocks noGrp="1"/>
          </p:cNvSpPr>
          <p:nvPr>
            <p:ph type="title"/>
          </p:nvPr>
        </p:nvSpPr>
        <p:spPr>
          <a:xfrm>
            <a:off x="1424940" y="3507555"/>
            <a:ext cx="9342120" cy="1325563"/>
          </a:xfrm>
          <a:prstGeom prst="rect">
            <a:avLst/>
          </a:prstGeom>
        </p:spPr>
        <p:txBody>
          <a:bodyPr vert="horz" lIns="91440" tIns="45720" rIns="91440" bIns="45720" rtlCol="0" anchor="ctr">
            <a:normAutofit/>
          </a:bodyPr>
          <a:lstStyle/>
          <a:p>
            <a:r>
              <a:rPr lang="en-US"/>
              <a:t>Click to edit Master title style</a:t>
            </a:r>
            <a:endParaRPr lang="it-IT"/>
          </a:p>
        </p:txBody>
      </p:sp>
      <p:pic>
        <p:nvPicPr>
          <p:cNvPr id="8" name="Picture 7" descr="A picture containing drawing&#10;&#10;Description automatically generated">
            <a:extLst>
              <a:ext uri="{FF2B5EF4-FFF2-40B4-BE49-F238E27FC236}">
                <a16:creationId xmlns:a16="http://schemas.microsoft.com/office/drawing/2014/main" id="{E81DDE92-A11D-45A7-8C84-708E219D1E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5324" y="1532710"/>
            <a:ext cx="3101352" cy="1154954"/>
          </a:xfrm>
          <a:prstGeom prst="rect">
            <a:avLst/>
          </a:prstGeom>
        </p:spPr>
      </p:pic>
    </p:spTree>
    <p:extLst>
      <p:ext uri="{BB962C8B-B14F-4D97-AF65-F5344CB8AC3E}">
        <p14:creationId xmlns:p14="http://schemas.microsoft.com/office/powerpoint/2010/main" val="3900884498"/>
      </p:ext>
    </p:extLst>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914377" rtl="0" eaLnBrk="1" latinLnBrk="0" hangingPunct="1">
        <a:lnSpc>
          <a:spcPct val="90000"/>
        </a:lnSpc>
        <a:spcBef>
          <a:spcPct val="0"/>
        </a:spcBef>
        <a:buNone/>
        <a:defRPr sz="4400" b="1" kern="1200">
          <a:solidFill>
            <a:schemeClr val="accent1"/>
          </a:solidFill>
          <a:latin typeface="Avenir Next LT Pro" panose="020B0504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venir Next" panose="020B0503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4ACBAC-0ED1-451D-B172-C53B2D561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63C631FE-897B-43BB-9052-43C3BED0B19E}"/>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405865A1-FE39-413E-A506-6EA3DF7346C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Avenir Next" panose="020B0503020202020204" pitchFamily="34" charset="0"/>
              </a:defRPr>
            </a:lvl1pPr>
          </a:lstStyle>
          <a:p>
            <a:fld id="{CF86EDEA-D69A-CE4F-9F4F-E39DDC75F931}" type="datetime1">
              <a:rPr lang="it-IT" smtClean="0"/>
              <a:t>05/09/2025</a:t>
            </a:fld>
            <a:endParaRPr lang="it-IT"/>
          </a:p>
        </p:txBody>
      </p:sp>
      <p:sp>
        <p:nvSpPr>
          <p:cNvPr id="5" name="Footer Placeholder 4">
            <a:extLst>
              <a:ext uri="{FF2B5EF4-FFF2-40B4-BE49-F238E27FC236}">
                <a16:creationId xmlns:a16="http://schemas.microsoft.com/office/drawing/2014/main" id="{32520AEE-A272-4DDD-BD70-25DAA0A3C21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venir Next" panose="020B0503020202020204" pitchFamily="34" charset="0"/>
              </a:defRPr>
            </a:lvl1pPr>
          </a:lstStyle>
          <a:p>
            <a:r>
              <a:rPr lang="it-IT"/>
              <a:t>Prof. Marco Taisch - President of MADE CC I4.0</a:t>
            </a:r>
          </a:p>
        </p:txBody>
      </p:sp>
      <p:sp>
        <p:nvSpPr>
          <p:cNvPr id="6" name="Slide Number Placeholder 5">
            <a:extLst>
              <a:ext uri="{FF2B5EF4-FFF2-40B4-BE49-F238E27FC236}">
                <a16:creationId xmlns:a16="http://schemas.microsoft.com/office/drawing/2014/main" id="{420786EB-27AA-485F-8D4F-6A76ABF5570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Next" panose="020B0503020202020204" pitchFamily="34" charset="0"/>
              </a:defRPr>
            </a:lvl1pPr>
          </a:lstStyle>
          <a:p>
            <a:fld id="{C69F2446-01E5-4173-AD71-E3783F42A540}" type="slidenum">
              <a:rPr lang="it-IT" smtClean="0"/>
              <a:pPr/>
              <a:t>‹N›</a:t>
            </a:fld>
            <a:endParaRPr lang="it-IT"/>
          </a:p>
        </p:txBody>
      </p:sp>
    </p:spTree>
    <p:extLst>
      <p:ext uri="{BB962C8B-B14F-4D97-AF65-F5344CB8AC3E}">
        <p14:creationId xmlns:p14="http://schemas.microsoft.com/office/powerpoint/2010/main" val="3274767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4400" b="1" kern="1200">
          <a:solidFill>
            <a:schemeClr val="accent1"/>
          </a:solidFill>
          <a:latin typeface="Avenir Next LT Pro" panose="020B0504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venir Next" panose="020B0503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magine 3" descr="Immagine che contiene testo, schermata, Carattere, logo&#10;&#10;Il contenuto generato dall'IA potrebbe non essere corretto.">
            <a:extLst>
              <a:ext uri="{FF2B5EF4-FFF2-40B4-BE49-F238E27FC236}">
                <a16:creationId xmlns:a16="http://schemas.microsoft.com/office/drawing/2014/main" id="{3FF0E880-6087-384C-7392-7FB0637F2D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77492" cy="6858000"/>
          </a:xfrm>
          <a:prstGeom prst="rect">
            <a:avLst/>
          </a:prstGeom>
        </p:spPr>
      </p:pic>
      <p:sp>
        <p:nvSpPr>
          <p:cNvPr id="6" name="Titolo 3">
            <a:extLst>
              <a:ext uri="{FF2B5EF4-FFF2-40B4-BE49-F238E27FC236}">
                <a16:creationId xmlns:a16="http://schemas.microsoft.com/office/drawing/2014/main" id="{E9969E6A-68A3-4D4F-A1AA-D0B5395304B9}"/>
              </a:ext>
            </a:extLst>
          </p:cNvPr>
          <p:cNvSpPr txBox="1">
            <a:spLocks/>
          </p:cNvSpPr>
          <p:nvPr/>
        </p:nvSpPr>
        <p:spPr>
          <a:xfrm>
            <a:off x="683819" y="2635101"/>
            <a:ext cx="10862569" cy="218447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it-IT" sz="5400" b="1" i="0" u="none" strike="noStrike" kern="0" cap="none" spc="0" normalizeH="0" baseline="0" noProof="0">
              <a:ln>
                <a:noFill/>
              </a:ln>
              <a:solidFill>
                <a:srgbClr val="FFFFFF"/>
              </a:solidFill>
              <a:effectLst/>
              <a:uLnTx/>
              <a:uFillTx/>
              <a:latin typeface="Avenir Next" panose="020B0503020202020204" pitchFamily="34" charset="0"/>
              <a:ea typeface="+mj-ea"/>
              <a:cs typeface="Arial" panose="020B0604020202020204" pitchFamily="34" charset="0"/>
            </a:endParaRPr>
          </a:p>
        </p:txBody>
      </p:sp>
      <p:sp>
        <p:nvSpPr>
          <p:cNvPr id="7" name="CasellaDiTesto 6">
            <a:extLst>
              <a:ext uri="{FF2B5EF4-FFF2-40B4-BE49-F238E27FC236}">
                <a16:creationId xmlns:a16="http://schemas.microsoft.com/office/drawing/2014/main" id="{B3142869-77DE-C34A-8DB6-41D2CF62DDD4}"/>
              </a:ext>
            </a:extLst>
          </p:cNvPr>
          <p:cNvSpPr txBox="1"/>
          <p:nvPr/>
        </p:nvSpPr>
        <p:spPr>
          <a:xfrm>
            <a:off x="1524000" y="3213100"/>
            <a:ext cx="5080000" cy="1323439"/>
          </a:xfrm>
          <a:prstGeom prst="rect">
            <a:avLst/>
          </a:prstGeom>
          <a:solidFill>
            <a:schemeClr val="bg1"/>
          </a:solidFill>
          <a:ln>
            <a:solidFill>
              <a:schemeClr val="bg1"/>
            </a:solidFill>
          </a:ln>
        </p:spPr>
        <p:txBody>
          <a:bodyPr wrap="square" rtlCol="0">
            <a:spAutoFit/>
          </a:bodyPr>
          <a:lstStyle/>
          <a:p>
            <a:pPr fontAlgn="base"/>
            <a:r>
              <a:rPr lang="en-US" sz="4000" b="1" dirty="0"/>
              <a:t>Robotics- Health and Security</a:t>
            </a:r>
            <a:endParaRPr lang="it-IT" dirty="0"/>
          </a:p>
        </p:txBody>
      </p:sp>
    </p:spTree>
    <p:extLst>
      <p:ext uri="{BB962C8B-B14F-4D97-AF65-F5344CB8AC3E}">
        <p14:creationId xmlns:p14="http://schemas.microsoft.com/office/powerpoint/2010/main" val="233241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C342BB12-84C9-247B-4C96-724CB0CC6C61}"/>
              </a:ext>
            </a:extLst>
          </p:cNvPr>
          <p:cNvSpPr>
            <a:spLocks noGrp="1"/>
          </p:cNvSpPr>
          <p:nvPr>
            <p:ph type="sldNum" sz="quarter" idx="12"/>
          </p:nvPr>
        </p:nvSpPr>
        <p:spPr/>
        <p:txBody>
          <a:bodyPr/>
          <a:lstStyle/>
          <a:p>
            <a:fld id="{C69F2446-01E5-4173-AD71-E3783F42A540}" type="slidenum">
              <a:rPr lang="it-IT" smtClean="0"/>
              <a:t>2</a:t>
            </a:fld>
            <a:endParaRPr lang="it-IT"/>
          </a:p>
        </p:txBody>
      </p:sp>
      <p:sp>
        <p:nvSpPr>
          <p:cNvPr id="7" name="Title 1">
            <a:extLst>
              <a:ext uri="{FF2B5EF4-FFF2-40B4-BE49-F238E27FC236}">
                <a16:creationId xmlns:a16="http://schemas.microsoft.com/office/drawing/2014/main" id="{2B8818A9-1548-BBE0-37F4-B07AF808C254}"/>
              </a:ext>
            </a:extLst>
          </p:cNvPr>
          <p:cNvSpPr txBox="1">
            <a:spLocks/>
          </p:cNvSpPr>
          <p:nvPr/>
        </p:nvSpPr>
        <p:spPr>
          <a:xfrm>
            <a:off x="1525245" y="-103263"/>
            <a:ext cx="10515600" cy="1325563"/>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6000" b="1" kern="1200">
                <a:solidFill>
                  <a:schemeClr val="accent1"/>
                </a:solidFill>
                <a:latin typeface="Avenir Next LT Pro" panose="020B0504020202020204" pitchFamily="34" charset="0"/>
                <a:ea typeface="+mj-ea"/>
                <a:cs typeface="+mj-cs"/>
              </a:defRPr>
            </a:lvl1pPr>
          </a:lstStyle>
          <a:p>
            <a:r>
              <a:rPr lang="en-GB" sz="3200" dirty="0">
                <a:solidFill>
                  <a:schemeClr val="tx1"/>
                </a:solidFill>
              </a:rPr>
              <a:t>COURSE</a:t>
            </a:r>
            <a:r>
              <a:rPr lang="en-GB" sz="3200" dirty="0"/>
              <a:t> </a:t>
            </a:r>
            <a:r>
              <a:rPr lang="en-GB" sz="3200" dirty="0">
                <a:solidFill>
                  <a:schemeClr val="tx1"/>
                </a:solidFill>
              </a:rPr>
              <a:t>INTRODUCTION</a:t>
            </a:r>
          </a:p>
        </p:txBody>
      </p:sp>
      <p:sp>
        <p:nvSpPr>
          <p:cNvPr id="8" name="CasellaDiTesto 7">
            <a:extLst>
              <a:ext uri="{FF2B5EF4-FFF2-40B4-BE49-F238E27FC236}">
                <a16:creationId xmlns:a16="http://schemas.microsoft.com/office/drawing/2014/main" id="{59334562-8542-8CAA-4D62-FF5AE8805C86}"/>
              </a:ext>
            </a:extLst>
          </p:cNvPr>
          <p:cNvSpPr txBox="1"/>
          <p:nvPr/>
        </p:nvSpPr>
        <p:spPr>
          <a:xfrm>
            <a:off x="90145" y="2259097"/>
            <a:ext cx="11658600" cy="3349223"/>
          </a:xfrm>
          <a:prstGeom prst="rect">
            <a:avLst/>
          </a:prstGeom>
        </p:spPr>
        <p:txBody>
          <a:bodyPr vert="horz" lIns="91440" tIns="45720" rIns="91440" bIns="45720" rtlCol="0">
            <a:normAutofit/>
          </a:bodyPr>
          <a:lstStyle>
            <a:defPPr>
              <a:defRPr lang="en-US"/>
            </a:defPPr>
            <a:lvl1pPr marL="514350" indent="-514350" defTabSz="914377">
              <a:lnSpc>
                <a:spcPct val="90000"/>
              </a:lnSpc>
              <a:spcBef>
                <a:spcPts val="1000"/>
              </a:spcBef>
              <a:buFont typeface="+mj-lt"/>
              <a:buAutoNum type="arabicPeriod"/>
              <a:defRPr sz="2400">
                <a:solidFill>
                  <a:schemeClr val="bg1"/>
                </a:solidFill>
                <a:latin typeface="Avenir Next" panose="020B0503020202020204"/>
              </a:defRPr>
            </a:lvl1pPr>
            <a:lvl2pPr marL="457189" indent="0" defTabSz="914377">
              <a:lnSpc>
                <a:spcPct val="90000"/>
              </a:lnSpc>
              <a:spcBef>
                <a:spcPts val="500"/>
              </a:spcBef>
              <a:buFont typeface="Arial" panose="020B0604020202020204" pitchFamily="34" charset="0"/>
              <a:buNone/>
              <a:defRPr sz="2000">
                <a:solidFill>
                  <a:schemeClr val="tx1">
                    <a:tint val="75000"/>
                  </a:schemeClr>
                </a:solidFill>
                <a:latin typeface="Avenir Next" panose="020B0503020202020204" pitchFamily="34" charset="0"/>
              </a:defRPr>
            </a:lvl2pPr>
            <a:lvl3pPr marL="914377" indent="0" defTabSz="914377">
              <a:lnSpc>
                <a:spcPct val="90000"/>
              </a:lnSpc>
              <a:spcBef>
                <a:spcPts val="500"/>
              </a:spcBef>
              <a:buFont typeface="Arial" panose="020B0604020202020204" pitchFamily="34" charset="0"/>
              <a:buNone/>
              <a:defRPr>
                <a:solidFill>
                  <a:schemeClr val="tx1">
                    <a:tint val="75000"/>
                  </a:schemeClr>
                </a:solidFill>
                <a:latin typeface="Avenir Next" panose="020B0503020202020204" pitchFamily="34" charset="0"/>
              </a:defRPr>
            </a:lvl3pPr>
            <a:lvl4pPr marL="1371566"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4pPr>
            <a:lvl5pPr marL="1828754"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5pPr>
            <a:lvl6pPr marL="2285943" indent="0" defTabSz="914377">
              <a:lnSpc>
                <a:spcPct val="90000"/>
              </a:lnSpc>
              <a:spcBef>
                <a:spcPts val="500"/>
              </a:spcBef>
              <a:buFont typeface="Arial" panose="020B0604020202020204" pitchFamily="34" charset="0"/>
              <a:buNone/>
              <a:defRPr sz="1600">
                <a:solidFill>
                  <a:schemeClr val="tx1">
                    <a:tint val="75000"/>
                  </a:schemeClr>
                </a:solidFill>
              </a:defRPr>
            </a:lvl6pPr>
            <a:lvl7pPr marL="2743131" indent="0" defTabSz="914377">
              <a:lnSpc>
                <a:spcPct val="90000"/>
              </a:lnSpc>
              <a:spcBef>
                <a:spcPts val="500"/>
              </a:spcBef>
              <a:buFont typeface="Arial" panose="020B0604020202020204" pitchFamily="34" charset="0"/>
              <a:buNone/>
              <a:defRPr sz="1600">
                <a:solidFill>
                  <a:schemeClr val="tx1">
                    <a:tint val="75000"/>
                  </a:schemeClr>
                </a:solidFill>
              </a:defRPr>
            </a:lvl7pPr>
            <a:lvl8pPr marL="3200320" indent="0" defTabSz="914377">
              <a:lnSpc>
                <a:spcPct val="90000"/>
              </a:lnSpc>
              <a:spcBef>
                <a:spcPts val="500"/>
              </a:spcBef>
              <a:buFont typeface="Arial" panose="020B0604020202020204" pitchFamily="34" charset="0"/>
              <a:buNone/>
              <a:defRPr sz="1600">
                <a:solidFill>
                  <a:schemeClr val="tx1">
                    <a:tint val="75000"/>
                  </a:schemeClr>
                </a:solidFill>
              </a:defRPr>
            </a:lvl8pPr>
            <a:lvl9pPr marL="3657509" indent="0" defTabSz="914377">
              <a:lnSpc>
                <a:spcPct val="90000"/>
              </a:lnSpc>
              <a:spcBef>
                <a:spcPts val="500"/>
              </a:spcBef>
              <a:buFont typeface="Arial" panose="020B0604020202020204" pitchFamily="34" charset="0"/>
              <a:buNone/>
              <a:defRPr sz="1600">
                <a:solidFill>
                  <a:schemeClr val="tx1">
                    <a:tint val="75000"/>
                  </a:schemeClr>
                </a:solidFill>
              </a:defRPr>
            </a:lvl9pPr>
          </a:lstStyle>
          <a:p>
            <a:pPr marL="0" indent="0" algn="just">
              <a:lnSpc>
                <a:spcPct val="100000"/>
              </a:lnSpc>
              <a:buNone/>
            </a:pPr>
            <a:r>
              <a:rPr lang="en-GB" sz="1600" dirty="0">
                <a:solidFill>
                  <a:schemeClr val="tx1"/>
                </a:solidFill>
              </a:rPr>
              <a:t>The following course will cover the main topics of interest regarding occupational safety and health (OSH), and the technological innovation that is impacting OSH and will affect its management and operational development in the field. </a:t>
            </a:r>
          </a:p>
          <a:p>
            <a:pPr marL="0" indent="0" algn="just">
              <a:lnSpc>
                <a:spcPct val="100000"/>
              </a:lnSpc>
              <a:buNone/>
            </a:pPr>
            <a:endParaRPr lang="en-GB" sz="1600" dirty="0">
              <a:solidFill>
                <a:schemeClr val="tx1"/>
              </a:solidFill>
            </a:endParaRPr>
          </a:p>
          <a:p>
            <a:pPr marL="0" indent="0" algn="just">
              <a:lnSpc>
                <a:spcPct val="100000"/>
              </a:lnSpc>
              <a:buNone/>
            </a:pPr>
            <a:r>
              <a:rPr lang="en-GB" sz="1600" dirty="0">
                <a:solidFill>
                  <a:schemeClr val="tx1"/>
                </a:solidFill>
              </a:rPr>
              <a:t>The topics covered in different clips will be:</a:t>
            </a:r>
          </a:p>
          <a:p>
            <a:pPr marL="514350" marR="2221230" indent="-285750" algn="just">
              <a:lnSpc>
                <a:spcPct val="107000"/>
              </a:lnSpc>
              <a:spcAft>
                <a:spcPts val="5"/>
              </a:spcAft>
              <a:buFont typeface="Arial" panose="020B0604020202020204" pitchFamily="34" charset="0"/>
              <a:buChar char="•"/>
            </a:pPr>
            <a:r>
              <a:rPr lang="en-GB" sz="1600" b="1" kern="0" dirty="0">
                <a:solidFill>
                  <a:schemeClr val="tx1"/>
                </a:solidFill>
                <a:latin typeface="Avenir Next" panose="020B0503020202020204"/>
                <a:ea typeface="Calibri" panose="020F0502020204030204" pitchFamily="34" charset="0"/>
                <a:cs typeface="Calibri" panose="020F0502020204030204" pitchFamily="34" charset="0"/>
              </a:rPr>
              <a:t>CLIP 1 - 2 – 3 </a:t>
            </a:r>
            <a:r>
              <a:rPr lang="en-GB" sz="1600" kern="0" dirty="0">
                <a:solidFill>
                  <a:schemeClr val="tx1"/>
                </a:solidFill>
                <a:latin typeface="Avenir Next" panose="020B0503020202020204"/>
                <a:ea typeface="Calibri" panose="020F0502020204030204" pitchFamily="34" charset="0"/>
                <a:cs typeface="Calibri" panose="020F0502020204030204" pitchFamily="34" charset="0"/>
              </a:rPr>
              <a:t>OSH and Technology  - Overview</a:t>
            </a:r>
          </a:p>
          <a:p>
            <a:pPr marL="514350" marR="2221230" indent="-285750" algn="just">
              <a:lnSpc>
                <a:spcPct val="107000"/>
              </a:lnSpc>
              <a:spcAft>
                <a:spcPts val="5"/>
              </a:spcAft>
              <a:buFont typeface="Arial" panose="020B0604020202020204" pitchFamily="34" charset="0"/>
              <a:buChar char="•"/>
            </a:pPr>
            <a:r>
              <a:rPr lang="en-GB" sz="1600" b="1" kern="0" dirty="0">
                <a:solidFill>
                  <a:schemeClr val="tx1"/>
                </a:solidFill>
                <a:latin typeface="Avenir Next" panose="020B0503020202020204"/>
                <a:ea typeface="Calibri" panose="020F0502020204030204" pitchFamily="34" charset="0"/>
                <a:cs typeface="Calibri" panose="020F0502020204030204" pitchFamily="34" charset="0"/>
              </a:rPr>
              <a:t>CLIP 4 - 5 – 6 </a:t>
            </a:r>
            <a:r>
              <a:rPr lang="en-GB" sz="1600" kern="0" dirty="0">
                <a:solidFill>
                  <a:schemeClr val="tx1"/>
                </a:solidFill>
                <a:latin typeface="Avenir Next" panose="020B0503020202020204"/>
                <a:ea typeface="Calibri" panose="020F0502020204030204" pitchFamily="34" charset="0"/>
                <a:cs typeface="Calibri" panose="020F0502020204030204" pitchFamily="34" charset="0"/>
              </a:rPr>
              <a:t>OSH and Collaborative Robotics</a:t>
            </a:r>
          </a:p>
          <a:p>
            <a:pPr marL="514350" marR="2221230" indent="-285750" algn="just">
              <a:lnSpc>
                <a:spcPct val="107000"/>
              </a:lnSpc>
              <a:spcAft>
                <a:spcPts val="5"/>
              </a:spcAft>
              <a:buFont typeface="Arial" panose="020B0604020202020204" pitchFamily="34" charset="0"/>
              <a:buChar char="•"/>
            </a:pPr>
            <a:r>
              <a:rPr lang="en-GB" sz="1600" b="1" kern="0" dirty="0">
                <a:solidFill>
                  <a:schemeClr val="tx1"/>
                </a:solidFill>
                <a:latin typeface="Avenir Next" panose="020B0503020202020204"/>
                <a:ea typeface="Calibri" panose="020F0502020204030204" pitchFamily="34" charset="0"/>
                <a:cs typeface="Calibri" panose="020F0502020204030204" pitchFamily="34" charset="0"/>
              </a:rPr>
              <a:t>CLIP 7 - 8 - 9 </a:t>
            </a:r>
            <a:r>
              <a:rPr lang="en-GB" sz="1600" kern="0" dirty="0">
                <a:solidFill>
                  <a:schemeClr val="tx1"/>
                </a:solidFill>
                <a:latin typeface="Avenir Next" panose="020B0503020202020204"/>
                <a:ea typeface="Calibri" panose="020F0502020204030204" pitchFamily="34" charset="0"/>
                <a:cs typeface="Calibri" panose="020F0502020204030204" pitchFamily="34" charset="0"/>
              </a:rPr>
              <a:t>OSH and Exoskeletons</a:t>
            </a:r>
          </a:p>
          <a:p>
            <a:pPr marL="514350" marR="2221230" indent="-285750" algn="just">
              <a:lnSpc>
                <a:spcPct val="107000"/>
              </a:lnSpc>
              <a:spcAft>
                <a:spcPts val="5"/>
              </a:spcAft>
              <a:buFont typeface="Arial" panose="020B0604020202020204" pitchFamily="34" charset="0"/>
              <a:buChar char="•"/>
            </a:pPr>
            <a:r>
              <a:rPr lang="en-GB" sz="1600" b="1" kern="0" dirty="0">
                <a:solidFill>
                  <a:schemeClr val="tx1"/>
                </a:solidFill>
                <a:latin typeface="Avenir Next" panose="020B0503020202020204"/>
                <a:ea typeface="Calibri" panose="020F0502020204030204" pitchFamily="34" charset="0"/>
                <a:cs typeface="Calibri" panose="020F0502020204030204" pitchFamily="34" charset="0"/>
              </a:rPr>
              <a:t>CLIP </a:t>
            </a:r>
            <a:r>
              <a:rPr lang="en-GB" sz="1600" b="1" kern="0" dirty="0">
                <a:solidFill>
                  <a:schemeClr val="tx1"/>
                </a:solidFill>
                <a:ea typeface="Calibri" panose="020F0502020204030204" pitchFamily="34" charset="0"/>
                <a:cs typeface="Calibri" panose="020F0502020204030204" pitchFamily="34" charset="0"/>
              </a:rPr>
              <a:t>10 </a:t>
            </a:r>
            <a:r>
              <a:rPr lang="en-GB" sz="1600" b="1" kern="0" dirty="0">
                <a:solidFill>
                  <a:schemeClr val="tx1"/>
                </a:solidFill>
                <a:latin typeface="Avenir Next" panose="020B0503020202020204"/>
                <a:ea typeface="Calibri" panose="020F0502020204030204" pitchFamily="34" charset="0"/>
                <a:cs typeface="Calibri" panose="020F0502020204030204" pitchFamily="34" charset="0"/>
              </a:rPr>
              <a:t>-</a:t>
            </a:r>
            <a:r>
              <a:rPr lang="en-GB" sz="1600" b="1" kern="0" dirty="0">
                <a:solidFill>
                  <a:schemeClr val="tx1"/>
                </a:solidFill>
                <a:ea typeface="Calibri" panose="020F0502020204030204" pitchFamily="34" charset="0"/>
                <a:cs typeface="Calibri" panose="020F0502020204030204" pitchFamily="34" charset="0"/>
              </a:rPr>
              <a:t> 11 </a:t>
            </a:r>
            <a:r>
              <a:rPr lang="en-GB" sz="1600" b="1" kern="0" dirty="0">
                <a:solidFill>
                  <a:schemeClr val="tx1"/>
                </a:solidFill>
                <a:latin typeface="Avenir Next" panose="020B0503020202020204"/>
                <a:ea typeface="Calibri" panose="020F0502020204030204" pitchFamily="34" charset="0"/>
                <a:cs typeface="Calibri" panose="020F0502020204030204" pitchFamily="34" charset="0"/>
              </a:rPr>
              <a:t>-</a:t>
            </a:r>
            <a:r>
              <a:rPr lang="en-GB" sz="1600" b="1" kern="0" dirty="0">
                <a:solidFill>
                  <a:schemeClr val="tx1"/>
                </a:solidFill>
                <a:ea typeface="Calibri" panose="020F0502020204030204" pitchFamily="34" charset="0"/>
                <a:cs typeface="Calibri" panose="020F0502020204030204" pitchFamily="34" charset="0"/>
              </a:rPr>
              <a:t> 12 </a:t>
            </a:r>
            <a:r>
              <a:rPr lang="en-GB" sz="1600" kern="0" dirty="0">
                <a:solidFill>
                  <a:schemeClr val="tx1"/>
                </a:solidFill>
                <a:ea typeface="Calibri" panose="020F0502020204030204" pitchFamily="34" charset="0"/>
                <a:cs typeface="Calibri" panose="020F0502020204030204" pitchFamily="34" charset="0"/>
              </a:rPr>
              <a:t>OSH and Digital Twins, Virtual Reality, and Proximity Sensing</a:t>
            </a:r>
          </a:p>
          <a:p>
            <a:pPr marR="2221230" indent="-285750" algn="just">
              <a:lnSpc>
                <a:spcPct val="107000"/>
              </a:lnSpc>
              <a:spcAft>
                <a:spcPts val="5"/>
              </a:spcAft>
              <a:buFont typeface="Arial" panose="020B0604020202020204" pitchFamily="34" charset="0"/>
              <a:buChar char="•"/>
            </a:pPr>
            <a:r>
              <a:rPr lang="en-GB" sz="1600" b="1" kern="0" dirty="0">
                <a:solidFill>
                  <a:schemeClr val="tx1"/>
                </a:solidFill>
                <a:latin typeface="Avenir Next" panose="020B0503020202020204"/>
                <a:ea typeface="Calibri" panose="020F0502020204030204" pitchFamily="34" charset="0"/>
                <a:cs typeface="Calibri" panose="020F0502020204030204" pitchFamily="34" charset="0"/>
              </a:rPr>
              <a:t>CLIP 13</a:t>
            </a:r>
            <a:r>
              <a:rPr lang="en-GB" sz="1600" b="1" kern="0" dirty="0">
                <a:solidFill>
                  <a:schemeClr val="tx1"/>
                </a:solidFill>
                <a:ea typeface="Calibri" panose="020F0502020204030204" pitchFamily="34" charset="0"/>
                <a:cs typeface="Calibri" panose="020F0502020204030204" pitchFamily="34" charset="0"/>
              </a:rPr>
              <a:t>– 14 – 15 – 16 </a:t>
            </a:r>
            <a:r>
              <a:rPr lang="en-GB" sz="1600" kern="0" dirty="0">
                <a:solidFill>
                  <a:schemeClr val="tx1"/>
                </a:solidFill>
                <a:ea typeface="Calibri" panose="020F0502020204030204" pitchFamily="34" charset="0"/>
                <a:cs typeface="Calibri" panose="020F0502020204030204" pitchFamily="34" charset="0"/>
              </a:rPr>
              <a:t>Human factor and emerging risks</a:t>
            </a:r>
            <a:endParaRPr lang="en-GB" sz="1600" kern="0" dirty="0">
              <a:solidFill>
                <a:schemeClr val="tx1"/>
              </a:solidFill>
              <a:latin typeface="Avenir Next" panose="020B0503020202020204"/>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353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C342BB12-84C9-247B-4C96-724CB0CC6C61}"/>
              </a:ext>
            </a:extLst>
          </p:cNvPr>
          <p:cNvSpPr>
            <a:spLocks noGrp="1"/>
          </p:cNvSpPr>
          <p:nvPr>
            <p:ph type="sldNum" sz="quarter" idx="12"/>
          </p:nvPr>
        </p:nvSpPr>
        <p:spPr>
          <a:xfrm>
            <a:off x="8915400" y="6492875"/>
            <a:ext cx="2743200" cy="365125"/>
          </a:xfrm>
        </p:spPr>
        <p:txBody>
          <a:bodyPr/>
          <a:lstStyle/>
          <a:p>
            <a:fld id="{C69F2446-01E5-4173-AD71-E3783F42A540}" type="slidenum">
              <a:rPr lang="it-IT" smtClean="0">
                <a:solidFill>
                  <a:schemeClr val="tx1"/>
                </a:solidFill>
              </a:rPr>
              <a:t>3</a:t>
            </a:fld>
            <a:endParaRPr lang="it-IT">
              <a:solidFill>
                <a:schemeClr val="tx1"/>
              </a:solidFill>
            </a:endParaRPr>
          </a:p>
        </p:txBody>
      </p:sp>
      <p:sp>
        <p:nvSpPr>
          <p:cNvPr id="7" name="Title 1">
            <a:extLst>
              <a:ext uri="{FF2B5EF4-FFF2-40B4-BE49-F238E27FC236}">
                <a16:creationId xmlns:a16="http://schemas.microsoft.com/office/drawing/2014/main" id="{2B8818A9-1548-BBE0-37F4-B07AF808C254}"/>
              </a:ext>
            </a:extLst>
          </p:cNvPr>
          <p:cNvSpPr txBox="1">
            <a:spLocks/>
          </p:cNvSpPr>
          <p:nvPr/>
        </p:nvSpPr>
        <p:spPr>
          <a:xfrm>
            <a:off x="1676400" y="92076"/>
            <a:ext cx="10515600" cy="1325563"/>
          </a:xfrm>
          <a:prstGeom prst="rect">
            <a:avLst/>
          </a:prstGeom>
        </p:spPr>
        <p:txBody>
          <a:bodyPr vert="horz" lIns="91440" tIns="45720" rIns="91440" bIns="45720" rtlCol="0" anchor="b">
            <a:normAutofit/>
          </a:bodyPr>
          <a:lstStyle>
            <a:defPPr>
              <a:defRPr lang="en-US"/>
            </a:defPPr>
            <a:lvl1pPr defTabSz="914377">
              <a:lnSpc>
                <a:spcPct val="90000"/>
              </a:lnSpc>
              <a:spcBef>
                <a:spcPct val="0"/>
              </a:spcBef>
              <a:buNone/>
              <a:defRPr sz="3200" b="1">
                <a:solidFill>
                  <a:schemeClr val="accent1"/>
                </a:solidFill>
                <a:latin typeface="Avenir Next LT Pro" panose="020B0504020202020204" pitchFamily="34" charset="0"/>
                <a:ea typeface="+mj-ea"/>
                <a:cs typeface="+mj-cs"/>
              </a:defRPr>
            </a:lvl1pPr>
          </a:lstStyle>
          <a:p>
            <a:r>
              <a:rPr lang="en-GB" dirty="0">
                <a:solidFill>
                  <a:schemeClr val="tx1"/>
                </a:solidFill>
              </a:rPr>
              <a:t>The value of the problem of OSH</a:t>
            </a:r>
          </a:p>
        </p:txBody>
      </p:sp>
      <p:sp>
        <p:nvSpPr>
          <p:cNvPr id="3" name="CasellaDiTesto 2">
            <a:extLst>
              <a:ext uri="{FF2B5EF4-FFF2-40B4-BE49-F238E27FC236}">
                <a16:creationId xmlns:a16="http://schemas.microsoft.com/office/drawing/2014/main" id="{4C39CBE8-A912-F510-D37A-9F262BF4A6EF}"/>
              </a:ext>
            </a:extLst>
          </p:cNvPr>
          <p:cNvSpPr txBox="1"/>
          <p:nvPr/>
        </p:nvSpPr>
        <p:spPr>
          <a:xfrm>
            <a:off x="511628" y="1677828"/>
            <a:ext cx="11440886" cy="5088096"/>
          </a:xfrm>
          <a:prstGeom prst="rect">
            <a:avLst/>
          </a:prstGeom>
        </p:spPr>
        <p:txBody>
          <a:bodyPr vert="horz" lIns="91440" tIns="45720" rIns="91440" bIns="45720" rtlCol="0">
            <a:normAutofit fontScale="92500" lnSpcReduction="10000"/>
          </a:bodyPr>
          <a:lstStyle>
            <a:defPPr>
              <a:defRPr lang="en-US"/>
            </a:defPPr>
            <a:lvl1pPr indent="0" defTabSz="914377">
              <a:lnSpc>
                <a:spcPct val="100000"/>
              </a:lnSpc>
              <a:spcBef>
                <a:spcPts val="1000"/>
              </a:spcBef>
              <a:buFont typeface="+mj-lt"/>
              <a:buNone/>
              <a:defRPr sz="1600">
                <a:solidFill>
                  <a:schemeClr val="bg1"/>
                </a:solidFill>
                <a:latin typeface="Avenir Next" panose="020B0503020202020204"/>
              </a:defRPr>
            </a:lvl1pPr>
            <a:lvl2pPr marL="457189" indent="0" defTabSz="914377">
              <a:lnSpc>
                <a:spcPct val="90000"/>
              </a:lnSpc>
              <a:spcBef>
                <a:spcPts val="500"/>
              </a:spcBef>
              <a:buFont typeface="Arial" panose="020B0604020202020204" pitchFamily="34" charset="0"/>
              <a:buNone/>
              <a:defRPr sz="2000">
                <a:solidFill>
                  <a:schemeClr val="tx1">
                    <a:tint val="75000"/>
                  </a:schemeClr>
                </a:solidFill>
                <a:latin typeface="Avenir Next" panose="020B0503020202020204" pitchFamily="34" charset="0"/>
              </a:defRPr>
            </a:lvl2pPr>
            <a:lvl3pPr marL="914377" indent="0" defTabSz="914377">
              <a:lnSpc>
                <a:spcPct val="90000"/>
              </a:lnSpc>
              <a:spcBef>
                <a:spcPts val="500"/>
              </a:spcBef>
              <a:buFont typeface="Arial" panose="020B0604020202020204" pitchFamily="34" charset="0"/>
              <a:buNone/>
              <a:defRPr>
                <a:solidFill>
                  <a:schemeClr val="tx1">
                    <a:tint val="75000"/>
                  </a:schemeClr>
                </a:solidFill>
                <a:latin typeface="Avenir Next" panose="020B0503020202020204" pitchFamily="34" charset="0"/>
              </a:defRPr>
            </a:lvl3pPr>
            <a:lvl4pPr marL="1371566"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4pPr>
            <a:lvl5pPr marL="1828754"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5pPr>
            <a:lvl6pPr marL="2285943" indent="0" defTabSz="914377">
              <a:lnSpc>
                <a:spcPct val="90000"/>
              </a:lnSpc>
              <a:spcBef>
                <a:spcPts val="500"/>
              </a:spcBef>
              <a:buFont typeface="Arial" panose="020B0604020202020204" pitchFamily="34" charset="0"/>
              <a:buNone/>
              <a:defRPr sz="1600">
                <a:solidFill>
                  <a:schemeClr val="tx1">
                    <a:tint val="75000"/>
                  </a:schemeClr>
                </a:solidFill>
              </a:defRPr>
            </a:lvl6pPr>
            <a:lvl7pPr marL="2743131" indent="0" defTabSz="914377">
              <a:lnSpc>
                <a:spcPct val="90000"/>
              </a:lnSpc>
              <a:spcBef>
                <a:spcPts val="500"/>
              </a:spcBef>
              <a:buFont typeface="Arial" panose="020B0604020202020204" pitchFamily="34" charset="0"/>
              <a:buNone/>
              <a:defRPr sz="1600">
                <a:solidFill>
                  <a:schemeClr val="tx1">
                    <a:tint val="75000"/>
                  </a:schemeClr>
                </a:solidFill>
              </a:defRPr>
            </a:lvl7pPr>
            <a:lvl8pPr marL="3200320" indent="0" defTabSz="914377">
              <a:lnSpc>
                <a:spcPct val="90000"/>
              </a:lnSpc>
              <a:spcBef>
                <a:spcPts val="500"/>
              </a:spcBef>
              <a:buFont typeface="Arial" panose="020B0604020202020204" pitchFamily="34" charset="0"/>
              <a:buNone/>
              <a:defRPr sz="1600">
                <a:solidFill>
                  <a:schemeClr val="tx1">
                    <a:tint val="75000"/>
                  </a:schemeClr>
                </a:solidFill>
              </a:defRPr>
            </a:lvl8pPr>
            <a:lvl9pPr marL="3657509" indent="0" defTabSz="914377">
              <a:lnSpc>
                <a:spcPct val="90000"/>
              </a:lnSpc>
              <a:spcBef>
                <a:spcPts val="500"/>
              </a:spcBef>
              <a:buFont typeface="Arial" panose="020B0604020202020204" pitchFamily="34" charset="0"/>
              <a:buNone/>
              <a:defRPr sz="1600">
                <a:solidFill>
                  <a:schemeClr val="tx1">
                    <a:tint val="75000"/>
                  </a:schemeClr>
                </a:solidFill>
              </a:defRPr>
            </a:lvl9pPr>
          </a:lstStyle>
          <a:p>
            <a:r>
              <a:rPr lang="en-US" b="1" dirty="0">
                <a:solidFill>
                  <a:schemeClr val="tx1"/>
                </a:solidFill>
              </a:rPr>
              <a:t>Universal Declaration of Human Rights (1948)</a:t>
            </a:r>
          </a:p>
          <a:p>
            <a:r>
              <a:rPr lang="en-US" i="1" dirty="0">
                <a:solidFill>
                  <a:schemeClr val="tx1"/>
                </a:solidFill>
              </a:rPr>
              <a:t>Everyone has the right to work, to free choice of employment, to just and </a:t>
            </a:r>
            <a:r>
              <a:rPr lang="en-US" i="1" dirty="0" err="1">
                <a:solidFill>
                  <a:schemeClr val="tx1"/>
                </a:solidFill>
              </a:rPr>
              <a:t>favourable</a:t>
            </a:r>
            <a:r>
              <a:rPr lang="en-US" i="1" dirty="0">
                <a:solidFill>
                  <a:schemeClr val="tx1"/>
                </a:solidFill>
              </a:rPr>
              <a:t> conditions of work ...  </a:t>
            </a:r>
            <a:r>
              <a:rPr lang="en-US" dirty="0">
                <a:solidFill>
                  <a:schemeClr val="tx1"/>
                </a:solidFill>
              </a:rPr>
              <a:t>(Article 23) </a:t>
            </a:r>
            <a:endParaRPr lang="en-US" b="1" dirty="0">
              <a:solidFill>
                <a:schemeClr val="tx1"/>
              </a:solidFill>
            </a:endParaRPr>
          </a:p>
          <a:p>
            <a:pPr marL="285750" indent="-285750">
              <a:buFont typeface="Arial" panose="020B0604020202020204" pitchFamily="34" charset="0"/>
              <a:buChar char="•"/>
            </a:pPr>
            <a:r>
              <a:rPr lang="en-US" dirty="0">
                <a:solidFill>
                  <a:schemeClr val="tx1"/>
                </a:solidFill>
              </a:rPr>
              <a:t>Everyone has the right to work under just and favorable conditions.</a:t>
            </a:r>
          </a:p>
          <a:p>
            <a:pPr marL="285750" indent="-285750">
              <a:buFont typeface="Arial" panose="020B0604020202020204" pitchFamily="34" charset="0"/>
              <a:buChar char="•"/>
            </a:pPr>
            <a:r>
              <a:rPr lang="en-US" dirty="0">
                <a:solidFill>
                  <a:schemeClr val="tx1"/>
                </a:solidFill>
              </a:rPr>
              <a:t>This declaration emphasizes the importance of respecting and protecting individual wellbeing at work.</a:t>
            </a:r>
          </a:p>
          <a:p>
            <a:pPr marL="285750" indent="-285750">
              <a:buFont typeface="Arial" panose="020B0604020202020204" pitchFamily="34" charset="0"/>
              <a:buChar char="•"/>
            </a:pPr>
            <a:endParaRPr lang="en-US" dirty="0">
              <a:solidFill>
                <a:schemeClr val="tx1"/>
              </a:solidFill>
            </a:endParaRPr>
          </a:p>
          <a:p>
            <a:r>
              <a:rPr lang="en-US" b="1" dirty="0">
                <a:solidFill>
                  <a:schemeClr val="tx1"/>
                </a:solidFill>
              </a:rPr>
              <a:t>International Covenant on Economic, Social and Cultural Rights (1976)</a:t>
            </a:r>
          </a:p>
          <a:p>
            <a:r>
              <a:rPr lang="en-US" i="1" dirty="0">
                <a:solidFill>
                  <a:schemeClr val="tx1"/>
                </a:solidFill>
              </a:rPr>
              <a:t>The States Parties to the present Covenant recognize the right of everyone to the enjoyment of just and </a:t>
            </a:r>
            <a:r>
              <a:rPr lang="en-US" i="1" dirty="0" err="1">
                <a:solidFill>
                  <a:schemeClr val="tx1"/>
                </a:solidFill>
              </a:rPr>
              <a:t>favourable</a:t>
            </a:r>
            <a:r>
              <a:rPr lang="en-US" i="1" dirty="0">
                <a:solidFill>
                  <a:schemeClr val="tx1"/>
                </a:solidFill>
              </a:rPr>
              <a:t> conditions of work, which ensure, in particular: ... (b) Safe and healthy working conditions ... </a:t>
            </a:r>
            <a:r>
              <a:rPr lang="en-US" dirty="0">
                <a:solidFill>
                  <a:schemeClr val="tx1"/>
                </a:solidFill>
              </a:rPr>
              <a:t>(Article 7) </a:t>
            </a:r>
            <a:endParaRPr lang="en-US" b="1" dirty="0">
              <a:solidFill>
                <a:schemeClr val="tx1"/>
              </a:solidFill>
            </a:endParaRPr>
          </a:p>
          <a:p>
            <a:pPr marL="285750" indent="-285750">
              <a:buFont typeface="Arial" panose="020B0604020202020204" pitchFamily="34" charset="0"/>
              <a:buChar char="•"/>
            </a:pPr>
            <a:r>
              <a:rPr lang="en-US" dirty="0">
                <a:solidFill>
                  <a:schemeClr val="tx1"/>
                </a:solidFill>
              </a:rPr>
              <a:t>Safe and healthy working conditions are highlighted as a key aspect of this right.</a:t>
            </a:r>
          </a:p>
          <a:p>
            <a:pPr marL="285750" indent="-285750">
              <a:buFont typeface="Arial" panose="020B0604020202020204" pitchFamily="34" charset="0"/>
              <a:buChar char="•"/>
            </a:pPr>
            <a:r>
              <a:rPr lang="en-US" dirty="0">
                <a:solidFill>
                  <a:schemeClr val="tx1"/>
                </a:solidFill>
              </a:rPr>
              <a:t>The States Parties recognize the right to just and favorable conditions of work.</a:t>
            </a:r>
          </a:p>
          <a:p>
            <a:endParaRPr lang="en-US" dirty="0">
              <a:solidFill>
                <a:schemeClr val="tx1"/>
              </a:solidFill>
            </a:endParaRPr>
          </a:p>
          <a:p>
            <a:r>
              <a:rPr lang="en-US" b="1" dirty="0">
                <a:solidFill>
                  <a:schemeClr val="tx1"/>
                </a:solidFill>
              </a:rPr>
              <a:t>Declaration on Fundamental Principles and Rights at Work (1998)</a:t>
            </a:r>
          </a:p>
          <a:p>
            <a:pPr marL="285750" indent="-285750">
              <a:buFont typeface="Arial" panose="020B0604020202020204" pitchFamily="34" charset="0"/>
              <a:buChar char="•"/>
            </a:pPr>
            <a:r>
              <a:rPr lang="en-US" dirty="0">
                <a:solidFill>
                  <a:schemeClr val="tx1"/>
                </a:solidFill>
              </a:rPr>
              <a:t>It explicitly recognizes the right of workers to a healthy and safe work environment.</a:t>
            </a:r>
          </a:p>
          <a:p>
            <a:pPr marL="285750" indent="-285750">
              <a:buFont typeface="Arial" panose="020B0604020202020204" pitchFamily="34" charset="0"/>
              <a:buChar char="•"/>
            </a:pPr>
            <a:r>
              <a:rPr lang="en-US" dirty="0">
                <a:solidFill>
                  <a:schemeClr val="tx1"/>
                </a:solidFill>
              </a:rPr>
              <a:t>This declaration expresses the commitment to uphold fundamental human values.</a:t>
            </a:r>
          </a:p>
          <a:p>
            <a:br>
              <a:rPr lang="en-US" dirty="0">
                <a:solidFill>
                  <a:schemeClr val="tx1"/>
                </a:solidFill>
              </a:rPr>
            </a:b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44325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C342BB12-84C9-247B-4C96-724CB0CC6C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F2446-01E5-4173-AD71-E3783F42A540}" type="slidenum">
              <a:rPr kumimoji="0" lang="it-IT" sz="1200" b="0" i="0" u="none" strike="noStrike" kern="1200" cap="none" spc="0" normalizeH="0" baseline="0" noProof="0" smtClean="0">
                <a:ln>
                  <a:noFill/>
                </a:ln>
                <a:solidFill>
                  <a:schemeClr val="tx1"/>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schemeClr val="tx1"/>
              </a:solidFill>
              <a:effectLst/>
              <a:uLnTx/>
              <a:uFillTx/>
              <a:latin typeface="Avenir Next" panose="020B0503020202020204" pitchFamily="34" charset="0"/>
              <a:ea typeface="+mn-ea"/>
              <a:cs typeface="+mn-cs"/>
            </a:endParaRPr>
          </a:p>
        </p:txBody>
      </p:sp>
      <p:sp>
        <p:nvSpPr>
          <p:cNvPr id="7" name="Title 1">
            <a:extLst>
              <a:ext uri="{FF2B5EF4-FFF2-40B4-BE49-F238E27FC236}">
                <a16:creationId xmlns:a16="http://schemas.microsoft.com/office/drawing/2014/main" id="{2B8818A9-1548-BBE0-37F4-B07AF808C254}"/>
              </a:ext>
            </a:extLst>
          </p:cNvPr>
          <p:cNvSpPr txBox="1">
            <a:spLocks/>
          </p:cNvSpPr>
          <p:nvPr/>
        </p:nvSpPr>
        <p:spPr>
          <a:xfrm>
            <a:off x="1537945" y="-107400"/>
            <a:ext cx="10515600" cy="1325563"/>
          </a:xfrm>
          <a:prstGeom prst="rect">
            <a:avLst/>
          </a:prstGeom>
        </p:spPr>
        <p:txBody>
          <a:bodyPr vert="horz" lIns="91440" tIns="45720" rIns="91440" bIns="45720" rtlCol="0" anchor="b">
            <a:normAutofit/>
          </a:bodyPr>
          <a:lstStyle>
            <a:defPPr>
              <a:defRPr lang="en-US"/>
            </a:defPPr>
            <a:lvl1pPr defTabSz="914377">
              <a:lnSpc>
                <a:spcPct val="90000"/>
              </a:lnSpc>
              <a:spcBef>
                <a:spcPct val="0"/>
              </a:spcBef>
              <a:buNone/>
              <a:defRPr sz="3200" b="1">
                <a:solidFill>
                  <a:schemeClr val="accent1"/>
                </a:solidFill>
                <a:latin typeface="Avenir Next LT Pro" panose="020B0504020202020204" pitchFamily="34" charset="0"/>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Avenir Next LT Pro" panose="020B0504020202020204" pitchFamily="34" charset="0"/>
                <a:ea typeface="+mj-ea"/>
                <a:cs typeface="+mj-cs"/>
              </a:rPr>
              <a:t>OSH social and economic relevance</a:t>
            </a:r>
          </a:p>
        </p:txBody>
      </p:sp>
      <p:sp>
        <p:nvSpPr>
          <p:cNvPr id="10" name="CasellaDiTesto 9">
            <a:extLst>
              <a:ext uri="{FF2B5EF4-FFF2-40B4-BE49-F238E27FC236}">
                <a16:creationId xmlns:a16="http://schemas.microsoft.com/office/drawing/2014/main" id="{8D90A634-8305-481B-39AC-AA36A2717E81}"/>
              </a:ext>
            </a:extLst>
          </p:cNvPr>
          <p:cNvSpPr txBox="1"/>
          <p:nvPr/>
        </p:nvSpPr>
        <p:spPr>
          <a:xfrm>
            <a:off x="8129245" y="4501109"/>
            <a:ext cx="3645175" cy="675153"/>
          </a:xfrm>
          <a:prstGeom prst="rect">
            <a:avLst/>
          </a:prstGeom>
        </p:spPr>
        <p:txBody>
          <a:bodyPr vert="horz" lIns="91440" tIns="45720" rIns="91440" bIns="45720" rtlCol="0">
            <a:normAutofit/>
          </a:bodyPr>
          <a:lstStyle>
            <a:defPPr>
              <a:defRPr lang="en-US"/>
            </a:defPPr>
            <a:lvl1pPr marR="0" lvl="0" indent="0" defTabSz="914377" fontAlgn="auto">
              <a:lnSpc>
                <a:spcPct val="100000"/>
              </a:lnSpc>
              <a:spcBef>
                <a:spcPts val="1000"/>
              </a:spcBef>
              <a:spcAft>
                <a:spcPts val="0"/>
              </a:spcAft>
              <a:buClrTx/>
              <a:buSzTx/>
              <a:buFont typeface="+mj-lt"/>
              <a:buNone/>
              <a:tabLst/>
              <a:defRPr kumimoji="0" sz="1600" b="0" i="0" u="none" strike="noStrike" cap="none" spc="0" normalizeH="0" baseline="0">
                <a:ln>
                  <a:noFill/>
                </a:ln>
                <a:solidFill>
                  <a:srgbClr val="FFFFFF"/>
                </a:solidFill>
                <a:effectLst/>
                <a:uLnTx/>
                <a:uFillTx/>
                <a:latin typeface="Avenir Next" panose="020B0503020202020204"/>
              </a:defRPr>
            </a:lvl1pPr>
            <a:lvl2pPr marL="457189" indent="0" defTabSz="914377">
              <a:lnSpc>
                <a:spcPct val="90000"/>
              </a:lnSpc>
              <a:spcBef>
                <a:spcPts val="500"/>
              </a:spcBef>
              <a:buFont typeface="Arial" panose="020B0604020202020204" pitchFamily="34" charset="0"/>
              <a:buNone/>
              <a:defRPr sz="2000">
                <a:solidFill>
                  <a:schemeClr val="tx1">
                    <a:tint val="75000"/>
                  </a:schemeClr>
                </a:solidFill>
                <a:latin typeface="Avenir Next" panose="020B0503020202020204" pitchFamily="34" charset="0"/>
              </a:defRPr>
            </a:lvl2pPr>
            <a:lvl3pPr marL="914377" indent="0" defTabSz="914377">
              <a:lnSpc>
                <a:spcPct val="90000"/>
              </a:lnSpc>
              <a:spcBef>
                <a:spcPts val="500"/>
              </a:spcBef>
              <a:buFont typeface="Arial" panose="020B0604020202020204" pitchFamily="34" charset="0"/>
              <a:buNone/>
              <a:defRPr>
                <a:solidFill>
                  <a:schemeClr val="tx1">
                    <a:tint val="75000"/>
                  </a:schemeClr>
                </a:solidFill>
                <a:latin typeface="Avenir Next" panose="020B0503020202020204" pitchFamily="34" charset="0"/>
              </a:defRPr>
            </a:lvl3pPr>
            <a:lvl4pPr marL="1371566"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4pPr>
            <a:lvl5pPr marL="1828754"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5pPr>
            <a:lvl6pPr marL="2285943" indent="0" defTabSz="914377">
              <a:lnSpc>
                <a:spcPct val="90000"/>
              </a:lnSpc>
              <a:spcBef>
                <a:spcPts val="500"/>
              </a:spcBef>
              <a:buFont typeface="Arial" panose="020B0604020202020204" pitchFamily="34" charset="0"/>
              <a:buNone/>
              <a:defRPr sz="1600">
                <a:solidFill>
                  <a:schemeClr val="tx1">
                    <a:tint val="75000"/>
                  </a:schemeClr>
                </a:solidFill>
              </a:defRPr>
            </a:lvl6pPr>
            <a:lvl7pPr marL="2743131" indent="0" defTabSz="914377">
              <a:lnSpc>
                <a:spcPct val="90000"/>
              </a:lnSpc>
              <a:spcBef>
                <a:spcPts val="500"/>
              </a:spcBef>
              <a:buFont typeface="Arial" panose="020B0604020202020204" pitchFamily="34" charset="0"/>
              <a:buNone/>
              <a:defRPr sz="1600">
                <a:solidFill>
                  <a:schemeClr val="tx1">
                    <a:tint val="75000"/>
                  </a:schemeClr>
                </a:solidFill>
              </a:defRPr>
            </a:lvl7pPr>
            <a:lvl8pPr marL="3200320" indent="0" defTabSz="914377">
              <a:lnSpc>
                <a:spcPct val="90000"/>
              </a:lnSpc>
              <a:spcBef>
                <a:spcPts val="500"/>
              </a:spcBef>
              <a:buFont typeface="Arial" panose="020B0604020202020204" pitchFamily="34" charset="0"/>
              <a:buNone/>
              <a:defRPr sz="1600">
                <a:solidFill>
                  <a:schemeClr val="tx1">
                    <a:tint val="75000"/>
                  </a:schemeClr>
                </a:solidFill>
              </a:defRPr>
            </a:lvl8pPr>
            <a:lvl9pPr marL="3657509" indent="0" defTabSz="914377">
              <a:lnSpc>
                <a:spcPct val="90000"/>
              </a:lnSpc>
              <a:spcBef>
                <a:spcPts val="500"/>
              </a:spcBef>
              <a:buFont typeface="Arial" panose="020B0604020202020204" pitchFamily="34" charset="0"/>
              <a:buNone/>
              <a:defRPr sz="1600">
                <a:solidFill>
                  <a:schemeClr val="tx1">
                    <a:tint val="75000"/>
                  </a:schemeClr>
                </a:solidFill>
              </a:defRPr>
            </a:lvl9pPr>
          </a:lstStyle>
          <a:p>
            <a:r>
              <a:rPr lang="en-US" dirty="0">
                <a:solidFill>
                  <a:schemeClr val="tx1"/>
                </a:solidFill>
              </a:rPr>
              <a:t>Enhancing productivity through safety measures</a:t>
            </a:r>
          </a:p>
        </p:txBody>
      </p:sp>
      <p:sp>
        <p:nvSpPr>
          <p:cNvPr id="11" name="CasellaDiTesto 10">
            <a:extLst>
              <a:ext uri="{FF2B5EF4-FFF2-40B4-BE49-F238E27FC236}">
                <a16:creationId xmlns:a16="http://schemas.microsoft.com/office/drawing/2014/main" id="{429C7E9B-C7C8-93D3-4404-6658D4D6DBB9}"/>
              </a:ext>
            </a:extLst>
          </p:cNvPr>
          <p:cNvSpPr txBox="1"/>
          <p:nvPr/>
        </p:nvSpPr>
        <p:spPr>
          <a:xfrm>
            <a:off x="417580" y="1990459"/>
            <a:ext cx="3748326" cy="1325563"/>
          </a:xfrm>
          <a:prstGeom prst="rect">
            <a:avLst/>
          </a:prstGeom>
        </p:spPr>
        <p:txBody>
          <a:bodyPr vert="horz" lIns="91440" tIns="45720" rIns="91440" bIns="45720" rtlCol="0">
            <a:noAutofit/>
          </a:bodyPr>
          <a:lstStyle>
            <a:defPPr>
              <a:defRPr lang="en-US"/>
            </a:defPPr>
            <a:lvl1pPr marR="0" lvl="0" indent="0" defTabSz="914377" fontAlgn="auto">
              <a:lnSpc>
                <a:spcPct val="100000"/>
              </a:lnSpc>
              <a:spcBef>
                <a:spcPts val="1000"/>
              </a:spcBef>
              <a:spcAft>
                <a:spcPts val="0"/>
              </a:spcAft>
              <a:buClrTx/>
              <a:buSzTx/>
              <a:buFont typeface="+mj-lt"/>
              <a:buNone/>
              <a:tabLst/>
              <a:defRPr kumimoji="0" sz="1600" b="1" i="0" u="none" strike="noStrike" cap="none" spc="0" normalizeH="0" baseline="0">
                <a:ln>
                  <a:noFill/>
                </a:ln>
                <a:solidFill>
                  <a:srgbClr val="FFFFFF"/>
                </a:solidFill>
                <a:effectLst/>
                <a:uLnTx/>
                <a:uFillTx/>
                <a:latin typeface="Avenir Next" panose="020B0503020202020204"/>
              </a:defRPr>
            </a:lvl1pPr>
            <a:lvl2pPr marL="457189" indent="0" defTabSz="914377">
              <a:lnSpc>
                <a:spcPct val="90000"/>
              </a:lnSpc>
              <a:spcBef>
                <a:spcPts val="500"/>
              </a:spcBef>
              <a:buFont typeface="Arial" panose="020B0604020202020204" pitchFamily="34" charset="0"/>
              <a:buNone/>
              <a:defRPr sz="2000">
                <a:solidFill>
                  <a:schemeClr val="tx1">
                    <a:tint val="75000"/>
                  </a:schemeClr>
                </a:solidFill>
                <a:latin typeface="Avenir Next" panose="020B0503020202020204" pitchFamily="34" charset="0"/>
              </a:defRPr>
            </a:lvl2pPr>
            <a:lvl3pPr marL="914377" indent="0" defTabSz="914377">
              <a:lnSpc>
                <a:spcPct val="90000"/>
              </a:lnSpc>
              <a:spcBef>
                <a:spcPts val="500"/>
              </a:spcBef>
              <a:buFont typeface="Arial" panose="020B0604020202020204" pitchFamily="34" charset="0"/>
              <a:buNone/>
              <a:defRPr>
                <a:solidFill>
                  <a:schemeClr val="tx1">
                    <a:tint val="75000"/>
                  </a:schemeClr>
                </a:solidFill>
                <a:latin typeface="Avenir Next" panose="020B0503020202020204" pitchFamily="34" charset="0"/>
              </a:defRPr>
            </a:lvl3pPr>
            <a:lvl4pPr marL="1371566"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4pPr>
            <a:lvl5pPr marL="1828754"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5pPr>
            <a:lvl6pPr marL="2285943" indent="0" defTabSz="914377">
              <a:lnSpc>
                <a:spcPct val="90000"/>
              </a:lnSpc>
              <a:spcBef>
                <a:spcPts val="500"/>
              </a:spcBef>
              <a:buFont typeface="Arial" panose="020B0604020202020204" pitchFamily="34" charset="0"/>
              <a:buNone/>
              <a:defRPr sz="1600">
                <a:solidFill>
                  <a:schemeClr val="tx1">
                    <a:tint val="75000"/>
                  </a:schemeClr>
                </a:solidFill>
              </a:defRPr>
            </a:lvl6pPr>
            <a:lvl7pPr marL="2743131" indent="0" defTabSz="914377">
              <a:lnSpc>
                <a:spcPct val="90000"/>
              </a:lnSpc>
              <a:spcBef>
                <a:spcPts val="500"/>
              </a:spcBef>
              <a:buFont typeface="Arial" panose="020B0604020202020204" pitchFamily="34" charset="0"/>
              <a:buNone/>
              <a:defRPr sz="1600">
                <a:solidFill>
                  <a:schemeClr val="tx1">
                    <a:tint val="75000"/>
                  </a:schemeClr>
                </a:solidFill>
              </a:defRPr>
            </a:lvl7pPr>
            <a:lvl8pPr marL="3200320" indent="0" defTabSz="914377">
              <a:lnSpc>
                <a:spcPct val="90000"/>
              </a:lnSpc>
              <a:spcBef>
                <a:spcPts val="500"/>
              </a:spcBef>
              <a:buFont typeface="Arial" panose="020B0604020202020204" pitchFamily="34" charset="0"/>
              <a:buNone/>
              <a:defRPr sz="1600">
                <a:solidFill>
                  <a:schemeClr val="tx1">
                    <a:tint val="75000"/>
                  </a:schemeClr>
                </a:solidFill>
              </a:defRPr>
            </a:lvl8pPr>
            <a:lvl9pPr marL="3657509" indent="0" defTabSz="914377">
              <a:lnSpc>
                <a:spcPct val="90000"/>
              </a:lnSpc>
              <a:spcBef>
                <a:spcPts val="500"/>
              </a:spcBef>
              <a:buFont typeface="Arial" panose="020B0604020202020204" pitchFamily="34" charset="0"/>
              <a:buNone/>
              <a:defRPr sz="1600">
                <a:solidFill>
                  <a:schemeClr val="tx1">
                    <a:tint val="75000"/>
                  </a:schemeClr>
                </a:solidFill>
              </a:defRPr>
            </a:lvl9pPr>
          </a:lstStyle>
          <a:p>
            <a:pPr algn="r"/>
            <a:r>
              <a:rPr lang="en-US" b="0" dirty="0">
                <a:solidFill>
                  <a:schemeClr val="tx1"/>
                </a:solidFill>
              </a:rPr>
              <a:t>Convincing people about the benefits</a:t>
            </a:r>
          </a:p>
          <a:p>
            <a:pPr algn="r"/>
            <a:r>
              <a:rPr lang="en-US" b="0" dirty="0">
                <a:solidFill>
                  <a:schemeClr val="tx1"/>
                </a:solidFill>
              </a:rPr>
              <a:t>Safety measures as an inevitable aspect of work</a:t>
            </a:r>
          </a:p>
          <a:p>
            <a:pPr algn="r"/>
            <a:endParaRPr lang="en-US" b="0" dirty="0">
              <a:solidFill>
                <a:schemeClr val="tx1"/>
              </a:solidFill>
            </a:endParaRPr>
          </a:p>
        </p:txBody>
      </p:sp>
      <p:sp>
        <p:nvSpPr>
          <p:cNvPr id="13" name="CasellaDiTesto 12">
            <a:extLst>
              <a:ext uri="{FF2B5EF4-FFF2-40B4-BE49-F238E27FC236}">
                <a16:creationId xmlns:a16="http://schemas.microsoft.com/office/drawing/2014/main" id="{B78F2BB2-2D43-8AAC-7829-88ACB317D1E2}"/>
              </a:ext>
            </a:extLst>
          </p:cNvPr>
          <p:cNvSpPr txBox="1"/>
          <p:nvPr/>
        </p:nvSpPr>
        <p:spPr>
          <a:xfrm>
            <a:off x="8129245" y="1990459"/>
            <a:ext cx="3645175" cy="538930"/>
          </a:xfrm>
          <a:prstGeom prst="rect">
            <a:avLst/>
          </a:prstGeom>
        </p:spPr>
        <p:txBody>
          <a:bodyPr vert="horz" lIns="91440" tIns="45720" rIns="91440" bIns="45720" rtlCol="0">
            <a:normAutofit/>
          </a:bodyPr>
          <a:lstStyle>
            <a:defPPr>
              <a:defRPr lang="en-US"/>
            </a:defPPr>
            <a:lvl1pPr marR="0" lvl="0" indent="0" defTabSz="914377" fontAlgn="auto">
              <a:lnSpc>
                <a:spcPct val="100000"/>
              </a:lnSpc>
              <a:spcBef>
                <a:spcPts val="1000"/>
              </a:spcBef>
              <a:spcAft>
                <a:spcPts val="0"/>
              </a:spcAft>
              <a:buClrTx/>
              <a:buSzTx/>
              <a:buFont typeface="+mj-lt"/>
              <a:buNone/>
              <a:tabLst/>
              <a:defRPr kumimoji="0" sz="1600" b="0" i="0" u="none" strike="noStrike" cap="none" spc="0" normalizeH="0" baseline="0">
                <a:ln>
                  <a:noFill/>
                </a:ln>
                <a:solidFill>
                  <a:srgbClr val="FFFFFF"/>
                </a:solidFill>
                <a:effectLst/>
                <a:uLnTx/>
                <a:uFillTx/>
                <a:latin typeface="Avenir Next" panose="020B0503020202020204"/>
              </a:defRPr>
            </a:lvl1pPr>
            <a:lvl2pPr marL="457189" indent="0" defTabSz="914377">
              <a:lnSpc>
                <a:spcPct val="90000"/>
              </a:lnSpc>
              <a:spcBef>
                <a:spcPts val="500"/>
              </a:spcBef>
              <a:buFont typeface="Arial" panose="020B0604020202020204" pitchFamily="34" charset="0"/>
              <a:buNone/>
              <a:defRPr sz="2000">
                <a:solidFill>
                  <a:schemeClr val="tx1">
                    <a:tint val="75000"/>
                  </a:schemeClr>
                </a:solidFill>
                <a:latin typeface="Avenir Next" panose="020B0503020202020204" pitchFamily="34" charset="0"/>
              </a:defRPr>
            </a:lvl2pPr>
            <a:lvl3pPr marL="914377" indent="0" defTabSz="914377">
              <a:lnSpc>
                <a:spcPct val="90000"/>
              </a:lnSpc>
              <a:spcBef>
                <a:spcPts val="500"/>
              </a:spcBef>
              <a:buFont typeface="Arial" panose="020B0604020202020204" pitchFamily="34" charset="0"/>
              <a:buNone/>
              <a:defRPr>
                <a:solidFill>
                  <a:schemeClr val="tx1">
                    <a:tint val="75000"/>
                  </a:schemeClr>
                </a:solidFill>
                <a:latin typeface="Avenir Next" panose="020B0503020202020204" pitchFamily="34" charset="0"/>
              </a:defRPr>
            </a:lvl3pPr>
            <a:lvl4pPr marL="1371566"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4pPr>
            <a:lvl5pPr marL="1828754"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5pPr>
            <a:lvl6pPr marL="2285943" indent="0" defTabSz="914377">
              <a:lnSpc>
                <a:spcPct val="90000"/>
              </a:lnSpc>
              <a:spcBef>
                <a:spcPts val="500"/>
              </a:spcBef>
              <a:buFont typeface="Arial" panose="020B0604020202020204" pitchFamily="34" charset="0"/>
              <a:buNone/>
              <a:defRPr sz="1600">
                <a:solidFill>
                  <a:schemeClr val="tx1">
                    <a:tint val="75000"/>
                  </a:schemeClr>
                </a:solidFill>
              </a:defRPr>
            </a:lvl6pPr>
            <a:lvl7pPr marL="2743131" indent="0" defTabSz="914377">
              <a:lnSpc>
                <a:spcPct val="90000"/>
              </a:lnSpc>
              <a:spcBef>
                <a:spcPts val="500"/>
              </a:spcBef>
              <a:buFont typeface="Arial" panose="020B0604020202020204" pitchFamily="34" charset="0"/>
              <a:buNone/>
              <a:defRPr sz="1600">
                <a:solidFill>
                  <a:schemeClr val="tx1">
                    <a:tint val="75000"/>
                  </a:schemeClr>
                </a:solidFill>
              </a:defRPr>
            </a:lvl7pPr>
            <a:lvl8pPr marL="3200320" indent="0" defTabSz="914377">
              <a:lnSpc>
                <a:spcPct val="90000"/>
              </a:lnSpc>
              <a:spcBef>
                <a:spcPts val="500"/>
              </a:spcBef>
              <a:buFont typeface="Arial" panose="020B0604020202020204" pitchFamily="34" charset="0"/>
              <a:buNone/>
              <a:defRPr sz="1600">
                <a:solidFill>
                  <a:schemeClr val="tx1">
                    <a:tint val="75000"/>
                  </a:schemeClr>
                </a:solidFill>
              </a:defRPr>
            </a:lvl8pPr>
            <a:lvl9pPr marL="3657509" indent="0" defTabSz="914377">
              <a:lnSpc>
                <a:spcPct val="90000"/>
              </a:lnSpc>
              <a:spcBef>
                <a:spcPts val="500"/>
              </a:spcBef>
              <a:buFont typeface="Arial" panose="020B0604020202020204" pitchFamily="34" charset="0"/>
              <a:buNone/>
              <a:defRPr sz="1600">
                <a:solidFill>
                  <a:schemeClr val="tx1">
                    <a:tint val="75000"/>
                  </a:schemeClr>
                </a:solidFill>
              </a:defRPr>
            </a:lvl9pPr>
          </a:lstStyle>
          <a:p>
            <a:r>
              <a:rPr lang="en-US" dirty="0">
                <a:solidFill>
                  <a:schemeClr val="tx1"/>
                </a:solidFill>
              </a:rPr>
              <a:t>Perceived hindrance to productivity</a:t>
            </a:r>
          </a:p>
        </p:txBody>
      </p:sp>
      <p:sp>
        <p:nvSpPr>
          <p:cNvPr id="15" name="CasellaDiTesto 14">
            <a:extLst>
              <a:ext uri="{FF2B5EF4-FFF2-40B4-BE49-F238E27FC236}">
                <a16:creationId xmlns:a16="http://schemas.microsoft.com/office/drawing/2014/main" id="{E177EDB0-FA3E-CB51-2FE8-C7A7480A5F82}"/>
              </a:ext>
            </a:extLst>
          </p:cNvPr>
          <p:cNvSpPr txBox="1"/>
          <p:nvPr/>
        </p:nvSpPr>
        <p:spPr>
          <a:xfrm>
            <a:off x="417580" y="4501109"/>
            <a:ext cx="3748326" cy="1325564"/>
          </a:xfrm>
          <a:prstGeom prst="rect">
            <a:avLst/>
          </a:prstGeom>
        </p:spPr>
        <p:txBody>
          <a:bodyPr vert="horz" lIns="91440" tIns="45720" rIns="91440" bIns="45720" rtlCol="0">
            <a:normAutofit/>
          </a:bodyPr>
          <a:lstStyle>
            <a:defPPr>
              <a:defRPr lang="en-US"/>
            </a:defPPr>
            <a:lvl1pPr marR="0" lvl="0" indent="0" defTabSz="914377" fontAlgn="auto">
              <a:lnSpc>
                <a:spcPct val="100000"/>
              </a:lnSpc>
              <a:spcBef>
                <a:spcPts val="1000"/>
              </a:spcBef>
              <a:spcAft>
                <a:spcPts val="0"/>
              </a:spcAft>
              <a:buClrTx/>
              <a:buSzTx/>
              <a:buFont typeface="+mj-lt"/>
              <a:buNone/>
              <a:tabLst/>
              <a:defRPr kumimoji="0" sz="1600" b="0" i="0" u="none" strike="noStrike" cap="none" spc="0" normalizeH="0" baseline="0">
                <a:ln>
                  <a:noFill/>
                </a:ln>
                <a:solidFill>
                  <a:srgbClr val="FFFFFF"/>
                </a:solidFill>
                <a:effectLst/>
                <a:uLnTx/>
                <a:uFillTx/>
                <a:latin typeface="Avenir Next" panose="020B0503020202020204"/>
              </a:defRPr>
            </a:lvl1pPr>
            <a:lvl2pPr marL="457189" indent="0" defTabSz="914377">
              <a:lnSpc>
                <a:spcPct val="90000"/>
              </a:lnSpc>
              <a:spcBef>
                <a:spcPts val="500"/>
              </a:spcBef>
              <a:buFont typeface="Arial" panose="020B0604020202020204" pitchFamily="34" charset="0"/>
              <a:buNone/>
              <a:defRPr sz="2000">
                <a:solidFill>
                  <a:schemeClr val="tx1">
                    <a:tint val="75000"/>
                  </a:schemeClr>
                </a:solidFill>
                <a:latin typeface="Avenir Next" panose="020B0503020202020204" pitchFamily="34" charset="0"/>
              </a:defRPr>
            </a:lvl2pPr>
            <a:lvl3pPr marL="914377" indent="0" defTabSz="914377">
              <a:lnSpc>
                <a:spcPct val="90000"/>
              </a:lnSpc>
              <a:spcBef>
                <a:spcPts val="500"/>
              </a:spcBef>
              <a:buFont typeface="Arial" panose="020B0604020202020204" pitchFamily="34" charset="0"/>
              <a:buNone/>
              <a:defRPr>
                <a:solidFill>
                  <a:schemeClr val="tx1">
                    <a:tint val="75000"/>
                  </a:schemeClr>
                </a:solidFill>
                <a:latin typeface="Avenir Next" panose="020B0503020202020204" pitchFamily="34" charset="0"/>
              </a:defRPr>
            </a:lvl3pPr>
            <a:lvl4pPr marL="1371566"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4pPr>
            <a:lvl5pPr marL="1828754"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5pPr>
            <a:lvl6pPr marL="2285943" indent="0" defTabSz="914377">
              <a:lnSpc>
                <a:spcPct val="90000"/>
              </a:lnSpc>
              <a:spcBef>
                <a:spcPts val="500"/>
              </a:spcBef>
              <a:buFont typeface="Arial" panose="020B0604020202020204" pitchFamily="34" charset="0"/>
              <a:buNone/>
              <a:defRPr sz="1600">
                <a:solidFill>
                  <a:schemeClr val="tx1">
                    <a:tint val="75000"/>
                  </a:schemeClr>
                </a:solidFill>
              </a:defRPr>
            </a:lvl6pPr>
            <a:lvl7pPr marL="2743131" indent="0" defTabSz="914377">
              <a:lnSpc>
                <a:spcPct val="90000"/>
              </a:lnSpc>
              <a:spcBef>
                <a:spcPts val="500"/>
              </a:spcBef>
              <a:buFont typeface="Arial" panose="020B0604020202020204" pitchFamily="34" charset="0"/>
              <a:buNone/>
              <a:defRPr sz="1600">
                <a:solidFill>
                  <a:schemeClr val="tx1">
                    <a:tint val="75000"/>
                  </a:schemeClr>
                </a:solidFill>
              </a:defRPr>
            </a:lvl7pPr>
            <a:lvl8pPr marL="3200320" indent="0" defTabSz="914377">
              <a:lnSpc>
                <a:spcPct val="90000"/>
              </a:lnSpc>
              <a:spcBef>
                <a:spcPts val="500"/>
              </a:spcBef>
              <a:buFont typeface="Arial" panose="020B0604020202020204" pitchFamily="34" charset="0"/>
              <a:buNone/>
              <a:defRPr sz="1600">
                <a:solidFill>
                  <a:schemeClr val="tx1">
                    <a:tint val="75000"/>
                  </a:schemeClr>
                </a:solidFill>
              </a:defRPr>
            </a:lvl8pPr>
            <a:lvl9pPr marL="3657509" indent="0" defTabSz="914377">
              <a:lnSpc>
                <a:spcPct val="90000"/>
              </a:lnSpc>
              <a:spcBef>
                <a:spcPts val="500"/>
              </a:spcBef>
              <a:buFont typeface="Arial" panose="020B0604020202020204" pitchFamily="34" charset="0"/>
              <a:buNone/>
              <a:defRPr sz="1600">
                <a:solidFill>
                  <a:schemeClr val="tx1">
                    <a:tint val="75000"/>
                  </a:schemeClr>
                </a:solidFill>
              </a:defRPr>
            </a:lvl9pPr>
          </a:lstStyle>
          <a:p>
            <a:pPr algn="r"/>
            <a:r>
              <a:rPr lang="en-US" dirty="0">
                <a:solidFill>
                  <a:schemeClr val="tx1"/>
                </a:solidFill>
              </a:rPr>
              <a:t>Positive change in workplaces: innovation as a driving force</a:t>
            </a:r>
          </a:p>
          <a:p>
            <a:pPr algn="r"/>
            <a:r>
              <a:rPr lang="en-US" dirty="0">
                <a:solidFill>
                  <a:schemeClr val="tx1"/>
                </a:solidFill>
              </a:rPr>
              <a:t>Exploring the role of technology in improving safety</a:t>
            </a:r>
          </a:p>
        </p:txBody>
      </p:sp>
      <p:pic>
        <p:nvPicPr>
          <p:cNvPr id="17" name="Immagine 16" descr="Immagine che contiene cerchio, testo, schermata, Elementi grafici&#10;&#10;Descrizione generata automaticamente">
            <a:extLst>
              <a:ext uri="{FF2B5EF4-FFF2-40B4-BE49-F238E27FC236}">
                <a16:creationId xmlns:a16="http://schemas.microsoft.com/office/drawing/2014/main" id="{F8524D22-C641-2EED-68DE-BF9752124F93}"/>
              </a:ext>
            </a:extLst>
          </p:cNvPr>
          <p:cNvPicPr>
            <a:picLocks noChangeAspect="1"/>
          </p:cNvPicPr>
          <p:nvPr/>
        </p:nvPicPr>
        <p:blipFill rotWithShape="1">
          <a:blip r:embed="rId4">
            <a:extLst>
              <a:ext uri="{28A0092B-C50C-407E-A947-70E740481C1C}">
                <a14:useLocalDpi xmlns:a14="http://schemas.microsoft.com/office/drawing/2010/main" val="0"/>
              </a:ext>
            </a:extLst>
          </a:blip>
          <a:srcRect l="3508" t="1883" b="-1"/>
          <a:stretch/>
        </p:blipFill>
        <p:spPr>
          <a:xfrm>
            <a:off x="4165906" y="1940505"/>
            <a:ext cx="3963339" cy="3958099"/>
          </a:xfrm>
          <a:prstGeom prst="rect">
            <a:avLst/>
          </a:prstGeom>
        </p:spPr>
      </p:pic>
    </p:spTree>
    <p:extLst>
      <p:ext uri="{BB962C8B-B14F-4D97-AF65-F5344CB8AC3E}">
        <p14:creationId xmlns:p14="http://schemas.microsoft.com/office/powerpoint/2010/main" val="249744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C342BB12-84C9-247B-4C96-724CB0CC6C61}"/>
              </a:ext>
            </a:extLst>
          </p:cNvPr>
          <p:cNvSpPr>
            <a:spLocks noGrp="1"/>
          </p:cNvSpPr>
          <p:nvPr>
            <p:ph type="sldNum" sz="quarter" idx="12"/>
          </p:nvPr>
        </p:nvSpPr>
        <p:spPr>
          <a:xfrm>
            <a:off x="9347200" y="633095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F2446-01E5-4173-AD71-E3783F42A540}" type="slidenum">
              <a:rPr kumimoji="0" lang="it-IT" sz="1200" b="0" i="0" u="none" strike="noStrike" kern="1200" cap="none" spc="0" normalizeH="0" baseline="0" noProof="0" smtClean="0">
                <a:ln>
                  <a:noFill/>
                </a:ln>
                <a:solidFill>
                  <a:schemeClr val="tx1"/>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schemeClr val="tx1"/>
              </a:solidFill>
              <a:effectLst/>
              <a:uLnTx/>
              <a:uFillTx/>
              <a:latin typeface="Avenir Next" panose="020B0503020202020204" pitchFamily="34" charset="0"/>
              <a:ea typeface="+mn-ea"/>
              <a:cs typeface="+mn-cs"/>
            </a:endParaRPr>
          </a:p>
        </p:txBody>
      </p:sp>
      <p:sp>
        <p:nvSpPr>
          <p:cNvPr id="7" name="Title 1">
            <a:extLst>
              <a:ext uri="{FF2B5EF4-FFF2-40B4-BE49-F238E27FC236}">
                <a16:creationId xmlns:a16="http://schemas.microsoft.com/office/drawing/2014/main" id="{2B8818A9-1548-BBE0-37F4-B07AF808C254}"/>
              </a:ext>
            </a:extLst>
          </p:cNvPr>
          <p:cNvSpPr txBox="1">
            <a:spLocks/>
          </p:cNvSpPr>
          <p:nvPr/>
        </p:nvSpPr>
        <p:spPr>
          <a:xfrm>
            <a:off x="1398245" y="-25400"/>
            <a:ext cx="10515600" cy="1325563"/>
          </a:xfrm>
          <a:prstGeom prst="rect">
            <a:avLst/>
          </a:prstGeom>
        </p:spPr>
        <p:txBody>
          <a:bodyPr vert="horz" lIns="91440" tIns="45720" rIns="91440" bIns="45720" rtlCol="0" anchor="b">
            <a:normAutofit/>
          </a:bodyPr>
          <a:lstStyle>
            <a:defPPr>
              <a:defRPr lang="en-US"/>
            </a:defPPr>
            <a:lvl1pPr defTabSz="914377">
              <a:lnSpc>
                <a:spcPct val="90000"/>
              </a:lnSpc>
              <a:spcBef>
                <a:spcPct val="0"/>
              </a:spcBef>
              <a:buNone/>
              <a:defRPr sz="3200" b="1">
                <a:solidFill>
                  <a:schemeClr val="accent1"/>
                </a:solidFill>
                <a:latin typeface="Avenir Next LT Pro" panose="020B0504020202020204" pitchFamily="34" charset="0"/>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Avenir Next LT Pro" panose="020B0504020202020204" pitchFamily="34" charset="0"/>
                <a:ea typeface="+mj-ea"/>
                <a:cs typeface="+mj-cs"/>
              </a:rPr>
              <a:t>OSH social and economic relevance</a:t>
            </a:r>
          </a:p>
        </p:txBody>
      </p:sp>
      <p:sp>
        <p:nvSpPr>
          <p:cNvPr id="3" name="CasellaDiTesto 2">
            <a:extLst>
              <a:ext uri="{FF2B5EF4-FFF2-40B4-BE49-F238E27FC236}">
                <a16:creationId xmlns:a16="http://schemas.microsoft.com/office/drawing/2014/main" id="{0FFE3C1D-A22B-88B5-1533-805D7FD74BA2}"/>
              </a:ext>
            </a:extLst>
          </p:cNvPr>
          <p:cNvSpPr txBox="1"/>
          <p:nvPr/>
        </p:nvSpPr>
        <p:spPr>
          <a:xfrm>
            <a:off x="1117600" y="1779437"/>
            <a:ext cx="10591800" cy="2949525"/>
          </a:xfrm>
          <a:prstGeom prst="rect">
            <a:avLst/>
          </a:prstGeom>
        </p:spPr>
        <p:txBody>
          <a:bodyPr vert="horz" lIns="91440" tIns="45720" rIns="91440" bIns="45720" rtlCol="0">
            <a:normAutofit/>
          </a:bodyPr>
          <a:lstStyle>
            <a:defPPr>
              <a:defRPr lang="en-US"/>
            </a:defPPr>
            <a:lvl1pPr indent="0" defTabSz="914377">
              <a:lnSpc>
                <a:spcPct val="100000"/>
              </a:lnSpc>
              <a:spcBef>
                <a:spcPts val="1000"/>
              </a:spcBef>
              <a:buFont typeface="+mj-lt"/>
              <a:buNone/>
              <a:defRPr sz="1600" b="1">
                <a:solidFill>
                  <a:schemeClr val="bg1"/>
                </a:solidFill>
                <a:latin typeface="Avenir Next" panose="020B0503020202020204"/>
              </a:defRPr>
            </a:lvl1pPr>
            <a:lvl2pPr marL="457189" indent="0" defTabSz="914377">
              <a:lnSpc>
                <a:spcPct val="90000"/>
              </a:lnSpc>
              <a:spcBef>
                <a:spcPts val="500"/>
              </a:spcBef>
              <a:buFont typeface="Arial" panose="020B0604020202020204" pitchFamily="34" charset="0"/>
              <a:buNone/>
              <a:defRPr sz="2000">
                <a:solidFill>
                  <a:schemeClr val="tx1">
                    <a:tint val="75000"/>
                  </a:schemeClr>
                </a:solidFill>
                <a:latin typeface="Avenir Next" panose="020B0503020202020204" pitchFamily="34" charset="0"/>
              </a:defRPr>
            </a:lvl2pPr>
            <a:lvl3pPr marL="914377" indent="0" defTabSz="914377">
              <a:lnSpc>
                <a:spcPct val="90000"/>
              </a:lnSpc>
              <a:spcBef>
                <a:spcPts val="500"/>
              </a:spcBef>
              <a:buFont typeface="Arial" panose="020B0604020202020204" pitchFamily="34" charset="0"/>
              <a:buNone/>
              <a:defRPr>
                <a:solidFill>
                  <a:schemeClr val="tx1">
                    <a:tint val="75000"/>
                  </a:schemeClr>
                </a:solidFill>
                <a:latin typeface="Avenir Next" panose="020B0503020202020204" pitchFamily="34" charset="0"/>
              </a:defRPr>
            </a:lvl3pPr>
            <a:lvl4pPr marL="1371566"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4pPr>
            <a:lvl5pPr marL="1828754"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5pPr>
            <a:lvl6pPr marL="2285943" indent="0" defTabSz="914377">
              <a:lnSpc>
                <a:spcPct val="90000"/>
              </a:lnSpc>
              <a:spcBef>
                <a:spcPts val="500"/>
              </a:spcBef>
              <a:buFont typeface="Arial" panose="020B0604020202020204" pitchFamily="34" charset="0"/>
              <a:buNone/>
              <a:defRPr sz="1600">
                <a:solidFill>
                  <a:schemeClr val="tx1">
                    <a:tint val="75000"/>
                  </a:schemeClr>
                </a:solidFill>
              </a:defRPr>
            </a:lvl6pPr>
            <a:lvl7pPr marL="2743131" indent="0" defTabSz="914377">
              <a:lnSpc>
                <a:spcPct val="90000"/>
              </a:lnSpc>
              <a:spcBef>
                <a:spcPts val="500"/>
              </a:spcBef>
              <a:buFont typeface="Arial" panose="020B0604020202020204" pitchFamily="34" charset="0"/>
              <a:buNone/>
              <a:defRPr sz="1600">
                <a:solidFill>
                  <a:schemeClr val="tx1">
                    <a:tint val="75000"/>
                  </a:schemeClr>
                </a:solidFill>
              </a:defRPr>
            </a:lvl7pPr>
            <a:lvl8pPr marL="3200320" indent="0" defTabSz="914377">
              <a:lnSpc>
                <a:spcPct val="90000"/>
              </a:lnSpc>
              <a:spcBef>
                <a:spcPts val="500"/>
              </a:spcBef>
              <a:buFont typeface="Arial" panose="020B0604020202020204" pitchFamily="34" charset="0"/>
              <a:buNone/>
              <a:defRPr sz="1600">
                <a:solidFill>
                  <a:schemeClr val="tx1">
                    <a:tint val="75000"/>
                  </a:schemeClr>
                </a:solidFill>
              </a:defRPr>
            </a:lvl8pPr>
            <a:lvl9pPr marL="3657509" indent="0" defTabSz="914377">
              <a:lnSpc>
                <a:spcPct val="90000"/>
              </a:lnSpc>
              <a:spcBef>
                <a:spcPts val="500"/>
              </a:spcBef>
              <a:buFont typeface="Arial" panose="020B0604020202020204" pitchFamily="34" charset="0"/>
              <a:buNone/>
              <a:defRPr sz="1600">
                <a:solidFill>
                  <a:schemeClr val="tx1">
                    <a:tint val="75000"/>
                  </a:schemeClr>
                </a:solidFill>
              </a:defRPr>
            </a:lvl9pPr>
          </a:lstStyle>
          <a:p>
            <a:r>
              <a:rPr lang="en-US" sz="2000" dirty="0">
                <a:solidFill>
                  <a:schemeClr val="tx1"/>
                </a:solidFill>
              </a:rPr>
              <a:t>Workplace Safety: A Global Concern</a:t>
            </a:r>
          </a:p>
          <a:p>
            <a:r>
              <a:rPr lang="en-US" b="0" dirty="0">
                <a:solidFill>
                  <a:schemeClr val="tx1"/>
                </a:solidFill>
              </a:rPr>
              <a:t>Some alarming data in Italy and the world…</a:t>
            </a:r>
          </a:p>
          <a:p>
            <a:endParaRPr lang="en-US" b="0" dirty="0">
              <a:solidFill>
                <a:schemeClr val="tx1"/>
              </a:solidFill>
            </a:endParaRPr>
          </a:p>
          <a:p>
            <a:pPr marL="285750" indent="-285750">
              <a:buFont typeface="Arial" panose="020B0604020202020204" pitchFamily="34" charset="0"/>
              <a:buChar char="•"/>
            </a:pPr>
            <a:r>
              <a:rPr lang="en-US" b="0" dirty="0">
                <a:solidFill>
                  <a:schemeClr val="tx1"/>
                </a:solidFill>
              </a:rPr>
              <a:t>2 workers die daily in Italy due to work-related incidents.</a:t>
            </a:r>
          </a:p>
          <a:p>
            <a:pPr marL="285750" indent="-285750">
              <a:buFont typeface="Arial" panose="020B0604020202020204" pitchFamily="34" charset="0"/>
              <a:buChar char="•"/>
            </a:pPr>
            <a:r>
              <a:rPr lang="en-US" b="0" dirty="0">
                <a:solidFill>
                  <a:schemeClr val="tx1"/>
                </a:solidFill>
              </a:rPr>
              <a:t>2.78 million work-related deaths worldwide reported by ILO.</a:t>
            </a:r>
          </a:p>
          <a:p>
            <a:pPr marL="285750" indent="-285750">
              <a:buFont typeface="Arial" panose="020B0604020202020204" pitchFamily="34" charset="0"/>
              <a:buChar char="•"/>
            </a:pPr>
            <a:r>
              <a:rPr lang="en-US" b="0" dirty="0">
                <a:solidFill>
                  <a:schemeClr val="tx1"/>
                </a:solidFill>
              </a:rPr>
              <a:t>$3.2 trillion lost annually due to work-related accidents, 4% world GDP.</a:t>
            </a:r>
          </a:p>
          <a:p>
            <a:pPr marL="285750" indent="-285750">
              <a:buFont typeface="Arial" panose="020B0604020202020204" pitchFamily="34" charset="0"/>
              <a:buChar char="•"/>
            </a:pPr>
            <a:r>
              <a:rPr lang="en-US" b="0" dirty="0">
                <a:solidFill>
                  <a:schemeClr val="tx1"/>
                </a:solidFill>
              </a:rPr>
              <a:t>EU reports over 3,000 fatal accidents yearly.</a:t>
            </a:r>
          </a:p>
        </p:txBody>
      </p:sp>
      <p:sp>
        <p:nvSpPr>
          <p:cNvPr id="8" name="CasellaDiTesto 7">
            <a:extLst>
              <a:ext uri="{FF2B5EF4-FFF2-40B4-BE49-F238E27FC236}">
                <a16:creationId xmlns:a16="http://schemas.microsoft.com/office/drawing/2014/main" id="{C678DF57-18AF-993A-9DD5-C30C9153856D}"/>
              </a:ext>
            </a:extLst>
          </p:cNvPr>
          <p:cNvSpPr txBox="1"/>
          <p:nvPr/>
        </p:nvSpPr>
        <p:spPr>
          <a:xfrm>
            <a:off x="1117600" y="5208236"/>
            <a:ext cx="11255829" cy="1001685"/>
          </a:xfrm>
          <a:prstGeom prst="rect">
            <a:avLst/>
          </a:prstGeom>
        </p:spPr>
        <p:txBody>
          <a:bodyPr vert="horz" lIns="91440" tIns="45720" rIns="91440" bIns="45720" rtlCol="0">
            <a:normAutofit/>
          </a:bodyPr>
          <a:lstStyle>
            <a:defPPr>
              <a:defRPr lang="en-US"/>
            </a:defPPr>
            <a:lvl1pPr indent="0" defTabSz="914377">
              <a:lnSpc>
                <a:spcPct val="100000"/>
              </a:lnSpc>
              <a:spcBef>
                <a:spcPts val="1000"/>
              </a:spcBef>
              <a:buFont typeface="+mj-lt"/>
              <a:buNone/>
              <a:defRPr sz="1600" b="1">
                <a:solidFill>
                  <a:schemeClr val="bg1"/>
                </a:solidFill>
                <a:latin typeface="Avenir Next" panose="020B0503020202020204"/>
              </a:defRPr>
            </a:lvl1pPr>
            <a:lvl2pPr marL="457189" indent="0" defTabSz="914377">
              <a:lnSpc>
                <a:spcPct val="90000"/>
              </a:lnSpc>
              <a:spcBef>
                <a:spcPts val="500"/>
              </a:spcBef>
              <a:buFont typeface="Arial" panose="020B0604020202020204" pitchFamily="34" charset="0"/>
              <a:buNone/>
              <a:defRPr sz="2000">
                <a:solidFill>
                  <a:schemeClr val="tx1">
                    <a:tint val="75000"/>
                  </a:schemeClr>
                </a:solidFill>
                <a:latin typeface="Avenir Next" panose="020B0503020202020204" pitchFamily="34" charset="0"/>
              </a:defRPr>
            </a:lvl2pPr>
            <a:lvl3pPr marL="914377" indent="0" defTabSz="914377">
              <a:lnSpc>
                <a:spcPct val="90000"/>
              </a:lnSpc>
              <a:spcBef>
                <a:spcPts val="500"/>
              </a:spcBef>
              <a:buFont typeface="Arial" panose="020B0604020202020204" pitchFamily="34" charset="0"/>
              <a:buNone/>
              <a:defRPr>
                <a:solidFill>
                  <a:schemeClr val="tx1">
                    <a:tint val="75000"/>
                  </a:schemeClr>
                </a:solidFill>
                <a:latin typeface="Avenir Next" panose="020B0503020202020204" pitchFamily="34" charset="0"/>
              </a:defRPr>
            </a:lvl3pPr>
            <a:lvl4pPr marL="1371566"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4pPr>
            <a:lvl5pPr marL="1828754"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5pPr>
            <a:lvl6pPr marL="2285943" indent="0" defTabSz="914377">
              <a:lnSpc>
                <a:spcPct val="90000"/>
              </a:lnSpc>
              <a:spcBef>
                <a:spcPts val="500"/>
              </a:spcBef>
              <a:buFont typeface="Arial" panose="020B0604020202020204" pitchFamily="34" charset="0"/>
              <a:buNone/>
              <a:defRPr sz="1600">
                <a:solidFill>
                  <a:schemeClr val="tx1">
                    <a:tint val="75000"/>
                  </a:schemeClr>
                </a:solidFill>
              </a:defRPr>
            </a:lvl6pPr>
            <a:lvl7pPr marL="2743131" indent="0" defTabSz="914377">
              <a:lnSpc>
                <a:spcPct val="90000"/>
              </a:lnSpc>
              <a:spcBef>
                <a:spcPts val="500"/>
              </a:spcBef>
              <a:buFont typeface="Arial" panose="020B0604020202020204" pitchFamily="34" charset="0"/>
              <a:buNone/>
              <a:defRPr sz="1600">
                <a:solidFill>
                  <a:schemeClr val="tx1">
                    <a:tint val="75000"/>
                  </a:schemeClr>
                </a:solidFill>
              </a:defRPr>
            </a:lvl7pPr>
            <a:lvl8pPr marL="3200320" indent="0" defTabSz="914377">
              <a:lnSpc>
                <a:spcPct val="90000"/>
              </a:lnSpc>
              <a:spcBef>
                <a:spcPts val="500"/>
              </a:spcBef>
              <a:buFont typeface="Arial" panose="020B0604020202020204" pitchFamily="34" charset="0"/>
              <a:buNone/>
              <a:defRPr sz="1600">
                <a:solidFill>
                  <a:schemeClr val="tx1">
                    <a:tint val="75000"/>
                  </a:schemeClr>
                </a:solidFill>
              </a:defRPr>
            </a:lvl8pPr>
            <a:lvl9pPr marL="3657509" indent="0" defTabSz="914377">
              <a:lnSpc>
                <a:spcPct val="90000"/>
              </a:lnSpc>
              <a:spcBef>
                <a:spcPts val="500"/>
              </a:spcBef>
              <a:buFont typeface="Arial" panose="020B0604020202020204" pitchFamily="34" charset="0"/>
              <a:buNone/>
              <a:defRPr sz="1600">
                <a:solidFill>
                  <a:schemeClr val="tx1">
                    <a:tint val="75000"/>
                  </a:schemeClr>
                </a:solidFill>
              </a:defRPr>
            </a:lvl9pPr>
          </a:lstStyle>
          <a:p>
            <a:pPr algn="ctr"/>
            <a:r>
              <a:rPr lang="en-US" sz="1800" i="1" dirty="0">
                <a:solidFill>
                  <a:schemeClr val="tx1"/>
                </a:solidFill>
              </a:rPr>
              <a:t>The sharing of knowledge is the key to pursuing positive changes.</a:t>
            </a:r>
          </a:p>
          <a:p>
            <a:pPr algn="ctr"/>
            <a:r>
              <a:rPr lang="en-US" sz="1800" i="1" dirty="0">
                <a:solidFill>
                  <a:schemeClr val="tx1"/>
                </a:solidFill>
              </a:rPr>
              <a:t>Collaboration among international and national organizations crucial for improvement.</a:t>
            </a:r>
          </a:p>
        </p:txBody>
      </p:sp>
    </p:spTree>
    <p:extLst>
      <p:ext uri="{BB962C8B-B14F-4D97-AF65-F5344CB8AC3E}">
        <p14:creationId xmlns:p14="http://schemas.microsoft.com/office/powerpoint/2010/main" val="352893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C342BB12-84C9-247B-4C96-724CB0CC6C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F2446-01E5-4173-AD71-E3783F42A540}" type="slidenum">
              <a:rPr kumimoji="0" lang="it-IT" sz="1200" b="0" i="0" u="none" strike="noStrike" kern="1200" cap="none" spc="0" normalizeH="0" baseline="0" noProof="0" smtClean="0">
                <a:ln>
                  <a:noFill/>
                </a:ln>
                <a:solidFill>
                  <a:schemeClr val="tx1"/>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schemeClr val="tx1"/>
              </a:solidFill>
              <a:effectLst/>
              <a:uLnTx/>
              <a:uFillTx/>
              <a:latin typeface="Avenir Next" panose="020B0503020202020204" pitchFamily="34" charset="0"/>
              <a:ea typeface="+mn-ea"/>
              <a:cs typeface="+mn-cs"/>
            </a:endParaRPr>
          </a:p>
        </p:txBody>
      </p:sp>
      <p:sp>
        <p:nvSpPr>
          <p:cNvPr id="7" name="Title 1">
            <a:extLst>
              <a:ext uri="{FF2B5EF4-FFF2-40B4-BE49-F238E27FC236}">
                <a16:creationId xmlns:a16="http://schemas.microsoft.com/office/drawing/2014/main" id="{2B8818A9-1548-BBE0-37F4-B07AF808C254}"/>
              </a:ext>
            </a:extLst>
          </p:cNvPr>
          <p:cNvSpPr txBox="1">
            <a:spLocks/>
          </p:cNvSpPr>
          <p:nvPr/>
        </p:nvSpPr>
        <p:spPr>
          <a:xfrm>
            <a:off x="1676400" y="0"/>
            <a:ext cx="10515600" cy="1325563"/>
          </a:xfrm>
          <a:prstGeom prst="rect">
            <a:avLst/>
          </a:prstGeom>
        </p:spPr>
        <p:txBody>
          <a:bodyPr vert="horz" lIns="91440" tIns="45720" rIns="91440" bIns="45720" rtlCol="0" anchor="b">
            <a:normAutofit/>
          </a:bodyPr>
          <a:lstStyle>
            <a:defPPr>
              <a:defRPr lang="en-US"/>
            </a:defPPr>
            <a:lvl1pPr defTabSz="914377">
              <a:lnSpc>
                <a:spcPct val="90000"/>
              </a:lnSpc>
              <a:spcBef>
                <a:spcPct val="0"/>
              </a:spcBef>
              <a:buNone/>
              <a:defRPr sz="3200" b="1">
                <a:solidFill>
                  <a:schemeClr val="accent1"/>
                </a:solidFill>
                <a:latin typeface="Avenir Next LT Pro" panose="020B0504020202020204" pitchFamily="34" charset="0"/>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Avenir Next LT Pro" panose="020B0504020202020204" pitchFamily="34" charset="0"/>
                <a:ea typeface="+mj-ea"/>
                <a:cs typeface="+mj-cs"/>
              </a:rPr>
              <a:t>OSH social and economic relevance</a:t>
            </a:r>
          </a:p>
        </p:txBody>
      </p:sp>
      <p:sp>
        <p:nvSpPr>
          <p:cNvPr id="3" name="CasellaDiTesto 2">
            <a:extLst>
              <a:ext uri="{FF2B5EF4-FFF2-40B4-BE49-F238E27FC236}">
                <a16:creationId xmlns:a16="http://schemas.microsoft.com/office/drawing/2014/main" id="{0FFE3C1D-A22B-88B5-1533-805D7FD74BA2}"/>
              </a:ext>
            </a:extLst>
          </p:cNvPr>
          <p:cNvSpPr txBox="1"/>
          <p:nvPr/>
        </p:nvSpPr>
        <p:spPr>
          <a:xfrm>
            <a:off x="381000" y="1804837"/>
            <a:ext cx="11103429" cy="3549828"/>
          </a:xfrm>
          <a:prstGeom prst="rect">
            <a:avLst/>
          </a:prstGeom>
        </p:spPr>
        <p:txBody>
          <a:bodyPr vert="horz" lIns="91440" tIns="45720" rIns="91440" bIns="45720" rtlCol="0">
            <a:normAutofit/>
          </a:bodyPr>
          <a:lstStyle>
            <a:defPPr>
              <a:defRPr lang="en-US"/>
            </a:defPPr>
            <a:lvl1pPr marR="0" lvl="0" indent="0" algn="ctr" defTabSz="914377" fontAlgn="auto">
              <a:lnSpc>
                <a:spcPct val="100000"/>
              </a:lnSpc>
              <a:spcBef>
                <a:spcPts val="1000"/>
              </a:spcBef>
              <a:spcAft>
                <a:spcPts val="0"/>
              </a:spcAft>
              <a:buClrTx/>
              <a:buSzTx/>
              <a:buFont typeface="+mj-lt"/>
              <a:buNone/>
              <a:tabLst/>
              <a:defRPr kumimoji="0" b="1" i="1" u="none" strike="noStrike" cap="none" spc="0" normalizeH="0" baseline="0">
                <a:ln>
                  <a:noFill/>
                </a:ln>
                <a:solidFill>
                  <a:srgbClr val="FFFFFF"/>
                </a:solidFill>
                <a:effectLst/>
                <a:uLnTx/>
                <a:uFillTx/>
                <a:latin typeface="Avenir Next" panose="020B0503020202020204"/>
              </a:defRPr>
            </a:lvl1pPr>
            <a:lvl2pPr marL="457189" indent="0" defTabSz="914377">
              <a:lnSpc>
                <a:spcPct val="90000"/>
              </a:lnSpc>
              <a:spcBef>
                <a:spcPts val="500"/>
              </a:spcBef>
              <a:buFont typeface="Arial" panose="020B0604020202020204" pitchFamily="34" charset="0"/>
              <a:buNone/>
              <a:defRPr sz="2000">
                <a:solidFill>
                  <a:schemeClr val="tx1">
                    <a:tint val="75000"/>
                  </a:schemeClr>
                </a:solidFill>
                <a:latin typeface="Avenir Next" panose="020B0503020202020204" pitchFamily="34" charset="0"/>
              </a:defRPr>
            </a:lvl2pPr>
            <a:lvl3pPr marL="914377" indent="0" defTabSz="914377">
              <a:lnSpc>
                <a:spcPct val="90000"/>
              </a:lnSpc>
              <a:spcBef>
                <a:spcPts val="500"/>
              </a:spcBef>
              <a:buFont typeface="Arial" panose="020B0604020202020204" pitchFamily="34" charset="0"/>
              <a:buNone/>
              <a:defRPr>
                <a:solidFill>
                  <a:schemeClr val="tx1">
                    <a:tint val="75000"/>
                  </a:schemeClr>
                </a:solidFill>
                <a:latin typeface="Avenir Next" panose="020B0503020202020204" pitchFamily="34" charset="0"/>
              </a:defRPr>
            </a:lvl3pPr>
            <a:lvl4pPr marL="1371566"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4pPr>
            <a:lvl5pPr marL="1828754"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5pPr>
            <a:lvl6pPr marL="2285943" indent="0" defTabSz="914377">
              <a:lnSpc>
                <a:spcPct val="90000"/>
              </a:lnSpc>
              <a:spcBef>
                <a:spcPts val="500"/>
              </a:spcBef>
              <a:buFont typeface="Arial" panose="020B0604020202020204" pitchFamily="34" charset="0"/>
              <a:buNone/>
              <a:defRPr sz="1600">
                <a:solidFill>
                  <a:schemeClr val="tx1">
                    <a:tint val="75000"/>
                  </a:schemeClr>
                </a:solidFill>
              </a:defRPr>
            </a:lvl6pPr>
            <a:lvl7pPr marL="2743131" indent="0" defTabSz="914377">
              <a:lnSpc>
                <a:spcPct val="90000"/>
              </a:lnSpc>
              <a:spcBef>
                <a:spcPts val="500"/>
              </a:spcBef>
              <a:buFont typeface="Arial" panose="020B0604020202020204" pitchFamily="34" charset="0"/>
              <a:buNone/>
              <a:defRPr sz="1600">
                <a:solidFill>
                  <a:schemeClr val="tx1">
                    <a:tint val="75000"/>
                  </a:schemeClr>
                </a:solidFill>
              </a:defRPr>
            </a:lvl7pPr>
            <a:lvl8pPr marL="3200320" indent="0" defTabSz="914377">
              <a:lnSpc>
                <a:spcPct val="90000"/>
              </a:lnSpc>
              <a:spcBef>
                <a:spcPts val="500"/>
              </a:spcBef>
              <a:buFont typeface="Arial" panose="020B0604020202020204" pitchFamily="34" charset="0"/>
              <a:buNone/>
              <a:defRPr sz="1600">
                <a:solidFill>
                  <a:schemeClr val="tx1">
                    <a:tint val="75000"/>
                  </a:schemeClr>
                </a:solidFill>
              </a:defRPr>
            </a:lvl8pPr>
            <a:lvl9pPr marL="3657509" indent="0" defTabSz="914377">
              <a:lnSpc>
                <a:spcPct val="90000"/>
              </a:lnSpc>
              <a:spcBef>
                <a:spcPts val="500"/>
              </a:spcBef>
              <a:buFont typeface="Arial" panose="020B0604020202020204" pitchFamily="34" charset="0"/>
              <a:buNone/>
              <a:defRPr sz="1600">
                <a:solidFill>
                  <a:schemeClr val="tx1">
                    <a:tint val="75000"/>
                  </a:schemeClr>
                </a:solidFill>
              </a:defRPr>
            </a:lvl9pPr>
          </a:lstStyle>
          <a:p>
            <a:pPr algn="just"/>
            <a:r>
              <a:rPr lang="en-US" b="0" i="0" dirty="0">
                <a:solidFill>
                  <a:schemeClr val="tx1"/>
                </a:solidFill>
              </a:rPr>
              <a:t>Some other truly significant data points from the International </a:t>
            </a:r>
            <a:r>
              <a:rPr lang="en-US" b="0" i="0" dirty="0" err="1">
                <a:solidFill>
                  <a:schemeClr val="tx1"/>
                </a:solidFill>
              </a:rPr>
              <a:t>Labour</a:t>
            </a:r>
            <a:r>
              <a:rPr lang="en-US" b="0" i="0" dirty="0">
                <a:solidFill>
                  <a:schemeClr val="tx1"/>
                </a:solidFill>
              </a:rPr>
              <a:t> Organization…</a:t>
            </a:r>
          </a:p>
          <a:p>
            <a:pPr algn="just"/>
            <a:endParaRPr lang="en-US" sz="1600" b="0" i="0" dirty="0">
              <a:solidFill>
                <a:schemeClr val="tx1"/>
              </a:solidFill>
            </a:endParaRPr>
          </a:p>
          <a:p>
            <a:pPr marL="285750" indent="-285750" algn="just">
              <a:buFont typeface="Arial" panose="020B0604020202020204" pitchFamily="34" charset="0"/>
              <a:buChar char="•"/>
            </a:pPr>
            <a:r>
              <a:rPr lang="en-US" sz="1600" i="0" dirty="0">
                <a:solidFill>
                  <a:schemeClr val="tx1"/>
                </a:solidFill>
              </a:rPr>
              <a:t>Work-related illnesses </a:t>
            </a:r>
            <a:r>
              <a:rPr lang="en-US" sz="1600" b="0" i="0" dirty="0">
                <a:solidFill>
                  <a:schemeClr val="tx1"/>
                </a:solidFill>
              </a:rPr>
              <a:t>are the leading cause of death among workers globally, with hazardous substances alone estimated to cause 651,279 deaths annually.</a:t>
            </a:r>
          </a:p>
          <a:p>
            <a:pPr marL="285750" indent="-285750" algn="just">
              <a:buFont typeface="Arial" panose="020B0604020202020204" pitchFamily="34" charset="0"/>
              <a:buChar char="•"/>
            </a:pPr>
            <a:r>
              <a:rPr lang="en-US" sz="1600" b="0" i="0" dirty="0">
                <a:solidFill>
                  <a:schemeClr val="tx1"/>
                </a:solidFill>
              </a:rPr>
              <a:t>The </a:t>
            </a:r>
            <a:r>
              <a:rPr lang="en-US" sz="1600" i="0" dirty="0">
                <a:solidFill>
                  <a:schemeClr val="tx1"/>
                </a:solidFill>
              </a:rPr>
              <a:t>construction sector </a:t>
            </a:r>
            <a:r>
              <a:rPr lang="en-US" sz="1600" b="0" i="0" dirty="0">
                <a:solidFill>
                  <a:schemeClr val="tx1"/>
                </a:solidFill>
              </a:rPr>
              <a:t>exhibits a notably high rate of recorded accidents.</a:t>
            </a:r>
          </a:p>
          <a:p>
            <a:pPr marL="285750" indent="-285750" algn="just">
              <a:buFont typeface="Arial" panose="020B0604020202020204" pitchFamily="34" charset="0"/>
              <a:buChar char="•"/>
            </a:pPr>
            <a:r>
              <a:rPr lang="en-US" sz="1600" b="0" i="0" dirty="0">
                <a:solidFill>
                  <a:schemeClr val="tx1"/>
                </a:solidFill>
              </a:rPr>
              <a:t>Both </a:t>
            </a:r>
            <a:r>
              <a:rPr lang="en-US" sz="1600" i="0" dirty="0">
                <a:solidFill>
                  <a:schemeClr val="tx1"/>
                </a:solidFill>
              </a:rPr>
              <a:t>younger and older workers </a:t>
            </a:r>
            <a:r>
              <a:rPr lang="en-US" sz="1600" b="0" i="0" dirty="0">
                <a:solidFill>
                  <a:schemeClr val="tx1"/>
                </a:solidFill>
              </a:rPr>
              <a:t>are particularly vulnerable demographics. As the population ages in developed countries, there is a growing need for tailored attention and specific protection measures for older workers.</a:t>
            </a:r>
          </a:p>
          <a:p>
            <a:pPr algn="just"/>
            <a:endParaRPr lang="en-US" sz="1600" b="0" i="0" dirty="0">
              <a:solidFill>
                <a:schemeClr val="tx1"/>
              </a:solidFill>
            </a:endParaRPr>
          </a:p>
        </p:txBody>
      </p:sp>
      <p:sp>
        <p:nvSpPr>
          <p:cNvPr id="8" name="CasellaDiTesto 7">
            <a:extLst>
              <a:ext uri="{FF2B5EF4-FFF2-40B4-BE49-F238E27FC236}">
                <a16:creationId xmlns:a16="http://schemas.microsoft.com/office/drawing/2014/main" id="{C678DF57-18AF-993A-9DD5-C30C9153856D}"/>
              </a:ext>
            </a:extLst>
          </p:cNvPr>
          <p:cNvSpPr txBox="1"/>
          <p:nvPr/>
        </p:nvSpPr>
        <p:spPr>
          <a:xfrm>
            <a:off x="381000" y="5537228"/>
            <a:ext cx="11255829" cy="1001685"/>
          </a:xfrm>
          <a:prstGeom prst="rect">
            <a:avLst/>
          </a:prstGeom>
        </p:spPr>
        <p:txBody>
          <a:bodyPr vert="horz" lIns="91440" tIns="45720" rIns="91440" bIns="45720" rtlCol="0">
            <a:normAutofit/>
          </a:bodyPr>
          <a:lstStyle>
            <a:defPPr>
              <a:defRPr lang="en-US"/>
            </a:defPPr>
            <a:lvl1pPr indent="0" defTabSz="914377">
              <a:lnSpc>
                <a:spcPct val="100000"/>
              </a:lnSpc>
              <a:spcBef>
                <a:spcPts val="1000"/>
              </a:spcBef>
              <a:buFont typeface="+mj-lt"/>
              <a:buNone/>
              <a:defRPr sz="1600" b="1">
                <a:solidFill>
                  <a:schemeClr val="bg1"/>
                </a:solidFill>
                <a:latin typeface="Avenir Next" panose="020B0503020202020204"/>
              </a:defRPr>
            </a:lvl1pPr>
            <a:lvl2pPr marL="457189" indent="0" defTabSz="914377">
              <a:lnSpc>
                <a:spcPct val="90000"/>
              </a:lnSpc>
              <a:spcBef>
                <a:spcPts val="500"/>
              </a:spcBef>
              <a:buFont typeface="Arial" panose="020B0604020202020204" pitchFamily="34" charset="0"/>
              <a:buNone/>
              <a:defRPr sz="2000">
                <a:solidFill>
                  <a:schemeClr val="tx1">
                    <a:tint val="75000"/>
                  </a:schemeClr>
                </a:solidFill>
                <a:latin typeface="Avenir Next" panose="020B0503020202020204" pitchFamily="34" charset="0"/>
              </a:defRPr>
            </a:lvl2pPr>
            <a:lvl3pPr marL="914377" indent="0" defTabSz="914377">
              <a:lnSpc>
                <a:spcPct val="90000"/>
              </a:lnSpc>
              <a:spcBef>
                <a:spcPts val="500"/>
              </a:spcBef>
              <a:buFont typeface="Arial" panose="020B0604020202020204" pitchFamily="34" charset="0"/>
              <a:buNone/>
              <a:defRPr>
                <a:solidFill>
                  <a:schemeClr val="tx1">
                    <a:tint val="75000"/>
                  </a:schemeClr>
                </a:solidFill>
                <a:latin typeface="Avenir Next" panose="020B0503020202020204" pitchFamily="34" charset="0"/>
              </a:defRPr>
            </a:lvl3pPr>
            <a:lvl4pPr marL="1371566"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4pPr>
            <a:lvl5pPr marL="1828754"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5pPr>
            <a:lvl6pPr marL="2285943" indent="0" defTabSz="914377">
              <a:lnSpc>
                <a:spcPct val="90000"/>
              </a:lnSpc>
              <a:spcBef>
                <a:spcPts val="500"/>
              </a:spcBef>
              <a:buFont typeface="Arial" panose="020B0604020202020204" pitchFamily="34" charset="0"/>
              <a:buNone/>
              <a:defRPr sz="1600">
                <a:solidFill>
                  <a:schemeClr val="tx1">
                    <a:tint val="75000"/>
                  </a:schemeClr>
                </a:solidFill>
              </a:defRPr>
            </a:lvl6pPr>
            <a:lvl7pPr marL="2743131" indent="0" defTabSz="914377">
              <a:lnSpc>
                <a:spcPct val="90000"/>
              </a:lnSpc>
              <a:spcBef>
                <a:spcPts val="500"/>
              </a:spcBef>
              <a:buFont typeface="Arial" panose="020B0604020202020204" pitchFamily="34" charset="0"/>
              <a:buNone/>
              <a:defRPr sz="1600">
                <a:solidFill>
                  <a:schemeClr val="tx1">
                    <a:tint val="75000"/>
                  </a:schemeClr>
                </a:solidFill>
              </a:defRPr>
            </a:lvl7pPr>
            <a:lvl8pPr marL="3200320" indent="0" defTabSz="914377">
              <a:lnSpc>
                <a:spcPct val="90000"/>
              </a:lnSpc>
              <a:spcBef>
                <a:spcPts val="500"/>
              </a:spcBef>
              <a:buFont typeface="Arial" panose="020B0604020202020204" pitchFamily="34" charset="0"/>
              <a:buNone/>
              <a:defRPr sz="1600">
                <a:solidFill>
                  <a:schemeClr val="tx1">
                    <a:tint val="75000"/>
                  </a:schemeClr>
                </a:solidFill>
              </a:defRPr>
            </a:lvl8pPr>
            <a:lvl9pPr marL="3657509" indent="0" defTabSz="914377">
              <a:lnSpc>
                <a:spcPct val="90000"/>
              </a:lnSpc>
              <a:spcBef>
                <a:spcPts val="500"/>
              </a:spcBef>
              <a:buFont typeface="Arial" panose="020B0604020202020204" pitchFamily="34" charset="0"/>
              <a:buNone/>
              <a:defRPr sz="1600">
                <a:solidFill>
                  <a:schemeClr val="tx1">
                    <a:tint val="75000"/>
                  </a:schemeClr>
                </a:solidFill>
              </a:defRPr>
            </a:lvl9pPr>
          </a:lstStyle>
          <a:p>
            <a:pPr marL="0" marR="0" lvl="0" indent="0" algn="ctr" defTabSz="914377" rtl="0" eaLnBrk="1" fontAlgn="auto" latinLnBrk="0" hangingPunct="1">
              <a:lnSpc>
                <a:spcPct val="100000"/>
              </a:lnSpc>
              <a:spcBef>
                <a:spcPts val="1000"/>
              </a:spcBef>
              <a:spcAft>
                <a:spcPts val="0"/>
              </a:spcAft>
              <a:buClrTx/>
              <a:buSzTx/>
              <a:buFont typeface="+mj-lt"/>
              <a:buNone/>
              <a:tabLst/>
              <a:defRPr/>
            </a:pPr>
            <a:r>
              <a:rPr kumimoji="0" lang="en-US" sz="1800" b="1" i="1" u="none" strike="noStrike" kern="1200" cap="none" spc="0" normalizeH="0" baseline="0" noProof="0" dirty="0">
                <a:ln>
                  <a:noFill/>
                </a:ln>
                <a:solidFill>
                  <a:schemeClr val="tx1"/>
                </a:solidFill>
                <a:effectLst/>
                <a:uLnTx/>
                <a:uFillTx/>
                <a:latin typeface="Avenir Next" panose="020B0503020202020204"/>
                <a:ea typeface="+mn-ea"/>
                <a:cs typeface="+mn-cs"/>
              </a:rPr>
              <a:t>The sharing of knowledge is the key to pursuing positive changes.</a:t>
            </a:r>
          </a:p>
          <a:p>
            <a:pPr marL="0" marR="0" lvl="0" indent="0" algn="ctr" defTabSz="914377" rtl="0" eaLnBrk="1" fontAlgn="auto" latinLnBrk="0" hangingPunct="1">
              <a:lnSpc>
                <a:spcPct val="100000"/>
              </a:lnSpc>
              <a:spcBef>
                <a:spcPts val="1000"/>
              </a:spcBef>
              <a:spcAft>
                <a:spcPts val="0"/>
              </a:spcAft>
              <a:buClrTx/>
              <a:buSzTx/>
              <a:buFont typeface="+mj-lt"/>
              <a:buNone/>
              <a:tabLst/>
              <a:defRPr/>
            </a:pPr>
            <a:r>
              <a:rPr kumimoji="0" lang="en-US" sz="1800" b="1" i="1" u="none" strike="noStrike" kern="1200" cap="none" spc="0" normalizeH="0" baseline="0" noProof="0" dirty="0">
                <a:ln>
                  <a:noFill/>
                </a:ln>
                <a:solidFill>
                  <a:schemeClr val="tx1"/>
                </a:solidFill>
                <a:effectLst/>
                <a:uLnTx/>
                <a:uFillTx/>
                <a:latin typeface="Avenir Next" panose="020B0503020202020204"/>
                <a:ea typeface="+mn-ea"/>
                <a:cs typeface="+mn-cs"/>
              </a:rPr>
              <a:t>Collaboration among international and national organizations crucial for improvement.</a:t>
            </a:r>
          </a:p>
        </p:txBody>
      </p:sp>
    </p:spTree>
    <p:extLst>
      <p:ext uri="{BB962C8B-B14F-4D97-AF65-F5344CB8AC3E}">
        <p14:creationId xmlns:p14="http://schemas.microsoft.com/office/powerpoint/2010/main" val="366470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C342BB12-84C9-247B-4C96-724CB0CC6C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F2446-01E5-4173-AD71-E3783F42A540}" type="slidenum">
              <a:rPr kumimoji="0" lang="it-IT" sz="1200" b="0" i="0" u="none" strike="noStrike" kern="1200" cap="none" spc="0" normalizeH="0" baseline="0" noProof="0" smtClean="0">
                <a:ln>
                  <a:noFill/>
                </a:ln>
                <a:solidFill>
                  <a:schemeClr val="tx1"/>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schemeClr val="tx1"/>
              </a:solidFill>
              <a:effectLst/>
              <a:uLnTx/>
              <a:uFillTx/>
              <a:latin typeface="Avenir Next" panose="020B0503020202020204" pitchFamily="34" charset="0"/>
              <a:ea typeface="+mn-ea"/>
              <a:cs typeface="+mn-cs"/>
            </a:endParaRPr>
          </a:p>
        </p:txBody>
      </p:sp>
      <p:sp>
        <p:nvSpPr>
          <p:cNvPr id="7" name="Title 1">
            <a:extLst>
              <a:ext uri="{FF2B5EF4-FFF2-40B4-BE49-F238E27FC236}">
                <a16:creationId xmlns:a16="http://schemas.microsoft.com/office/drawing/2014/main" id="{2B8818A9-1548-BBE0-37F4-B07AF808C254}"/>
              </a:ext>
            </a:extLst>
          </p:cNvPr>
          <p:cNvSpPr txBox="1">
            <a:spLocks/>
          </p:cNvSpPr>
          <p:nvPr/>
        </p:nvSpPr>
        <p:spPr>
          <a:xfrm>
            <a:off x="521945" y="642257"/>
            <a:ext cx="10515600" cy="1325563"/>
          </a:xfrm>
          <a:prstGeom prst="rect">
            <a:avLst/>
          </a:prstGeom>
        </p:spPr>
        <p:txBody>
          <a:bodyPr vert="horz" lIns="91440" tIns="45720" rIns="91440" bIns="45720" rtlCol="0" anchor="b">
            <a:normAutofit/>
          </a:bodyPr>
          <a:lstStyle>
            <a:defPPr>
              <a:defRPr lang="en-US"/>
            </a:defPPr>
            <a:lvl1pPr defTabSz="914377">
              <a:lnSpc>
                <a:spcPct val="90000"/>
              </a:lnSpc>
              <a:spcBef>
                <a:spcPct val="0"/>
              </a:spcBef>
              <a:buNone/>
              <a:defRPr sz="3200" b="1">
                <a:solidFill>
                  <a:schemeClr val="accent1"/>
                </a:solidFill>
                <a:latin typeface="Avenir Next LT Pro" panose="020B0504020202020204" pitchFamily="34" charset="0"/>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Avenir Next LT Pro" panose="020B0504020202020204" pitchFamily="34" charset="0"/>
                <a:ea typeface="+mj-ea"/>
                <a:cs typeface="+mj-cs"/>
              </a:rPr>
              <a:t>National and international organizations</a:t>
            </a:r>
          </a:p>
        </p:txBody>
      </p:sp>
      <p:sp>
        <p:nvSpPr>
          <p:cNvPr id="3" name="CasellaDiTesto 2">
            <a:extLst>
              <a:ext uri="{FF2B5EF4-FFF2-40B4-BE49-F238E27FC236}">
                <a16:creationId xmlns:a16="http://schemas.microsoft.com/office/drawing/2014/main" id="{0FFE3C1D-A22B-88B5-1533-805D7FD74BA2}"/>
              </a:ext>
            </a:extLst>
          </p:cNvPr>
          <p:cNvSpPr txBox="1"/>
          <p:nvPr/>
        </p:nvSpPr>
        <p:spPr>
          <a:xfrm>
            <a:off x="381000" y="1804837"/>
            <a:ext cx="11103429" cy="4410906"/>
          </a:xfrm>
          <a:prstGeom prst="rect">
            <a:avLst/>
          </a:prstGeom>
        </p:spPr>
        <p:txBody>
          <a:bodyPr vert="horz" lIns="91440" tIns="45720" rIns="91440" bIns="45720" rtlCol="0">
            <a:noAutofit/>
          </a:bodyPr>
          <a:lstStyle>
            <a:defPPr>
              <a:defRPr lang="en-US"/>
            </a:defPPr>
            <a:lvl1pPr marR="0" lvl="0" indent="0" algn="ctr" defTabSz="914377" fontAlgn="auto">
              <a:lnSpc>
                <a:spcPct val="100000"/>
              </a:lnSpc>
              <a:spcBef>
                <a:spcPts val="1000"/>
              </a:spcBef>
              <a:spcAft>
                <a:spcPts val="0"/>
              </a:spcAft>
              <a:buClrTx/>
              <a:buSzTx/>
              <a:buFont typeface="+mj-lt"/>
              <a:buNone/>
              <a:tabLst/>
              <a:defRPr kumimoji="0" b="1" i="1" u="none" strike="noStrike" cap="none" spc="0" normalizeH="0" baseline="0">
                <a:ln>
                  <a:noFill/>
                </a:ln>
                <a:solidFill>
                  <a:srgbClr val="FFFFFF"/>
                </a:solidFill>
                <a:effectLst/>
                <a:uLnTx/>
                <a:uFillTx/>
                <a:latin typeface="Avenir Next" panose="020B0503020202020204"/>
              </a:defRPr>
            </a:lvl1pPr>
            <a:lvl2pPr marL="457189" indent="0" defTabSz="914377">
              <a:lnSpc>
                <a:spcPct val="90000"/>
              </a:lnSpc>
              <a:spcBef>
                <a:spcPts val="500"/>
              </a:spcBef>
              <a:buFont typeface="Arial" panose="020B0604020202020204" pitchFamily="34" charset="0"/>
              <a:buNone/>
              <a:defRPr sz="2000">
                <a:solidFill>
                  <a:schemeClr val="tx1">
                    <a:tint val="75000"/>
                  </a:schemeClr>
                </a:solidFill>
                <a:latin typeface="Avenir Next" panose="020B0503020202020204" pitchFamily="34" charset="0"/>
              </a:defRPr>
            </a:lvl2pPr>
            <a:lvl3pPr marL="914377" indent="0" defTabSz="914377">
              <a:lnSpc>
                <a:spcPct val="90000"/>
              </a:lnSpc>
              <a:spcBef>
                <a:spcPts val="500"/>
              </a:spcBef>
              <a:buFont typeface="Arial" panose="020B0604020202020204" pitchFamily="34" charset="0"/>
              <a:buNone/>
              <a:defRPr>
                <a:solidFill>
                  <a:schemeClr val="tx1">
                    <a:tint val="75000"/>
                  </a:schemeClr>
                </a:solidFill>
                <a:latin typeface="Avenir Next" panose="020B0503020202020204" pitchFamily="34" charset="0"/>
              </a:defRPr>
            </a:lvl3pPr>
            <a:lvl4pPr marL="1371566"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4pPr>
            <a:lvl5pPr marL="1828754"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5pPr>
            <a:lvl6pPr marL="2285943" indent="0" defTabSz="914377">
              <a:lnSpc>
                <a:spcPct val="90000"/>
              </a:lnSpc>
              <a:spcBef>
                <a:spcPts val="500"/>
              </a:spcBef>
              <a:buFont typeface="Arial" panose="020B0604020202020204" pitchFamily="34" charset="0"/>
              <a:buNone/>
              <a:defRPr sz="1600">
                <a:solidFill>
                  <a:schemeClr val="tx1">
                    <a:tint val="75000"/>
                  </a:schemeClr>
                </a:solidFill>
              </a:defRPr>
            </a:lvl6pPr>
            <a:lvl7pPr marL="2743131" indent="0" defTabSz="914377">
              <a:lnSpc>
                <a:spcPct val="90000"/>
              </a:lnSpc>
              <a:spcBef>
                <a:spcPts val="500"/>
              </a:spcBef>
              <a:buFont typeface="Arial" panose="020B0604020202020204" pitchFamily="34" charset="0"/>
              <a:buNone/>
              <a:defRPr sz="1600">
                <a:solidFill>
                  <a:schemeClr val="tx1">
                    <a:tint val="75000"/>
                  </a:schemeClr>
                </a:solidFill>
              </a:defRPr>
            </a:lvl7pPr>
            <a:lvl8pPr marL="3200320" indent="0" defTabSz="914377">
              <a:lnSpc>
                <a:spcPct val="90000"/>
              </a:lnSpc>
              <a:spcBef>
                <a:spcPts val="500"/>
              </a:spcBef>
              <a:buFont typeface="Arial" panose="020B0604020202020204" pitchFamily="34" charset="0"/>
              <a:buNone/>
              <a:defRPr sz="1600">
                <a:solidFill>
                  <a:schemeClr val="tx1">
                    <a:tint val="75000"/>
                  </a:schemeClr>
                </a:solidFill>
              </a:defRPr>
            </a:lvl8pPr>
            <a:lvl9pPr marL="3657509" indent="0" defTabSz="914377">
              <a:lnSpc>
                <a:spcPct val="90000"/>
              </a:lnSpc>
              <a:spcBef>
                <a:spcPts val="500"/>
              </a:spcBef>
              <a:buFont typeface="Arial" panose="020B0604020202020204" pitchFamily="34" charset="0"/>
              <a:buNone/>
              <a:defRPr sz="1600">
                <a:solidFill>
                  <a:schemeClr val="tx1">
                    <a:tint val="75000"/>
                  </a:schemeClr>
                </a:solidFill>
              </a:defRPr>
            </a:lvl9pPr>
          </a:lstStyle>
          <a:p>
            <a:pPr algn="just"/>
            <a:endParaRPr lang="en-US" sz="1600" b="0" i="0" dirty="0">
              <a:solidFill>
                <a:schemeClr val="tx1"/>
              </a:solidFill>
            </a:endParaRPr>
          </a:p>
          <a:p>
            <a:pPr algn="just"/>
            <a:r>
              <a:rPr lang="en-US" sz="1600" i="0" dirty="0">
                <a:solidFill>
                  <a:schemeClr val="tx1"/>
                </a:solidFill>
              </a:rPr>
              <a:t>[Europe] Eu-OSHA, National Legislation:</a:t>
            </a:r>
          </a:p>
          <a:p>
            <a:pPr algn="just"/>
            <a:r>
              <a:rPr lang="en-US" sz="1600" b="0" i="0" dirty="0">
                <a:solidFill>
                  <a:schemeClr val="tx1"/>
                </a:solidFill>
              </a:rPr>
              <a:t>https://</a:t>
            </a:r>
            <a:r>
              <a:rPr lang="en-US" sz="1600" b="0" i="0" dirty="0" err="1">
                <a:solidFill>
                  <a:schemeClr val="tx1"/>
                </a:solidFill>
              </a:rPr>
              <a:t>osha.europa.eu</a:t>
            </a:r>
            <a:r>
              <a:rPr lang="en-US" sz="1600" b="0" i="0" dirty="0">
                <a:solidFill>
                  <a:schemeClr val="tx1"/>
                </a:solidFill>
              </a:rPr>
              <a:t>/</a:t>
            </a:r>
            <a:r>
              <a:rPr lang="en-US" sz="1600" b="0" i="0" dirty="0" err="1">
                <a:solidFill>
                  <a:schemeClr val="tx1"/>
                </a:solidFill>
              </a:rPr>
              <a:t>en</a:t>
            </a:r>
            <a:r>
              <a:rPr lang="en-US" sz="1600" b="0" i="0" dirty="0">
                <a:solidFill>
                  <a:schemeClr val="tx1"/>
                </a:solidFill>
              </a:rPr>
              <a:t>/legislation/directives/the-</a:t>
            </a:r>
            <a:r>
              <a:rPr lang="en-US" sz="1600" b="0" i="0" dirty="0" err="1">
                <a:solidFill>
                  <a:schemeClr val="tx1"/>
                </a:solidFill>
              </a:rPr>
              <a:t>osh</a:t>
            </a:r>
            <a:r>
              <a:rPr lang="en-US" sz="1600" b="0" i="0" dirty="0">
                <a:solidFill>
                  <a:schemeClr val="tx1"/>
                </a:solidFill>
              </a:rPr>
              <a:t>-framework-directive/the-</a:t>
            </a:r>
            <a:r>
              <a:rPr lang="en-US" sz="1600" b="0" i="0" dirty="0" err="1">
                <a:solidFill>
                  <a:schemeClr val="tx1"/>
                </a:solidFill>
              </a:rPr>
              <a:t>osh</a:t>
            </a:r>
            <a:r>
              <a:rPr lang="en-US" sz="1600" b="0" i="0" dirty="0">
                <a:solidFill>
                  <a:schemeClr val="tx1"/>
                </a:solidFill>
              </a:rPr>
              <a:t>-framework-directive-introduction</a:t>
            </a:r>
          </a:p>
          <a:p>
            <a:pPr algn="just"/>
            <a:endParaRPr lang="en-US" sz="1600" b="0" i="0" dirty="0">
              <a:solidFill>
                <a:schemeClr val="tx1"/>
              </a:solidFill>
            </a:endParaRPr>
          </a:p>
          <a:p>
            <a:pPr algn="just"/>
            <a:r>
              <a:rPr lang="en-US" sz="1600" i="0" dirty="0">
                <a:solidFill>
                  <a:schemeClr val="tx1"/>
                </a:solidFill>
              </a:rPr>
              <a:t>[USA] Dept. Of </a:t>
            </a:r>
            <a:r>
              <a:rPr lang="en-US" sz="1600" i="0" dirty="0" err="1">
                <a:solidFill>
                  <a:schemeClr val="tx1"/>
                </a:solidFill>
              </a:rPr>
              <a:t>Labour</a:t>
            </a:r>
            <a:r>
              <a:rPr lang="en-US" sz="1600" i="0" dirty="0">
                <a:solidFill>
                  <a:schemeClr val="tx1"/>
                </a:solidFill>
              </a:rPr>
              <a:t>, State Plans: </a:t>
            </a:r>
          </a:p>
          <a:p>
            <a:pPr algn="just"/>
            <a:r>
              <a:rPr lang="en-US" sz="1600" b="0" i="0" dirty="0">
                <a:solidFill>
                  <a:schemeClr val="tx1"/>
                </a:solidFill>
              </a:rPr>
              <a:t>https://</a:t>
            </a:r>
            <a:r>
              <a:rPr lang="en-US" sz="1600" b="0" i="0" dirty="0" err="1">
                <a:solidFill>
                  <a:schemeClr val="tx1"/>
                </a:solidFill>
              </a:rPr>
              <a:t>www.dol.gov</a:t>
            </a:r>
            <a:r>
              <a:rPr lang="en-US" sz="1600" b="0" i="0" dirty="0">
                <a:solidFill>
                  <a:schemeClr val="tx1"/>
                </a:solidFill>
              </a:rPr>
              <a:t>/general/topic/safety-health</a:t>
            </a:r>
          </a:p>
          <a:p>
            <a:pPr algn="just"/>
            <a:r>
              <a:rPr lang="en-US" sz="1600" i="0" dirty="0">
                <a:solidFill>
                  <a:schemeClr val="tx1"/>
                </a:solidFill>
              </a:rPr>
              <a:t>[USA] NIOSH:</a:t>
            </a:r>
          </a:p>
          <a:p>
            <a:pPr algn="just"/>
            <a:r>
              <a:rPr lang="en-US" sz="1600" b="0" i="0" dirty="0">
                <a:solidFill>
                  <a:schemeClr val="tx1"/>
                </a:solidFill>
              </a:rPr>
              <a:t>https://</a:t>
            </a:r>
            <a:r>
              <a:rPr lang="en-US" sz="1600" b="0" i="0" dirty="0" err="1">
                <a:solidFill>
                  <a:schemeClr val="tx1"/>
                </a:solidFill>
              </a:rPr>
              <a:t>www.usa.gov</a:t>
            </a:r>
            <a:r>
              <a:rPr lang="en-US" sz="1600" b="0" i="0" dirty="0">
                <a:solidFill>
                  <a:schemeClr val="tx1"/>
                </a:solidFill>
              </a:rPr>
              <a:t>/federal-agencies/national-institute-of-occupational-safety-and-health</a:t>
            </a:r>
          </a:p>
          <a:p>
            <a:pPr algn="just"/>
            <a:endParaRPr lang="en-US" sz="1600" b="0" i="0" dirty="0">
              <a:solidFill>
                <a:schemeClr val="tx1"/>
              </a:solidFill>
            </a:endParaRPr>
          </a:p>
          <a:p>
            <a:pPr algn="just"/>
            <a:r>
              <a:rPr lang="en-US" sz="1600" i="0" dirty="0">
                <a:solidFill>
                  <a:schemeClr val="tx1"/>
                </a:solidFill>
              </a:rPr>
              <a:t>[WORLD] ILO:</a:t>
            </a:r>
          </a:p>
          <a:p>
            <a:pPr algn="just"/>
            <a:r>
              <a:rPr lang="en-US" sz="1600" b="0" i="0" dirty="0">
                <a:solidFill>
                  <a:schemeClr val="tx1"/>
                </a:solidFill>
              </a:rPr>
              <a:t>https://</a:t>
            </a:r>
            <a:r>
              <a:rPr lang="en-US" sz="1600" b="0" i="0" dirty="0" err="1">
                <a:solidFill>
                  <a:schemeClr val="tx1"/>
                </a:solidFill>
              </a:rPr>
              <a:t>www.ilo.org</a:t>
            </a:r>
            <a:r>
              <a:rPr lang="en-US" sz="1600" b="0" i="0" dirty="0">
                <a:solidFill>
                  <a:schemeClr val="tx1"/>
                </a:solidFill>
              </a:rPr>
              <a:t>/</a:t>
            </a:r>
            <a:r>
              <a:rPr lang="en-US" sz="1600" b="0" i="0" dirty="0" err="1">
                <a:solidFill>
                  <a:schemeClr val="tx1"/>
                </a:solidFill>
              </a:rPr>
              <a:t>safework</a:t>
            </a:r>
            <a:r>
              <a:rPr lang="en-US" sz="1600" b="0" i="0" dirty="0">
                <a:solidFill>
                  <a:schemeClr val="tx1"/>
                </a:solidFill>
              </a:rPr>
              <a:t>/countries/lang--</a:t>
            </a:r>
            <a:r>
              <a:rPr lang="en-US" sz="1600" b="0" i="0" dirty="0" err="1">
                <a:solidFill>
                  <a:schemeClr val="tx1"/>
                </a:solidFill>
              </a:rPr>
              <a:t>en</a:t>
            </a:r>
            <a:r>
              <a:rPr lang="en-US" sz="1600" b="0" i="0" dirty="0">
                <a:solidFill>
                  <a:schemeClr val="tx1"/>
                </a:solidFill>
              </a:rPr>
              <a:t>/</a:t>
            </a:r>
            <a:r>
              <a:rPr lang="en-US" sz="1600" b="0" i="0" dirty="0" err="1">
                <a:solidFill>
                  <a:schemeClr val="tx1"/>
                </a:solidFill>
              </a:rPr>
              <a:t>index.htm</a:t>
            </a:r>
            <a:endParaRPr lang="en-US" sz="1600" b="0" i="0" dirty="0">
              <a:solidFill>
                <a:schemeClr val="tx1"/>
              </a:solidFill>
            </a:endParaRPr>
          </a:p>
          <a:p>
            <a:pPr algn="just"/>
            <a:endParaRPr lang="en-US" sz="1600" b="0" i="0" dirty="0">
              <a:solidFill>
                <a:schemeClr val="tx1"/>
              </a:solidFill>
            </a:endParaRPr>
          </a:p>
        </p:txBody>
      </p:sp>
    </p:spTree>
    <p:extLst>
      <p:ext uri="{BB962C8B-B14F-4D97-AF65-F5344CB8AC3E}">
        <p14:creationId xmlns:p14="http://schemas.microsoft.com/office/powerpoint/2010/main" val="156301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C342BB12-84C9-247B-4C96-724CB0CC6C61}"/>
              </a:ext>
            </a:extLst>
          </p:cNvPr>
          <p:cNvSpPr>
            <a:spLocks noGrp="1"/>
          </p:cNvSpPr>
          <p:nvPr>
            <p:ph type="sldNum" sz="quarter" idx="12"/>
          </p:nvPr>
        </p:nvSpPr>
        <p:spPr>
          <a:xfrm>
            <a:off x="8787155" y="696595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F2446-01E5-4173-AD71-E3783F42A540}" type="slidenum">
              <a:rPr kumimoji="0" lang="it-IT" sz="1200" b="0" i="0" u="none" strike="noStrike" kern="1200" cap="none" spc="0" normalizeH="0" baseline="0" noProof="0" smtClean="0">
                <a:ln>
                  <a:noFill/>
                </a:ln>
                <a:solidFill>
                  <a:schemeClr val="tx1"/>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schemeClr val="tx1"/>
              </a:solidFill>
              <a:effectLst/>
              <a:uLnTx/>
              <a:uFillTx/>
              <a:latin typeface="Avenir Next" panose="020B0503020202020204" pitchFamily="34" charset="0"/>
              <a:ea typeface="+mn-ea"/>
              <a:cs typeface="+mn-cs"/>
            </a:endParaRPr>
          </a:p>
        </p:txBody>
      </p:sp>
      <p:sp>
        <p:nvSpPr>
          <p:cNvPr id="7" name="Title 1">
            <a:extLst>
              <a:ext uri="{FF2B5EF4-FFF2-40B4-BE49-F238E27FC236}">
                <a16:creationId xmlns:a16="http://schemas.microsoft.com/office/drawing/2014/main" id="{2B8818A9-1548-BBE0-37F4-B07AF808C254}"/>
              </a:ext>
            </a:extLst>
          </p:cNvPr>
          <p:cNvSpPr txBox="1">
            <a:spLocks/>
          </p:cNvSpPr>
          <p:nvPr/>
        </p:nvSpPr>
        <p:spPr>
          <a:xfrm>
            <a:off x="838200" y="609600"/>
            <a:ext cx="10515600" cy="1325563"/>
          </a:xfrm>
          <a:prstGeom prst="rect">
            <a:avLst/>
          </a:prstGeom>
        </p:spPr>
        <p:txBody>
          <a:bodyPr vert="horz" lIns="91440" tIns="45720" rIns="91440" bIns="45720" rtlCol="0" anchor="b">
            <a:normAutofit/>
          </a:bodyPr>
          <a:lstStyle>
            <a:defPPr>
              <a:defRPr lang="en-US"/>
            </a:defPPr>
            <a:lvl1pPr defTabSz="914377">
              <a:lnSpc>
                <a:spcPct val="90000"/>
              </a:lnSpc>
              <a:spcBef>
                <a:spcPct val="0"/>
              </a:spcBef>
              <a:buNone/>
              <a:defRPr sz="3200" b="1">
                <a:solidFill>
                  <a:schemeClr val="accent1"/>
                </a:solidFill>
                <a:latin typeface="Avenir Next LT Pro" panose="020B0504020202020204" pitchFamily="34" charset="0"/>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Avenir Next LT Pro" panose="020B0504020202020204" pitchFamily="34" charset="0"/>
                <a:ea typeface="+mj-ea"/>
                <a:cs typeface="+mj-cs"/>
              </a:rPr>
              <a:t>OSH definition</a:t>
            </a:r>
          </a:p>
        </p:txBody>
      </p:sp>
      <p:sp>
        <p:nvSpPr>
          <p:cNvPr id="3" name="CasellaDiTesto 2">
            <a:extLst>
              <a:ext uri="{FF2B5EF4-FFF2-40B4-BE49-F238E27FC236}">
                <a16:creationId xmlns:a16="http://schemas.microsoft.com/office/drawing/2014/main" id="{0FFE3C1D-A22B-88B5-1533-805D7FD74BA2}"/>
              </a:ext>
            </a:extLst>
          </p:cNvPr>
          <p:cNvSpPr txBox="1"/>
          <p:nvPr/>
        </p:nvSpPr>
        <p:spPr>
          <a:xfrm>
            <a:off x="557555" y="2414437"/>
            <a:ext cx="11103429" cy="3126392"/>
          </a:xfrm>
          <a:prstGeom prst="rect">
            <a:avLst/>
          </a:prstGeom>
        </p:spPr>
        <p:txBody>
          <a:bodyPr vert="horz" lIns="91440" tIns="45720" rIns="91440" bIns="45720" rtlCol="0">
            <a:noAutofit/>
          </a:bodyPr>
          <a:lstStyle>
            <a:defPPr>
              <a:defRPr lang="en-US"/>
            </a:defPPr>
            <a:lvl1pPr marR="0" lvl="0" indent="0" algn="just" defTabSz="914377" fontAlgn="auto">
              <a:lnSpc>
                <a:spcPct val="100000"/>
              </a:lnSpc>
              <a:spcBef>
                <a:spcPts val="1000"/>
              </a:spcBef>
              <a:spcAft>
                <a:spcPts val="0"/>
              </a:spcAft>
              <a:buClrTx/>
              <a:buSzTx/>
              <a:buFont typeface="+mj-lt"/>
              <a:buNone/>
              <a:tabLst/>
              <a:defRPr kumimoji="0" sz="1600" b="0" i="0" u="none" strike="noStrike" cap="none" spc="0" normalizeH="0" baseline="0">
                <a:ln>
                  <a:noFill/>
                </a:ln>
                <a:solidFill>
                  <a:srgbClr val="FFFFFF"/>
                </a:solidFill>
                <a:effectLst/>
                <a:uLnTx/>
                <a:uFillTx/>
                <a:latin typeface="Avenir Next" panose="020B0503020202020204"/>
              </a:defRPr>
            </a:lvl1pPr>
            <a:lvl2pPr marL="457189" indent="0" defTabSz="914377">
              <a:lnSpc>
                <a:spcPct val="90000"/>
              </a:lnSpc>
              <a:spcBef>
                <a:spcPts val="500"/>
              </a:spcBef>
              <a:buFont typeface="Arial" panose="020B0604020202020204" pitchFamily="34" charset="0"/>
              <a:buNone/>
              <a:defRPr sz="2000">
                <a:solidFill>
                  <a:schemeClr val="tx1">
                    <a:tint val="75000"/>
                  </a:schemeClr>
                </a:solidFill>
                <a:latin typeface="Avenir Next" panose="020B0503020202020204" pitchFamily="34" charset="0"/>
              </a:defRPr>
            </a:lvl2pPr>
            <a:lvl3pPr marL="914377" indent="0" defTabSz="914377">
              <a:lnSpc>
                <a:spcPct val="90000"/>
              </a:lnSpc>
              <a:spcBef>
                <a:spcPts val="500"/>
              </a:spcBef>
              <a:buFont typeface="Arial" panose="020B0604020202020204" pitchFamily="34" charset="0"/>
              <a:buNone/>
              <a:defRPr>
                <a:solidFill>
                  <a:schemeClr val="tx1">
                    <a:tint val="75000"/>
                  </a:schemeClr>
                </a:solidFill>
                <a:latin typeface="Avenir Next" panose="020B0503020202020204" pitchFamily="34" charset="0"/>
              </a:defRPr>
            </a:lvl3pPr>
            <a:lvl4pPr marL="1371566"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4pPr>
            <a:lvl5pPr marL="1828754"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5pPr>
            <a:lvl6pPr marL="2285943" indent="0" defTabSz="914377">
              <a:lnSpc>
                <a:spcPct val="90000"/>
              </a:lnSpc>
              <a:spcBef>
                <a:spcPts val="500"/>
              </a:spcBef>
              <a:buFont typeface="Arial" panose="020B0604020202020204" pitchFamily="34" charset="0"/>
              <a:buNone/>
              <a:defRPr sz="1600">
                <a:solidFill>
                  <a:schemeClr val="tx1">
                    <a:tint val="75000"/>
                  </a:schemeClr>
                </a:solidFill>
              </a:defRPr>
            </a:lvl6pPr>
            <a:lvl7pPr marL="2743131" indent="0" defTabSz="914377">
              <a:lnSpc>
                <a:spcPct val="90000"/>
              </a:lnSpc>
              <a:spcBef>
                <a:spcPts val="500"/>
              </a:spcBef>
              <a:buFont typeface="Arial" panose="020B0604020202020204" pitchFamily="34" charset="0"/>
              <a:buNone/>
              <a:defRPr sz="1600">
                <a:solidFill>
                  <a:schemeClr val="tx1">
                    <a:tint val="75000"/>
                  </a:schemeClr>
                </a:solidFill>
              </a:defRPr>
            </a:lvl7pPr>
            <a:lvl8pPr marL="3200320" indent="0" defTabSz="914377">
              <a:lnSpc>
                <a:spcPct val="90000"/>
              </a:lnSpc>
              <a:spcBef>
                <a:spcPts val="500"/>
              </a:spcBef>
              <a:buFont typeface="Arial" panose="020B0604020202020204" pitchFamily="34" charset="0"/>
              <a:buNone/>
              <a:defRPr sz="1600">
                <a:solidFill>
                  <a:schemeClr val="tx1">
                    <a:tint val="75000"/>
                  </a:schemeClr>
                </a:solidFill>
              </a:defRPr>
            </a:lvl8pPr>
            <a:lvl9pPr marL="3657509" indent="0" defTabSz="914377">
              <a:lnSpc>
                <a:spcPct val="90000"/>
              </a:lnSpc>
              <a:spcBef>
                <a:spcPts val="500"/>
              </a:spcBef>
              <a:buFont typeface="Arial" panose="020B0604020202020204" pitchFamily="34" charset="0"/>
              <a:buNone/>
              <a:defRPr sz="1600">
                <a:solidFill>
                  <a:schemeClr val="tx1">
                    <a:tint val="75000"/>
                  </a:schemeClr>
                </a:solidFill>
              </a:defRPr>
            </a:lvl9pPr>
          </a:lstStyle>
          <a:p>
            <a:r>
              <a:rPr lang="en-US" sz="1800" dirty="0">
                <a:solidFill>
                  <a:schemeClr val="tx1"/>
                </a:solidFill>
              </a:rPr>
              <a:t>From the International </a:t>
            </a:r>
            <a:r>
              <a:rPr lang="en-US" sz="1800" dirty="0" err="1">
                <a:solidFill>
                  <a:schemeClr val="tx1"/>
                </a:solidFill>
              </a:rPr>
              <a:t>Labour</a:t>
            </a:r>
            <a:r>
              <a:rPr lang="en-US" sz="1800" dirty="0">
                <a:solidFill>
                  <a:schemeClr val="tx1"/>
                </a:solidFill>
              </a:rPr>
              <a:t> Organization…</a:t>
            </a:r>
          </a:p>
          <a:p>
            <a:endParaRPr lang="en-US" sz="1800" dirty="0">
              <a:solidFill>
                <a:schemeClr val="tx1"/>
              </a:solidFill>
            </a:endParaRPr>
          </a:p>
          <a:p>
            <a:r>
              <a:rPr lang="en-US" sz="1800" dirty="0">
                <a:solidFill>
                  <a:schemeClr val="tx1"/>
                </a:solidFill>
              </a:rPr>
              <a:t>Occupational Safety and Health (OSH) is a discipline aimed at:</a:t>
            </a:r>
          </a:p>
          <a:p>
            <a:pPr marL="285750" indent="-285750">
              <a:buFont typeface="Arial" panose="020B0604020202020204" pitchFamily="34" charset="0"/>
              <a:buChar char="•"/>
            </a:pPr>
            <a:r>
              <a:rPr lang="en-US" dirty="0">
                <a:solidFill>
                  <a:schemeClr val="tx1"/>
                </a:solidFill>
              </a:rPr>
              <a:t>Continuously promoting the highest level of physical, mental, and social well-being of workers;</a:t>
            </a:r>
          </a:p>
          <a:p>
            <a:pPr marL="285750" indent="-285750">
              <a:buFont typeface="Arial" panose="020B0604020202020204" pitchFamily="34" charset="0"/>
              <a:buChar char="•"/>
            </a:pPr>
            <a:r>
              <a:rPr lang="en-US" dirty="0">
                <a:solidFill>
                  <a:schemeClr val="tx1"/>
                </a:solidFill>
              </a:rPr>
              <a:t>Maintaining and improving workplace conditions to reduce or prevent the likelihood of worker injuries;</a:t>
            </a:r>
          </a:p>
          <a:p>
            <a:pPr marL="285750" indent="-285750">
              <a:buFont typeface="Arial" panose="020B0604020202020204" pitchFamily="34" charset="0"/>
              <a:buChar char="•"/>
            </a:pPr>
            <a:r>
              <a:rPr lang="en-US" dirty="0">
                <a:solidFill>
                  <a:schemeClr val="tx1"/>
                </a:solidFill>
              </a:rPr>
              <a:t>Protecting workers from risks that negatively impact their health over the years;</a:t>
            </a:r>
          </a:p>
          <a:p>
            <a:pPr marL="285750" indent="-285750">
              <a:buFont typeface="Arial" panose="020B0604020202020204" pitchFamily="34" charset="0"/>
              <a:buChar char="•"/>
            </a:pPr>
            <a:r>
              <a:rPr lang="en-US" dirty="0">
                <a:solidFill>
                  <a:schemeClr val="tx1"/>
                </a:solidFill>
              </a:rPr>
              <a:t>Promoting a work environment suitable for the physical and mental capacities of workers.</a:t>
            </a:r>
          </a:p>
          <a:p>
            <a:endParaRPr lang="en-US" dirty="0">
              <a:solidFill>
                <a:schemeClr val="tx1"/>
              </a:solidFill>
            </a:endParaRPr>
          </a:p>
        </p:txBody>
      </p:sp>
    </p:spTree>
    <p:extLst>
      <p:ext uri="{BB962C8B-B14F-4D97-AF65-F5344CB8AC3E}">
        <p14:creationId xmlns:p14="http://schemas.microsoft.com/office/powerpoint/2010/main" val="71101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C342BB12-84C9-247B-4C96-724CB0CC6C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F2446-01E5-4173-AD71-E3783F42A540}" type="slidenum">
              <a:rPr kumimoji="0" lang="it-IT" sz="1200" b="0" i="0" u="none" strike="noStrike" kern="1200" cap="none" spc="0" normalizeH="0" baseline="0" noProof="0" smtClean="0">
                <a:ln>
                  <a:noFill/>
                </a:ln>
                <a:solidFill>
                  <a:schemeClr val="tx1"/>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schemeClr val="tx1"/>
              </a:solidFill>
              <a:effectLst/>
              <a:uLnTx/>
              <a:uFillTx/>
              <a:latin typeface="Avenir Next" panose="020B0503020202020204" pitchFamily="34" charset="0"/>
              <a:ea typeface="+mn-ea"/>
              <a:cs typeface="+mn-cs"/>
            </a:endParaRPr>
          </a:p>
        </p:txBody>
      </p:sp>
      <p:sp>
        <p:nvSpPr>
          <p:cNvPr id="7" name="Title 1">
            <a:extLst>
              <a:ext uri="{FF2B5EF4-FFF2-40B4-BE49-F238E27FC236}">
                <a16:creationId xmlns:a16="http://schemas.microsoft.com/office/drawing/2014/main" id="{2B8818A9-1548-BBE0-37F4-B07AF808C254}"/>
              </a:ext>
            </a:extLst>
          </p:cNvPr>
          <p:cNvSpPr txBox="1">
            <a:spLocks/>
          </p:cNvSpPr>
          <p:nvPr/>
        </p:nvSpPr>
        <p:spPr>
          <a:xfrm>
            <a:off x="560045" y="479273"/>
            <a:ext cx="10515600" cy="1325563"/>
          </a:xfrm>
          <a:prstGeom prst="rect">
            <a:avLst/>
          </a:prstGeom>
        </p:spPr>
        <p:txBody>
          <a:bodyPr vert="horz" lIns="91440" tIns="45720" rIns="91440" bIns="45720" rtlCol="0" anchor="b">
            <a:normAutofit/>
          </a:bodyPr>
          <a:lstStyle>
            <a:defPPr>
              <a:defRPr lang="en-US"/>
            </a:defPPr>
            <a:lvl1pPr defTabSz="914377">
              <a:lnSpc>
                <a:spcPct val="90000"/>
              </a:lnSpc>
              <a:spcBef>
                <a:spcPct val="0"/>
              </a:spcBef>
              <a:buNone/>
              <a:defRPr sz="3200" b="1">
                <a:solidFill>
                  <a:schemeClr val="accent1"/>
                </a:solidFill>
                <a:latin typeface="Avenir Next LT Pro" panose="020B0504020202020204" pitchFamily="34" charset="0"/>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Avenir Next LT Pro" panose="020B0504020202020204" pitchFamily="34" charset="0"/>
                <a:ea typeface="+mj-ea"/>
                <a:cs typeface="+mj-cs"/>
              </a:rPr>
              <a:t>The goal of OSH management</a:t>
            </a:r>
          </a:p>
        </p:txBody>
      </p:sp>
      <p:sp>
        <p:nvSpPr>
          <p:cNvPr id="3" name="CasellaDiTesto 2">
            <a:extLst>
              <a:ext uri="{FF2B5EF4-FFF2-40B4-BE49-F238E27FC236}">
                <a16:creationId xmlns:a16="http://schemas.microsoft.com/office/drawing/2014/main" id="{0FFE3C1D-A22B-88B5-1533-805D7FD74BA2}"/>
              </a:ext>
            </a:extLst>
          </p:cNvPr>
          <p:cNvSpPr txBox="1"/>
          <p:nvPr/>
        </p:nvSpPr>
        <p:spPr>
          <a:xfrm>
            <a:off x="381000" y="1804836"/>
            <a:ext cx="11103429" cy="4551515"/>
          </a:xfrm>
          <a:prstGeom prst="rect">
            <a:avLst/>
          </a:prstGeom>
        </p:spPr>
        <p:txBody>
          <a:bodyPr vert="horz" lIns="91440" tIns="45720" rIns="91440" bIns="45720" rtlCol="0">
            <a:noAutofit/>
          </a:bodyPr>
          <a:lstStyle>
            <a:defPPr>
              <a:defRPr lang="en-US"/>
            </a:defPPr>
            <a:lvl1pPr marR="0" lvl="0" indent="0" algn="just" defTabSz="914377" fontAlgn="auto">
              <a:lnSpc>
                <a:spcPct val="100000"/>
              </a:lnSpc>
              <a:spcBef>
                <a:spcPts val="1000"/>
              </a:spcBef>
              <a:spcAft>
                <a:spcPts val="0"/>
              </a:spcAft>
              <a:buClrTx/>
              <a:buSzTx/>
              <a:buFont typeface="+mj-lt"/>
              <a:buNone/>
              <a:tabLst/>
              <a:defRPr kumimoji="0" sz="1600" b="0" i="0" u="none" strike="noStrike" cap="none" spc="0" normalizeH="0" baseline="0">
                <a:ln>
                  <a:noFill/>
                </a:ln>
                <a:solidFill>
                  <a:srgbClr val="FFFFFF"/>
                </a:solidFill>
                <a:effectLst/>
                <a:uLnTx/>
                <a:uFillTx/>
                <a:latin typeface="Avenir Next" panose="020B0503020202020204"/>
              </a:defRPr>
            </a:lvl1pPr>
            <a:lvl2pPr marL="457189" indent="0" defTabSz="914377">
              <a:lnSpc>
                <a:spcPct val="90000"/>
              </a:lnSpc>
              <a:spcBef>
                <a:spcPts val="500"/>
              </a:spcBef>
              <a:buFont typeface="Arial" panose="020B0604020202020204" pitchFamily="34" charset="0"/>
              <a:buNone/>
              <a:defRPr sz="2000">
                <a:solidFill>
                  <a:schemeClr val="tx1">
                    <a:tint val="75000"/>
                  </a:schemeClr>
                </a:solidFill>
                <a:latin typeface="Avenir Next" panose="020B0503020202020204" pitchFamily="34" charset="0"/>
              </a:defRPr>
            </a:lvl2pPr>
            <a:lvl3pPr marL="914377" indent="0" defTabSz="914377">
              <a:lnSpc>
                <a:spcPct val="90000"/>
              </a:lnSpc>
              <a:spcBef>
                <a:spcPts val="500"/>
              </a:spcBef>
              <a:buFont typeface="Arial" panose="020B0604020202020204" pitchFamily="34" charset="0"/>
              <a:buNone/>
              <a:defRPr>
                <a:solidFill>
                  <a:schemeClr val="tx1">
                    <a:tint val="75000"/>
                  </a:schemeClr>
                </a:solidFill>
                <a:latin typeface="Avenir Next" panose="020B0503020202020204" pitchFamily="34" charset="0"/>
              </a:defRPr>
            </a:lvl3pPr>
            <a:lvl4pPr marL="1371566"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4pPr>
            <a:lvl5pPr marL="1828754" indent="0" defTabSz="914377">
              <a:lnSpc>
                <a:spcPct val="90000"/>
              </a:lnSpc>
              <a:spcBef>
                <a:spcPts val="500"/>
              </a:spcBef>
              <a:buFont typeface="Arial" panose="020B0604020202020204" pitchFamily="34" charset="0"/>
              <a:buNone/>
              <a:defRPr sz="1600">
                <a:solidFill>
                  <a:schemeClr val="tx1">
                    <a:tint val="75000"/>
                  </a:schemeClr>
                </a:solidFill>
                <a:latin typeface="Avenir Next" panose="020B0503020202020204" pitchFamily="34" charset="0"/>
              </a:defRPr>
            </a:lvl5pPr>
            <a:lvl6pPr marL="2285943" indent="0" defTabSz="914377">
              <a:lnSpc>
                <a:spcPct val="90000"/>
              </a:lnSpc>
              <a:spcBef>
                <a:spcPts val="500"/>
              </a:spcBef>
              <a:buFont typeface="Arial" panose="020B0604020202020204" pitchFamily="34" charset="0"/>
              <a:buNone/>
              <a:defRPr sz="1600">
                <a:solidFill>
                  <a:schemeClr val="tx1">
                    <a:tint val="75000"/>
                  </a:schemeClr>
                </a:solidFill>
              </a:defRPr>
            </a:lvl6pPr>
            <a:lvl7pPr marL="2743131" indent="0" defTabSz="914377">
              <a:lnSpc>
                <a:spcPct val="90000"/>
              </a:lnSpc>
              <a:spcBef>
                <a:spcPts val="500"/>
              </a:spcBef>
              <a:buFont typeface="Arial" panose="020B0604020202020204" pitchFamily="34" charset="0"/>
              <a:buNone/>
              <a:defRPr sz="1600">
                <a:solidFill>
                  <a:schemeClr val="tx1">
                    <a:tint val="75000"/>
                  </a:schemeClr>
                </a:solidFill>
              </a:defRPr>
            </a:lvl7pPr>
            <a:lvl8pPr marL="3200320" indent="0" defTabSz="914377">
              <a:lnSpc>
                <a:spcPct val="90000"/>
              </a:lnSpc>
              <a:spcBef>
                <a:spcPts val="500"/>
              </a:spcBef>
              <a:buFont typeface="Arial" panose="020B0604020202020204" pitchFamily="34" charset="0"/>
              <a:buNone/>
              <a:defRPr sz="1600">
                <a:solidFill>
                  <a:schemeClr val="tx1">
                    <a:tint val="75000"/>
                  </a:schemeClr>
                </a:solidFill>
              </a:defRPr>
            </a:lvl8pPr>
            <a:lvl9pPr marL="3657509" indent="0" defTabSz="914377">
              <a:lnSpc>
                <a:spcPct val="90000"/>
              </a:lnSpc>
              <a:spcBef>
                <a:spcPts val="500"/>
              </a:spcBef>
              <a:buFont typeface="Arial" panose="020B0604020202020204" pitchFamily="34" charset="0"/>
              <a:buNone/>
              <a:defRPr sz="1600">
                <a:solidFill>
                  <a:schemeClr val="tx1">
                    <a:tint val="75000"/>
                  </a:schemeClr>
                </a:solidFill>
              </a:defRPr>
            </a:lvl9pPr>
          </a:lstStyle>
          <a:p>
            <a:pPr marL="0" marR="0" lvl="0" indent="0" algn="just" defTabSz="914377" rtl="0" eaLnBrk="1" fontAlgn="auto" latinLnBrk="0" hangingPunct="1">
              <a:lnSpc>
                <a:spcPct val="100000"/>
              </a:lnSpc>
              <a:spcBef>
                <a:spcPts val="1000"/>
              </a:spcBef>
              <a:spcAft>
                <a:spcPts val="0"/>
              </a:spcAft>
              <a:buClrTx/>
              <a:buSzTx/>
              <a:buFont typeface="+mj-lt"/>
              <a:buNone/>
              <a:tabLst/>
              <a:defRPr/>
            </a:pPr>
            <a:r>
              <a:rPr kumimoji="0" lang="en-US" sz="1800" b="1" i="0" u="none" strike="noStrike" kern="1200" cap="none" spc="0" normalizeH="0" baseline="0" noProof="0" dirty="0">
                <a:ln>
                  <a:noFill/>
                </a:ln>
                <a:solidFill>
                  <a:schemeClr val="tx1"/>
                </a:solidFill>
                <a:effectLst/>
                <a:uLnTx/>
                <a:uFillTx/>
                <a:latin typeface="Avenir Next" panose="020B0503020202020204"/>
                <a:ea typeface="+mn-ea"/>
                <a:cs typeface="+mn-cs"/>
              </a:rPr>
              <a:t>Objective: </a:t>
            </a:r>
            <a:r>
              <a:rPr kumimoji="0" lang="en-US" sz="1800" b="0" i="0" u="none" strike="noStrike" kern="1200" cap="none" spc="0" normalizeH="0" baseline="0" noProof="0" dirty="0">
                <a:ln>
                  <a:noFill/>
                </a:ln>
                <a:solidFill>
                  <a:schemeClr val="tx1"/>
                </a:solidFill>
                <a:effectLst/>
                <a:uLnTx/>
                <a:uFillTx/>
                <a:latin typeface="Avenir Next" panose="020B0503020202020204"/>
                <a:ea typeface="+mn-ea"/>
                <a:cs typeface="+mn-cs"/>
              </a:rPr>
              <a:t>Eliminate or minimize sources of risk.</a:t>
            </a:r>
          </a:p>
          <a:p>
            <a:pPr marL="0" marR="0" lvl="0" indent="0" algn="just" defTabSz="914377" rtl="0" eaLnBrk="1" fontAlgn="auto" latinLnBrk="0" hangingPunct="1">
              <a:lnSpc>
                <a:spcPct val="100000"/>
              </a:lnSpc>
              <a:spcBef>
                <a:spcPts val="1000"/>
              </a:spcBef>
              <a:spcAft>
                <a:spcPts val="0"/>
              </a:spcAft>
              <a:buClrTx/>
              <a:buSzTx/>
              <a:buFont typeface="+mj-lt"/>
              <a:buNone/>
              <a:tabLst/>
              <a:defRPr/>
            </a:pPr>
            <a:endParaRPr kumimoji="0" lang="en-US" sz="1800" b="0" i="0" u="none" strike="noStrike" kern="1200" cap="none" spc="0" normalizeH="0" baseline="0" noProof="0" dirty="0">
              <a:ln>
                <a:noFill/>
              </a:ln>
              <a:solidFill>
                <a:schemeClr val="tx1"/>
              </a:solidFill>
              <a:effectLst/>
              <a:uLnTx/>
              <a:uFillTx/>
              <a:latin typeface="Avenir Next" panose="020B0503020202020204"/>
              <a:ea typeface="+mn-ea"/>
              <a:cs typeface="+mn-cs"/>
            </a:endParaRPr>
          </a:p>
          <a:p>
            <a:pPr marL="0" marR="0" lvl="0" indent="0" algn="just" defTabSz="914377" rtl="0" eaLnBrk="1" fontAlgn="auto" latinLnBrk="0" hangingPunct="1">
              <a:lnSpc>
                <a:spcPct val="100000"/>
              </a:lnSpc>
              <a:spcBef>
                <a:spcPts val="1000"/>
              </a:spcBef>
              <a:spcAft>
                <a:spcPts val="0"/>
              </a:spcAft>
              <a:buClrTx/>
              <a:buSzTx/>
              <a:buFont typeface="+mj-lt"/>
              <a:buNone/>
              <a:tabLst/>
              <a:defRPr/>
            </a:pPr>
            <a:r>
              <a:rPr kumimoji="0" lang="en-US" b="1" i="0" u="none" strike="noStrike" kern="1200" cap="none" spc="0" normalizeH="0" baseline="0" noProof="0" dirty="0">
                <a:ln>
                  <a:noFill/>
                </a:ln>
                <a:solidFill>
                  <a:schemeClr val="tx1"/>
                </a:solidFill>
                <a:effectLst/>
                <a:uLnTx/>
                <a:uFillTx/>
                <a:latin typeface="Avenir Next" panose="020B0503020202020204"/>
                <a:ea typeface="+mn-ea"/>
                <a:cs typeface="+mn-cs"/>
              </a:rPr>
              <a:t>Risk: </a:t>
            </a:r>
            <a:r>
              <a:rPr kumimoji="0" lang="en-US" b="0" i="0" u="none" strike="noStrike" kern="1200" cap="none" spc="0" normalizeH="0" baseline="0" noProof="0" dirty="0">
                <a:ln>
                  <a:noFill/>
                </a:ln>
                <a:solidFill>
                  <a:schemeClr val="tx1"/>
                </a:solidFill>
                <a:effectLst/>
                <a:uLnTx/>
                <a:uFillTx/>
                <a:latin typeface="Avenir Next" panose="020B0503020202020204"/>
                <a:ea typeface="+mn-ea"/>
                <a:cs typeface="+mn-cs"/>
              </a:rPr>
              <a:t>Likelihood of negative outcomes for workers.</a:t>
            </a:r>
          </a:p>
          <a:p>
            <a:pPr marL="0" marR="0" lvl="0" indent="0" algn="just" defTabSz="914377" rtl="0" eaLnBrk="1" fontAlgn="auto" latinLnBrk="0" hangingPunct="1">
              <a:lnSpc>
                <a:spcPct val="100000"/>
              </a:lnSpc>
              <a:spcBef>
                <a:spcPts val="1000"/>
              </a:spcBef>
              <a:spcAft>
                <a:spcPts val="0"/>
              </a:spcAft>
              <a:buClrTx/>
              <a:buSzTx/>
              <a:buFont typeface="+mj-lt"/>
              <a:buNone/>
              <a:tabLst/>
              <a:defRPr/>
            </a:pPr>
            <a:r>
              <a:rPr kumimoji="0" lang="en-US" b="1" i="0" u="none" strike="noStrike" kern="1200" cap="none" spc="0" normalizeH="0" baseline="0" noProof="0" dirty="0">
                <a:ln>
                  <a:noFill/>
                </a:ln>
                <a:solidFill>
                  <a:schemeClr val="tx1"/>
                </a:solidFill>
                <a:effectLst/>
                <a:uLnTx/>
                <a:uFillTx/>
                <a:latin typeface="Avenir Next" panose="020B0503020202020204"/>
                <a:ea typeface="+mn-ea"/>
                <a:cs typeface="+mn-cs"/>
              </a:rPr>
              <a:t>Source: </a:t>
            </a:r>
            <a:r>
              <a:rPr kumimoji="0" lang="en-US" b="0" i="0" u="none" strike="noStrike" kern="1200" cap="none" spc="0" normalizeH="0" baseline="0" noProof="0" dirty="0">
                <a:ln>
                  <a:noFill/>
                </a:ln>
                <a:solidFill>
                  <a:schemeClr val="tx1"/>
                </a:solidFill>
                <a:effectLst/>
                <a:uLnTx/>
                <a:uFillTx/>
                <a:latin typeface="Avenir Next" panose="020B0503020202020204"/>
                <a:ea typeface="+mn-ea"/>
                <a:cs typeface="+mn-cs"/>
              </a:rPr>
              <a:t>Main cause of risk (e.g., inadequately protected equipment).</a:t>
            </a:r>
          </a:p>
          <a:p>
            <a:pPr marL="0" marR="0" lvl="0" indent="0" algn="just" defTabSz="914377" rtl="0" eaLnBrk="1" fontAlgn="auto" latinLnBrk="0" hangingPunct="1">
              <a:lnSpc>
                <a:spcPct val="100000"/>
              </a:lnSpc>
              <a:spcBef>
                <a:spcPts val="1000"/>
              </a:spcBef>
              <a:spcAft>
                <a:spcPts val="0"/>
              </a:spcAft>
              <a:buClrTx/>
              <a:buSzTx/>
              <a:buFont typeface="+mj-lt"/>
              <a:buNone/>
              <a:tabLst/>
              <a:defRPr/>
            </a:pPr>
            <a:endParaRPr kumimoji="0" lang="en-US" b="0" i="0" u="none" strike="noStrike" kern="1200" cap="none" spc="0" normalizeH="0" baseline="0" noProof="0" dirty="0">
              <a:ln>
                <a:noFill/>
              </a:ln>
              <a:solidFill>
                <a:schemeClr val="tx1"/>
              </a:solidFill>
              <a:effectLst/>
              <a:uLnTx/>
              <a:uFillTx/>
              <a:latin typeface="Avenir Next" panose="020B0503020202020204"/>
              <a:ea typeface="+mn-ea"/>
              <a:cs typeface="+mn-cs"/>
            </a:endParaRPr>
          </a:p>
          <a:p>
            <a:pPr marL="0" marR="0" lvl="0" indent="0" algn="just" defTabSz="914377" rtl="0" eaLnBrk="1" fontAlgn="auto" latinLnBrk="0" hangingPunct="1">
              <a:lnSpc>
                <a:spcPct val="100000"/>
              </a:lnSpc>
              <a:spcBef>
                <a:spcPts val="1000"/>
              </a:spcBef>
              <a:spcAft>
                <a:spcPts val="0"/>
              </a:spcAft>
              <a:buClrTx/>
              <a:buSzTx/>
              <a:buFont typeface="+mj-lt"/>
              <a:buNone/>
              <a:tabLst/>
              <a:defRPr/>
            </a:pPr>
            <a:r>
              <a:rPr kumimoji="0" lang="en-US" b="1" i="0" u="none" strike="noStrike" kern="1200" cap="none" spc="0" normalizeH="0" baseline="0" noProof="0" dirty="0">
                <a:ln>
                  <a:noFill/>
                </a:ln>
                <a:solidFill>
                  <a:schemeClr val="tx1"/>
                </a:solidFill>
                <a:effectLst/>
                <a:uLnTx/>
                <a:uFillTx/>
                <a:latin typeface="Avenir Next" panose="020B0503020202020204"/>
                <a:ea typeface="+mn-ea"/>
                <a:cs typeface="+mn-cs"/>
              </a:rPr>
              <a:t>Approach: </a:t>
            </a:r>
            <a:r>
              <a:rPr kumimoji="0" lang="en-US" b="0" i="0" u="none" strike="noStrike" kern="1200" cap="none" spc="0" normalizeH="0" baseline="0" noProof="0" dirty="0">
                <a:ln>
                  <a:noFill/>
                </a:ln>
                <a:solidFill>
                  <a:schemeClr val="tx1"/>
                </a:solidFill>
                <a:effectLst/>
                <a:uLnTx/>
                <a:uFillTx/>
                <a:latin typeface="Avenir Next" panose="020B0503020202020204"/>
                <a:ea typeface="+mn-ea"/>
                <a:cs typeface="+mn-cs"/>
              </a:rPr>
              <a:t>"Eliminate the source of risk" where feasible.</a:t>
            </a:r>
          </a:p>
          <a:p>
            <a:pPr marL="0" marR="0" lvl="0" indent="0" algn="just" defTabSz="914377" rtl="0" eaLnBrk="1" fontAlgn="auto" latinLnBrk="0" hangingPunct="1">
              <a:lnSpc>
                <a:spcPct val="100000"/>
              </a:lnSpc>
              <a:spcBef>
                <a:spcPts val="1000"/>
              </a:spcBef>
              <a:spcAft>
                <a:spcPts val="0"/>
              </a:spcAft>
              <a:buClrTx/>
              <a:buSzTx/>
              <a:buFont typeface="+mj-lt"/>
              <a:buNone/>
              <a:tabLst/>
              <a:defRPr/>
            </a:pPr>
            <a:r>
              <a:rPr kumimoji="0" lang="en-US" b="1" i="0" u="none" strike="noStrike" kern="1200" cap="none" spc="0" normalizeH="0" baseline="0" noProof="0" dirty="0">
                <a:ln>
                  <a:noFill/>
                </a:ln>
                <a:solidFill>
                  <a:schemeClr val="tx1"/>
                </a:solidFill>
                <a:effectLst/>
                <a:uLnTx/>
                <a:uFillTx/>
                <a:latin typeface="Avenir Next" panose="020B0503020202020204"/>
                <a:ea typeface="+mn-ea"/>
                <a:cs typeface="+mn-cs"/>
              </a:rPr>
              <a:t>Realism: </a:t>
            </a:r>
            <a:r>
              <a:rPr kumimoji="0" lang="en-US" b="0" i="0" u="none" strike="noStrike" kern="1200" cap="none" spc="0" normalizeH="0" baseline="0" noProof="0" dirty="0">
                <a:ln>
                  <a:noFill/>
                </a:ln>
                <a:solidFill>
                  <a:schemeClr val="tx1"/>
                </a:solidFill>
                <a:effectLst/>
                <a:uLnTx/>
                <a:uFillTx/>
                <a:latin typeface="Avenir Next" panose="020B0503020202020204"/>
                <a:ea typeface="+mn-ea"/>
                <a:cs typeface="+mn-cs"/>
              </a:rPr>
              <a:t>No activity is risk-free; some risks are unavoidable.</a:t>
            </a:r>
          </a:p>
          <a:p>
            <a:pPr marL="0" marR="0" lvl="0" indent="0" algn="just" defTabSz="914377" rtl="0" eaLnBrk="1" fontAlgn="auto" latinLnBrk="0" hangingPunct="1">
              <a:lnSpc>
                <a:spcPct val="100000"/>
              </a:lnSpc>
              <a:spcBef>
                <a:spcPts val="1000"/>
              </a:spcBef>
              <a:spcAft>
                <a:spcPts val="0"/>
              </a:spcAft>
              <a:buClrTx/>
              <a:buSzTx/>
              <a:buFont typeface="+mj-lt"/>
              <a:buNone/>
              <a:tabLst/>
              <a:defRPr/>
            </a:pPr>
            <a:endParaRPr kumimoji="0" lang="en-US" b="0" i="0" u="none" strike="noStrike" kern="1200" cap="none" spc="0" normalizeH="0" baseline="0" noProof="0" dirty="0">
              <a:ln>
                <a:noFill/>
              </a:ln>
              <a:solidFill>
                <a:schemeClr val="tx1"/>
              </a:solidFill>
              <a:effectLst/>
              <a:uLnTx/>
              <a:uFillTx/>
              <a:latin typeface="Avenir Next" panose="020B0503020202020204"/>
              <a:ea typeface="+mn-ea"/>
              <a:cs typeface="+mn-cs"/>
            </a:endParaRPr>
          </a:p>
          <a:p>
            <a:pPr marL="0" marR="0" lvl="0" indent="0" algn="just" defTabSz="914377" rtl="0" eaLnBrk="1" fontAlgn="auto" latinLnBrk="0" hangingPunct="1">
              <a:lnSpc>
                <a:spcPct val="100000"/>
              </a:lnSpc>
              <a:spcBef>
                <a:spcPts val="1000"/>
              </a:spcBef>
              <a:spcAft>
                <a:spcPts val="0"/>
              </a:spcAft>
              <a:buClrTx/>
              <a:buSzTx/>
              <a:buFont typeface="+mj-lt"/>
              <a:buNone/>
              <a:tabLst/>
              <a:defRPr/>
            </a:pPr>
            <a:endParaRPr kumimoji="0" lang="en-US" b="0" i="0" u="none" strike="noStrike" kern="1200" cap="none" spc="0" normalizeH="0" baseline="0" noProof="0" dirty="0">
              <a:ln>
                <a:noFill/>
              </a:ln>
              <a:solidFill>
                <a:schemeClr val="tx1"/>
              </a:solidFill>
              <a:effectLst/>
              <a:uLnTx/>
              <a:uFillTx/>
              <a:latin typeface="Avenir Next" panose="020B0503020202020204"/>
              <a:ea typeface="+mn-ea"/>
              <a:cs typeface="+mn-cs"/>
            </a:endParaRPr>
          </a:p>
          <a:p>
            <a:pPr marL="0" marR="0" lvl="0" indent="0" algn="just" defTabSz="914377" rtl="0" eaLnBrk="1" fontAlgn="auto" latinLnBrk="0" hangingPunct="1">
              <a:lnSpc>
                <a:spcPct val="100000"/>
              </a:lnSpc>
              <a:spcBef>
                <a:spcPts val="1000"/>
              </a:spcBef>
              <a:spcAft>
                <a:spcPts val="0"/>
              </a:spcAft>
              <a:buClrTx/>
              <a:buSzTx/>
              <a:buFont typeface="+mj-lt"/>
              <a:buNone/>
              <a:tabLst/>
              <a:defRPr/>
            </a:pPr>
            <a:endParaRPr kumimoji="0" lang="en-US" b="0" i="0" u="none" strike="noStrike" kern="1200" cap="none" spc="0" normalizeH="0" baseline="0" noProof="0" dirty="0">
              <a:ln>
                <a:noFill/>
              </a:ln>
              <a:solidFill>
                <a:schemeClr val="tx1"/>
              </a:solidFill>
              <a:effectLst/>
              <a:uLnTx/>
              <a:uFillTx/>
              <a:latin typeface="Avenir Next" panose="020B0503020202020204"/>
              <a:ea typeface="+mn-ea"/>
              <a:cs typeface="+mn-cs"/>
            </a:endParaRPr>
          </a:p>
          <a:p>
            <a:pPr algn="ctr"/>
            <a:r>
              <a:rPr kumimoji="0" lang="en-US" sz="1800" b="1" i="0" u="none" strike="noStrike" kern="1200" cap="none" spc="0" normalizeH="0" baseline="0" noProof="0" dirty="0">
                <a:ln>
                  <a:noFill/>
                </a:ln>
                <a:solidFill>
                  <a:schemeClr val="tx1"/>
                </a:solidFill>
                <a:effectLst/>
                <a:uLnTx/>
                <a:uFillTx/>
                <a:latin typeface="Avenir Next" panose="020B0503020202020204"/>
                <a:ea typeface="+mn-ea"/>
                <a:cs typeface="+mn-cs"/>
              </a:rPr>
              <a:t>Pragmatic Approach: </a:t>
            </a:r>
            <a:r>
              <a:rPr kumimoji="0" lang="en-US" sz="1800" b="0" i="0" u="none" strike="noStrike" kern="1200" cap="none" spc="0" normalizeH="0" baseline="0" noProof="0" dirty="0">
                <a:ln>
                  <a:noFill/>
                </a:ln>
                <a:solidFill>
                  <a:schemeClr val="tx1"/>
                </a:solidFill>
                <a:effectLst/>
                <a:uLnTx/>
                <a:uFillTx/>
                <a:latin typeface="Avenir Next" panose="020B0503020202020204"/>
                <a:ea typeface="+mn-ea"/>
                <a:cs typeface="+mn-cs"/>
              </a:rPr>
              <a:t>Aim for the lowest reasonably achievable risk level (ALARP). This concept allows us not to bankrupt companies and to be productive: otherwise, to avoid accidents, we would have to shut down all activities.</a:t>
            </a:r>
            <a:endParaRPr lang="en-US" sz="1800" dirty="0">
              <a:solidFill>
                <a:schemeClr val="tx1"/>
              </a:solidFill>
            </a:endParaRPr>
          </a:p>
          <a:p>
            <a:endParaRPr kumimoji="0" lang="en-US" b="0" i="0" u="none" strike="noStrike" kern="1200" cap="none" spc="0" normalizeH="0" baseline="0" noProof="0" dirty="0">
              <a:ln>
                <a:noFill/>
              </a:ln>
              <a:solidFill>
                <a:schemeClr val="tx1"/>
              </a:solidFill>
              <a:effectLst/>
              <a:uLnTx/>
              <a:uFillTx/>
              <a:latin typeface="Avenir Next" panose="020B0503020202020204"/>
              <a:ea typeface="+mn-ea"/>
              <a:cs typeface="+mn-cs"/>
            </a:endParaRPr>
          </a:p>
        </p:txBody>
      </p:sp>
      <p:pic>
        <p:nvPicPr>
          <p:cNvPr id="2" name="Immagine 1" descr="Immagine che contiene schermata, testo, Policromia, Elementi grafici&#10;&#10;Descrizione generata automaticamente">
            <a:extLst>
              <a:ext uri="{FF2B5EF4-FFF2-40B4-BE49-F238E27FC236}">
                <a16:creationId xmlns:a16="http://schemas.microsoft.com/office/drawing/2014/main" id="{E12467F0-1AAD-BFB9-7057-B9B9848E0C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699" y="1439711"/>
            <a:ext cx="4781301" cy="3409239"/>
          </a:xfrm>
          <a:prstGeom prst="rect">
            <a:avLst/>
          </a:prstGeom>
        </p:spPr>
      </p:pic>
      <p:sp>
        <p:nvSpPr>
          <p:cNvPr id="8" name="CasellaDiTesto 7">
            <a:extLst>
              <a:ext uri="{FF2B5EF4-FFF2-40B4-BE49-F238E27FC236}">
                <a16:creationId xmlns:a16="http://schemas.microsoft.com/office/drawing/2014/main" id="{62EF927C-CC98-EC02-52DB-74564BAB471F}"/>
              </a:ext>
            </a:extLst>
          </p:cNvPr>
          <p:cNvSpPr txBox="1"/>
          <p:nvPr/>
        </p:nvSpPr>
        <p:spPr>
          <a:xfrm>
            <a:off x="8088086" y="4963098"/>
            <a:ext cx="2133600" cy="338554"/>
          </a:xfrm>
          <a:prstGeom prst="rect">
            <a:avLst/>
          </a:prstGeom>
          <a:noFill/>
        </p:spPr>
        <p:txBody>
          <a:bodyPr wrap="square">
            <a:spAutoFit/>
          </a:bodyPr>
          <a:lstStyle/>
          <a:p>
            <a:r>
              <a:rPr lang="en-US" sz="1600" dirty="0">
                <a:latin typeface="Avenir Next" panose="020B0503020202020204"/>
              </a:rPr>
              <a:t>UNI ISO 45001:2018 </a:t>
            </a:r>
          </a:p>
        </p:txBody>
      </p:sp>
    </p:spTree>
    <p:extLst>
      <p:ext uri="{BB962C8B-B14F-4D97-AF65-F5344CB8AC3E}">
        <p14:creationId xmlns:p14="http://schemas.microsoft.com/office/powerpoint/2010/main" val="320978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MADE">
      <a:dk1>
        <a:srgbClr val="003F6E"/>
      </a:dk1>
      <a:lt1>
        <a:srgbClr val="FFFFFF"/>
      </a:lt1>
      <a:dk2>
        <a:srgbClr val="003F6E"/>
      </a:dk2>
      <a:lt2>
        <a:srgbClr val="EEEEEE"/>
      </a:lt2>
      <a:accent1>
        <a:srgbClr val="00B3DD"/>
      </a:accent1>
      <a:accent2>
        <a:srgbClr val="003F6E"/>
      </a:accent2>
      <a:accent3>
        <a:srgbClr val="50C2E8"/>
      </a:accent3>
      <a:accent4>
        <a:srgbClr val="078EBF"/>
      </a:accent4>
      <a:accent5>
        <a:srgbClr val="1E669F"/>
      </a:accent5>
      <a:accent6>
        <a:srgbClr val="00B3DD"/>
      </a:accent6>
      <a:hlink>
        <a:srgbClr val="50C2E8"/>
      </a:hlink>
      <a:folHlink>
        <a:srgbClr val="50C2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MADE">
      <a:dk1>
        <a:srgbClr val="003F6E"/>
      </a:dk1>
      <a:lt1>
        <a:srgbClr val="FFFFFF"/>
      </a:lt1>
      <a:dk2>
        <a:srgbClr val="003F6E"/>
      </a:dk2>
      <a:lt2>
        <a:srgbClr val="EEEEEE"/>
      </a:lt2>
      <a:accent1>
        <a:srgbClr val="00B3DD"/>
      </a:accent1>
      <a:accent2>
        <a:srgbClr val="003F6E"/>
      </a:accent2>
      <a:accent3>
        <a:srgbClr val="50C2E8"/>
      </a:accent3>
      <a:accent4>
        <a:srgbClr val="078EBF"/>
      </a:accent4>
      <a:accent5>
        <a:srgbClr val="1E669F"/>
      </a:accent5>
      <a:accent6>
        <a:srgbClr val="00B3DD"/>
      </a:accent6>
      <a:hlink>
        <a:srgbClr val="50C2E8"/>
      </a:hlink>
      <a:folHlink>
        <a:srgbClr val="50C2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MADE">
      <a:dk1>
        <a:srgbClr val="003F6E"/>
      </a:dk1>
      <a:lt1>
        <a:srgbClr val="FFFFFF"/>
      </a:lt1>
      <a:dk2>
        <a:srgbClr val="003F6E"/>
      </a:dk2>
      <a:lt2>
        <a:srgbClr val="EEEEEE"/>
      </a:lt2>
      <a:accent1>
        <a:srgbClr val="00B3DD"/>
      </a:accent1>
      <a:accent2>
        <a:srgbClr val="003F6E"/>
      </a:accent2>
      <a:accent3>
        <a:srgbClr val="50C2E8"/>
      </a:accent3>
      <a:accent4>
        <a:srgbClr val="078EBF"/>
      </a:accent4>
      <a:accent5>
        <a:srgbClr val="1E669F"/>
      </a:accent5>
      <a:accent6>
        <a:srgbClr val="00B3DD"/>
      </a:accent6>
      <a:hlink>
        <a:srgbClr val="50C2E8"/>
      </a:hlink>
      <a:folHlink>
        <a:srgbClr val="50C2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e un nuovo documento." ma:contentTypeScope="" ma:versionID="e23b232613e14e8979c443fbe2d08c7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28edba27840a1599ece8aa48db7bbbc0"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468BFB08-724B-4258-AF04-54ABAC303B2C}">
  <ds:schemaRefs>
    <ds:schemaRef ds:uri="http://schemas.microsoft.com/sharepoint/v3/contenttype/forms"/>
  </ds:schemaRefs>
</ds:datastoreItem>
</file>

<file path=customXml/itemProps2.xml><?xml version="1.0" encoding="utf-8"?>
<ds:datastoreItem xmlns:ds="http://schemas.openxmlformats.org/officeDocument/2006/customXml" ds:itemID="{2DC380C2-46EB-4D8C-A34D-4D74248EE6CB}"/>
</file>

<file path=customXml/itemProps3.xml><?xml version="1.0" encoding="utf-8"?>
<ds:datastoreItem xmlns:ds="http://schemas.openxmlformats.org/officeDocument/2006/customXml" ds:itemID="{1DD2E694-1EEE-404C-8CAD-5E15EAE9B83F}">
  <ds:schemaRefs>
    <ds:schemaRef ds:uri="http://schemas.microsoft.com/office/2006/metadata/properties"/>
    <ds:schemaRef ds:uri="http://schemas.microsoft.com/office/infopath/2007/PartnerControls"/>
    <ds:schemaRef ds:uri="f4c0f8ca-c8ec-4354-a13e-10b99c711faa"/>
    <ds:schemaRef ds:uri="e082da33-2c5c-4009-9705-6bddbada9432"/>
    <ds:schemaRef ds:uri="9e18f3b0-0311-4c41-b0bb-fd8f9b26941d"/>
    <ds:schemaRef ds:uri="0ed2f73a-886c-4f09-a24d-21cd78800f1f"/>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1724</TotalTime>
  <Words>835</Words>
  <Application>Microsoft Office PowerPoint</Application>
  <PresentationFormat>Widescreen</PresentationFormat>
  <Paragraphs>100</Paragraphs>
  <Slides>9</Slides>
  <Notes>9</Notes>
  <HiddenSlides>0</HiddenSlides>
  <MMClips>0</MMClips>
  <ScaleCrop>false</ScaleCrop>
  <HeadingPairs>
    <vt:vector size="6" baseType="variant">
      <vt:variant>
        <vt:lpstr>Caratteri utilizzati</vt:lpstr>
      </vt:variant>
      <vt:variant>
        <vt:i4>5</vt:i4>
      </vt:variant>
      <vt:variant>
        <vt:lpstr>Tema</vt:lpstr>
      </vt:variant>
      <vt:variant>
        <vt:i4>3</vt:i4>
      </vt:variant>
      <vt:variant>
        <vt:lpstr>Titoli diapositive</vt:lpstr>
      </vt:variant>
      <vt:variant>
        <vt:i4>9</vt:i4>
      </vt:variant>
    </vt:vector>
  </HeadingPairs>
  <TitlesOfParts>
    <vt:vector size="17" baseType="lpstr">
      <vt:lpstr>Arial</vt:lpstr>
      <vt:lpstr>Avenir Next</vt:lpstr>
      <vt:lpstr>Avenir Next LT Pro</vt:lpstr>
      <vt:lpstr>Calibri</vt:lpstr>
      <vt:lpstr>Helvetica</vt:lpstr>
      <vt:lpstr>1_Office Theme</vt:lpstr>
      <vt:lpstr>2_Office Theme</vt:lpstr>
      <vt:lpstr>3_Office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daniele.raina@outlook.com</dc:creator>
  <cp:lastModifiedBy>Sona Arevshatyan</cp:lastModifiedBy>
  <cp:revision>57</cp:revision>
  <dcterms:created xsi:type="dcterms:W3CDTF">2020-03-12T15:47:50Z</dcterms:created>
  <dcterms:modified xsi:type="dcterms:W3CDTF">2025-09-05T13:41:17Z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