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embeddedFontLst>
    <p:embeddedFont>
      <p:font typeface="Arial Black"/>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ittbg+4KTcKXXrSGN6SWj8XCjh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 Type="http://schemas.openxmlformats.org/officeDocument/2006/relationships/slideMaster" Target="slideMasters/slideMaster1.xml"/><Relationship Id="rId34" Type="http://schemas.openxmlformats.org/officeDocument/2006/relationships/customXml" Target="../customXml/item1.xml"/><Relationship Id="rId25" Type="http://schemas.openxmlformats.org/officeDocument/2006/relationships/slide" Target="slides/slide20.xml"/><Relationship Id="rId7" Type="http://schemas.openxmlformats.org/officeDocument/2006/relationships/slide" Target="slides/slide2.xml"/><Relationship Id="rId33" Type="http://customschemas.google.com/relationships/presentationmetadata" Target="metadata"/><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slide" Target="slides/slide15.xml"/><Relationship Id="rId2" Type="http://schemas.openxmlformats.org/officeDocument/2006/relationships/presProps" Target="presProps.xml"/><Relationship Id="rId29" Type="http://schemas.openxmlformats.org/officeDocument/2006/relationships/slide" Target="slides/slide24.xml"/><Relationship Id="rId16" Type="http://schemas.openxmlformats.org/officeDocument/2006/relationships/slide" Target="slides/slide11.xml"/><Relationship Id="rId24" Type="http://schemas.openxmlformats.org/officeDocument/2006/relationships/slide" Target="slides/slide19.xml"/><Relationship Id="rId1" Type="http://schemas.openxmlformats.org/officeDocument/2006/relationships/theme" Target="theme/theme3.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font" Target="fonts/ArialBlack-regular.fntdata"/><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customXml" Target="../customXml/item3.xml"/><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2.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slide" Target="slides/slide25.xml"/><Relationship Id="rId14" Type="http://schemas.openxmlformats.org/officeDocument/2006/relationships/slide" Target="slides/slide9.xml"/><Relationship Id="rId35" Type="http://schemas.openxmlformats.org/officeDocument/2006/relationships/customXml" Target="../customXml/item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 name="Google Shape;3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67b3531302_0_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g367b3531302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67b3531302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g367b3531302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67b3531302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g367b3531302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67b3531302_0_1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g367b3531302_0_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67b3531302_0_1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g367b3531302_0_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67b3531302_0_1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g367b3531302_0_1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67d35f229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g367d35f229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67d35f2297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g367d35f2297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67d35f2297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g367d35f2297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67d35f2297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g367d35f2297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g3426751a0b2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 name="Google Shape;40;g3426751a0b2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67d35f2297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g367d35f2297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669362483f_3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g3669362483f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67d35f2297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g367d35f2297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67d35f2297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g367d35f2297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67d35f2297_0_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g367d35f2297_0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67d35f2297_0_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1" name="Google Shape;321;g367d35f2297_0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567b1e46ab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g3567b1e46ab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s-ES" sz="1200">
                <a:solidFill>
                  <a:srgbClr val="7F7F7F"/>
                </a:solidFill>
                <a:latin typeface="Arial"/>
                <a:ea typeface="Arial"/>
                <a:cs typeface="Arial"/>
                <a:sym typeface="Arial"/>
              </a:rPr>
              <a:t>The </a:t>
            </a:r>
            <a:r>
              <a:rPr b="1" i="0" lang="es-ES" sz="1200">
                <a:solidFill>
                  <a:srgbClr val="7F7F7F"/>
                </a:solidFill>
                <a:latin typeface="Arial"/>
                <a:ea typeface="Arial"/>
                <a:cs typeface="Arial"/>
                <a:sym typeface="Arial"/>
              </a:rPr>
              <a:t>alliance</a:t>
            </a:r>
            <a:r>
              <a:rPr b="0" i="0" lang="es-ES" sz="1200">
                <a:solidFill>
                  <a:srgbClr val="7F7F7F"/>
                </a:solidFill>
                <a:latin typeface="Arial"/>
                <a:ea typeface="Arial"/>
                <a:cs typeface="Arial"/>
                <a:sym typeface="Arial"/>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a:p>
        </p:txBody>
      </p:sp>
      <p:sp>
        <p:nvSpPr>
          <p:cNvPr id="331" name="Google Shape;331;g3567b1e46ab_0_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68032572bb_0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 name="Google Shape;58;g368032572bb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68534d47ae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 name="Google Shape;69;g368534d47ae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68534d47ae_0_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g368534d47ae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68534d47ae_0_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 name="Google Shape;88;g368534d47ae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669b352ce4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g3669b352ce4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669b352ce4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g3669b352ce4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669b352ce4_1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g3669b352ce4_1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6"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7"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ulua eta edukia" type="obj">
  <p:cSld name="OBJECT">
    <p:spTree>
      <p:nvGrpSpPr>
        <p:cNvPr id="23" name="Shape 23"/>
        <p:cNvGrpSpPr/>
        <p:nvPr/>
      </p:nvGrpSpPr>
      <p:grpSpPr>
        <a:xfrm>
          <a:off x="0" y="0"/>
          <a:ext cx="0" cy="0"/>
          <a:chOff x="0" y="0"/>
          <a:chExt cx="0" cy="0"/>
        </a:xfrm>
      </p:grpSpPr>
      <p:sp>
        <p:nvSpPr>
          <p:cNvPr id="24" name="Google Shape;24;p9"/>
          <p:cNvSpPr txBox="1"/>
          <p:nvPr>
            <p:ph type="title"/>
          </p:nvPr>
        </p:nvSpPr>
        <p:spPr>
          <a:xfrm>
            <a:off x="3534335" y="248584"/>
            <a:ext cx="5814712" cy="7521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2400"/>
              <a:buFont typeface="Arial Black"/>
              <a:buNone/>
              <a:defRPr b="1" sz="2400">
                <a:solidFill>
                  <a:srgbClr val="00206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98450" lvl="3" marL="18288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26" name="Shape 26"/>
        <p:cNvGrpSpPr/>
        <p:nvPr/>
      </p:nvGrpSpPr>
      <p:grpSpPr>
        <a:xfrm>
          <a:off x="0" y="0"/>
          <a:ext cx="0" cy="0"/>
          <a:chOff x="0" y="0"/>
          <a:chExt cx="0" cy="0"/>
        </a:xfrm>
      </p:grpSpPr>
      <p:sp>
        <p:nvSpPr>
          <p:cNvPr id="27" name="Google Shape;27;p1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8" name="Google Shape;28;p1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9" name="Google Shape;29;p1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s-ES"/>
              <a:t>‹#›</a:t>
            </a:fld>
            <a:endParaRPr/>
          </a:p>
        </p:txBody>
      </p:sp>
      <p:sp>
        <p:nvSpPr>
          <p:cNvPr id="30" name="Google Shape;30;p11"/>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22D5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1" name="Shape 3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png"/><Relationship Id="rId3" Type="http://schemas.openxmlformats.org/officeDocument/2006/relationships/image" Target="../media/image14.png"/><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text, clipart&#10;&#10;Description automatically generated" id="10" name="Google Shape;10;p6"/>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descr="Imagen que contiene Logotipo&#10;&#10;Descripción generada automáticamente" id="11" name="Google Shape;11;p6"/>
          <p:cNvPicPr preferRelativeResize="0"/>
          <p:nvPr/>
        </p:nvPicPr>
        <p:blipFill rotWithShape="1">
          <a:blip r:embed="rId2">
            <a:alphaModFix/>
          </a:blip>
          <a:srcRect b="0" l="0" r="0" t="0"/>
          <a:stretch/>
        </p:blipFill>
        <p:spPr>
          <a:xfrm>
            <a:off x="605741" y="317550"/>
            <a:ext cx="4082006" cy="1530752"/>
          </a:xfrm>
          <a:prstGeom prst="rect">
            <a:avLst/>
          </a:prstGeom>
          <a:noFill/>
          <a:ln>
            <a:noFill/>
          </a:ln>
        </p:spPr>
      </p:pic>
      <p:grpSp>
        <p:nvGrpSpPr>
          <p:cNvPr id="12" name="Google Shape;12;p6"/>
          <p:cNvGrpSpPr/>
          <p:nvPr/>
        </p:nvGrpSpPr>
        <p:grpSpPr>
          <a:xfrm>
            <a:off x="179295" y="6057247"/>
            <a:ext cx="1955918" cy="548655"/>
            <a:chOff x="754017" y="3871464"/>
            <a:chExt cx="3958319" cy="1110348"/>
          </a:xfrm>
        </p:grpSpPr>
        <p:sp>
          <p:nvSpPr>
            <p:cNvPr id="13" name="Google Shape;13;p6"/>
            <p:cNvSpPr/>
            <p:nvPr/>
          </p:nvSpPr>
          <p:spPr>
            <a:xfrm>
              <a:off x="827314" y="3987080"/>
              <a:ext cx="3846107" cy="8984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Graphical user interface, text&#10;&#10;Description automatically generated" id="14" name="Google Shape;14;p6"/>
            <p:cNvPicPr preferRelativeResize="0"/>
            <p:nvPr/>
          </p:nvPicPr>
          <p:blipFill rotWithShape="1">
            <a:blip r:embed="rId3">
              <a:alphaModFix/>
            </a:blip>
            <a:srcRect b="0" l="0" r="0" t="0"/>
            <a:stretch/>
          </p:blipFill>
          <p:spPr>
            <a:xfrm>
              <a:off x="754017" y="3871464"/>
              <a:ext cx="3958319" cy="1110348"/>
            </a:xfrm>
            <a:prstGeom prst="rect">
              <a:avLst/>
            </a:prstGeom>
            <a:noFill/>
            <a:ln>
              <a:noFill/>
            </a:ln>
          </p:spPr>
        </p:pic>
      </p:grpSp>
      <p:sp>
        <p:nvSpPr>
          <p:cNvPr id="15" name="Google Shape;15;p6"/>
          <p:cNvSpPr txBox="1"/>
          <p:nvPr/>
        </p:nvSpPr>
        <p:spPr>
          <a:xfrm>
            <a:off x="2015639" y="5944690"/>
            <a:ext cx="4170007" cy="773767"/>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900"/>
              <a:buFont typeface="Arial"/>
              <a:buNone/>
            </a:pPr>
            <a:r>
              <a:rPr b="0" i="0" lang="es-ES" sz="900" u="none" cap="none" strike="noStrik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2A3768"/>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sp>
        <p:nvSpPr>
          <p:cNvPr id="19" name="Google Shape;19;p8"/>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22D59"/>
              </a:buClr>
              <a:buSzPts val="3000"/>
              <a:buFont typeface="Arial Black"/>
              <a:buNone/>
              <a:defRPr b="0" i="0" sz="3000" u="none" cap="none" strike="noStrike">
                <a:solidFill>
                  <a:srgbClr val="222D59"/>
                </a:solidFill>
                <a:latin typeface="Arial Black"/>
                <a:ea typeface="Arial Black"/>
                <a:cs typeface="Arial Black"/>
                <a:sym typeface="Arial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Icono&#10;&#10;Descripción generada automáticamente" id="20" name="Google Shape;20;p8"/>
          <p:cNvPicPr preferRelativeResize="0"/>
          <p:nvPr/>
        </p:nvPicPr>
        <p:blipFill rotWithShape="1">
          <a:blip r:embed="rId1">
            <a:alphaModFix/>
          </a:blip>
          <a:srcRect b="0" l="0" r="0" t="0"/>
          <a:stretch/>
        </p:blipFill>
        <p:spPr>
          <a:xfrm rot="-5400000">
            <a:off x="13302" y="2677"/>
            <a:ext cx="1080835" cy="1107440"/>
          </a:xfrm>
          <a:prstGeom prst="rect">
            <a:avLst/>
          </a:prstGeom>
          <a:noFill/>
          <a:ln>
            <a:noFill/>
          </a:ln>
        </p:spPr>
      </p:pic>
      <p:pic>
        <p:nvPicPr>
          <p:cNvPr descr="Imagen que contiene Logotipo&#10;&#10;Descripción generada automáticamente" id="21" name="Google Shape;21;p8"/>
          <p:cNvPicPr preferRelativeResize="0"/>
          <p:nvPr/>
        </p:nvPicPr>
        <p:blipFill rotWithShape="1">
          <a:blip r:embed="rId2">
            <a:alphaModFix/>
          </a:blip>
          <a:srcRect b="0" l="0" r="0" t="0"/>
          <a:stretch/>
        </p:blipFill>
        <p:spPr>
          <a:xfrm>
            <a:off x="9539549" y="146812"/>
            <a:ext cx="2332218" cy="874582"/>
          </a:xfrm>
          <a:prstGeom prst="rect">
            <a:avLst/>
          </a:prstGeom>
          <a:noFill/>
          <a:ln>
            <a:noFill/>
          </a:ln>
        </p:spPr>
      </p:pic>
      <p:pic>
        <p:nvPicPr>
          <p:cNvPr id="22" name="Google Shape;22;p8"/>
          <p:cNvPicPr preferRelativeResize="0"/>
          <p:nvPr/>
        </p:nvPicPr>
        <p:blipFill rotWithShape="1">
          <a:blip r:embed="rId3">
            <a:alphaModFix/>
          </a:blip>
          <a:srcRect b="0" l="0" r="0" t="0"/>
          <a:stretch/>
        </p:blipFill>
        <p:spPr>
          <a:xfrm>
            <a:off x="0" y="6395185"/>
            <a:ext cx="12192000" cy="4628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6.jpg"/><Relationship Id="rId5" Type="http://schemas.openxmlformats.org/officeDocument/2006/relationships/image" Target="../media/image24.png"/><Relationship Id="rId6" Type="http://schemas.openxmlformats.org/officeDocument/2006/relationships/image" Target="../media/image17.png"/><Relationship Id="rId7" Type="http://schemas.openxmlformats.org/officeDocument/2006/relationships/image" Target="../media/image20.png"/><Relationship Id="rId8"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www.fpsanturtzi.eus" TargetMode="Externa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jpg"/><Relationship Id="rId4" Type="http://schemas.openxmlformats.org/officeDocument/2006/relationships/image" Target="../media/image13.png"/><Relationship Id="rId5" Type="http://schemas.openxmlformats.org/officeDocument/2006/relationships/image" Target="../media/image9.png"/><Relationship Id="rId6"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1"/>
          <p:cNvSpPr txBox="1"/>
          <p:nvPr>
            <p:ph type="ctrTitle"/>
          </p:nvPr>
        </p:nvSpPr>
        <p:spPr>
          <a:xfrm>
            <a:off x="1014726" y="2964400"/>
            <a:ext cx="6396727" cy="570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22D59"/>
              </a:buClr>
              <a:buSzPts val="3600"/>
              <a:buFont typeface="Arial Black"/>
              <a:buNone/>
            </a:pPr>
            <a:r>
              <a:rPr b="0" i="0" lang="es-ES" sz="3600" u="none" cap="none" strike="noStrike">
                <a:solidFill>
                  <a:srgbClr val="222D59"/>
                </a:solidFill>
                <a:latin typeface="Arial Black"/>
                <a:ea typeface="Arial Black"/>
                <a:cs typeface="Arial Black"/>
                <a:sym typeface="Arial Black"/>
              </a:rPr>
              <a:t> UD</a:t>
            </a:r>
            <a:r>
              <a:rPr lang="es-ES" sz="3600">
                <a:solidFill>
                  <a:srgbClr val="222D59"/>
                </a:solidFill>
                <a:latin typeface="Arial Black"/>
                <a:ea typeface="Arial Black"/>
                <a:cs typeface="Arial Black"/>
                <a:sym typeface="Arial Black"/>
              </a:rPr>
              <a:t>2</a:t>
            </a:r>
            <a:r>
              <a:rPr b="0" i="0" lang="es-ES" sz="3600" u="none" cap="none" strike="noStrike">
                <a:solidFill>
                  <a:srgbClr val="222D59"/>
                </a:solidFill>
                <a:latin typeface="Arial Black"/>
                <a:ea typeface="Arial Black"/>
                <a:cs typeface="Arial Black"/>
                <a:sym typeface="Arial Black"/>
              </a:rPr>
              <a:t>: </a:t>
            </a:r>
            <a:r>
              <a:rPr lang="es-ES" sz="3600">
                <a:solidFill>
                  <a:srgbClr val="222D59"/>
                </a:solidFill>
                <a:latin typeface="Arial Black"/>
                <a:ea typeface="Arial Black"/>
                <a:cs typeface="Arial Black"/>
                <a:sym typeface="Arial Black"/>
              </a:rPr>
              <a:t>TECNOLOGÍA</a:t>
            </a:r>
            <a:r>
              <a:rPr lang="es-ES" sz="3600">
                <a:solidFill>
                  <a:srgbClr val="222D59"/>
                </a:solidFill>
                <a:latin typeface="Arial Black"/>
                <a:ea typeface="Arial Black"/>
                <a:cs typeface="Arial Black"/>
                <a:sym typeface="Arial Black"/>
              </a:rPr>
              <a:t> FDM.MATERIALES Y PARTICULARIDADES</a:t>
            </a:r>
            <a:endParaRPr b="0" i="0" sz="3600" u="none" cap="none" strike="noStrike">
              <a:solidFill>
                <a:srgbClr val="222D59"/>
              </a:solidFill>
              <a:latin typeface="Arial Black"/>
              <a:ea typeface="Arial Black"/>
              <a:cs typeface="Arial Black"/>
              <a:sym typeface="Arial Black"/>
            </a:endParaRPr>
          </a:p>
          <a:p>
            <a:pPr indent="0" lvl="0" marL="0" marR="0" rtl="0" algn="l">
              <a:lnSpc>
                <a:spcPct val="90000"/>
              </a:lnSpc>
              <a:spcBef>
                <a:spcPts val="0"/>
              </a:spcBef>
              <a:spcAft>
                <a:spcPts val="0"/>
              </a:spcAft>
              <a:buClr>
                <a:srgbClr val="222D59"/>
              </a:buClr>
              <a:buSzPts val="3600"/>
              <a:buFont typeface="Arial Black"/>
              <a:buNone/>
            </a:pPr>
            <a:r>
              <a:t/>
            </a:r>
            <a:endParaRPr b="0" i="0" sz="3600" u="none" cap="none" strike="noStrike">
              <a:solidFill>
                <a:srgbClr val="222D59"/>
              </a:solidFill>
              <a:latin typeface="Arial Black"/>
              <a:ea typeface="Arial Black"/>
              <a:cs typeface="Arial Black"/>
              <a:sym typeface="Arial Black"/>
            </a:endParaRPr>
          </a:p>
        </p:txBody>
      </p:sp>
      <p:pic>
        <p:nvPicPr>
          <p:cNvPr id="37" name="Google Shape;37;p1" title="Logo horizontal principal.png"/>
          <p:cNvPicPr preferRelativeResize="0"/>
          <p:nvPr/>
        </p:nvPicPr>
        <p:blipFill rotWithShape="1">
          <a:blip r:embed="rId3">
            <a:alphaModFix/>
          </a:blip>
          <a:srcRect b="0" l="0" r="0" t="0"/>
          <a:stretch/>
        </p:blipFill>
        <p:spPr>
          <a:xfrm>
            <a:off x="4394314" y="192507"/>
            <a:ext cx="4051595" cy="16452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367b3531302_0_46"/>
          <p:cNvSpPr txBox="1"/>
          <p:nvPr>
            <p:ph type="title"/>
          </p:nvPr>
        </p:nvSpPr>
        <p:spPr>
          <a:xfrm>
            <a:off x="1308301" y="150100"/>
            <a:ext cx="81084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UD2:TECNOLOGÍA FDM</a:t>
            </a:r>
            <a:endParaRPr/>
          </a:p>
        </p:txBody>
      </p:sp>
      <p:pic>
        <p:nvPicPr>
          <p:cNvPr id="134" name="Google Shape;134;g367b3531302_0_46"/>
          <p:cNvPicPr preferRelativeResize="0"/>
          <p:nvPr/>
        </p:nvPicPr>
        <p:blipFill rotWithShape="1">
          <a:blip r:embed="rId3">
            <a:alphaModFix/>
          </a:blip>
          <a:srcRect b="0" l="0" r="0" t="0"/>
          <a:stretch/>
        </p:blipFill>
        <p:spPr>
          <a:xfrm>
            <a:off x="2665672" y="3824276"/>
            <a:ext cx="631800" cy="542950"/>
          </a:xfrm>
          <a:prstGeom prst="rect">
            <a:avLst/>
          </a:prstGeom>
          <a:noFill/>
          <a:ln>
            <a:noFill/>
          </a:ln>
        </p:spPr>
      </p:pic>
      <p:sp>
        <p:nvSpPr>
          <p:cNvPr id="135" name="Google Shape;135;g367b3531302_0_46"/>
          <p:cNvSpPr txBox="1"/>
          <p:nvPr/>
        </p:nvSpPr>
        <p:spPr>
          <a:xfrm>
            <a:off x="1464827" y="1057961"/>
            <a:ext cx="8485500" cy="7659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2</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lang="es-ES" sz="2400">
                <a:solidFill>
                  <a:srgbClr val="002060"/>
                </a:solidFill>
                <a:latin typeface="Arial Black"/>
                <a:ea typeface="Arial Black"/>
                <a:cs typeface="Arial Black"/>
                <a:sym typeface="Arial Black"/>
              </a:rPr>
              <a:t> MATERIALES Y PARTICULARIDADE</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2.4.2 PROPIEDADES</a:t>
            </a:r>
            <a:endParaRPr b="1" sz="2400">
              <a:solidFill>
                <a:srgbClr val="002060"/>
              </a:solidFill>
              <a:latin typeface="Arial Black"/>
              <a:ea typeface="Arial Black"/>
              <a:cs typeface="Arial Black"/>
              <a:sym typeface="Arial Black"/>
            </a:endParaRPr>
          </a:p>
        </p:txBody>
      </p:sp>
      <p:grpSp>
        <p:nvGrpSpPr>
          <p:cNvPr id="136" name="Google Shape;136;g367b3531302_0_46"/>
          <p:cNvGrpSpPr/>
          <p:nvPr/>
        </p:nvGrpSpPr>
        <p:grpSpPr>
          <a:xfrm>
            <a:off x="889678" y="3884022"/>
            <a:ext cx="10014435" cy="633145"/>
            <a:chOff x="464399" y="5366012"/>
            <a:chExt cx="17587698" cy="969891"/>
          </a:xfrm>
        </p:grpSpPr>
        <p:sp>
          <p:nvSpPr>
            <p:cNvPr id="137" name="Google Shape;137;g367b3531302_0_46"/>
            <p:cNvSpPr/>
            <p:nvPr/>
          </p:nvSpPr>
          <p:spPr>
            <a:xfrm>
              <a:off x="508317" y="5400153"/>
              <a:ext cx="17543780" cy="901700"/>
            </a:xfrm>
            <a:custGeom>
              <a:rect b="b" l="l" r="r" t="t"/>
              <a:pathLst>
                <a:path extrusionOk="0" h="901700" w="17543780">
                  <a:moveTo>
                    <a:pt x="1040752" y="450646"/>
                  </a:moveTo>
                  <a:lnTo>
                    <a:pt x="780542" y="0"/>
                  </a:lnTo>
                  <a:lnTo>
                    <a:pt x="260172" y="0"/>
                  </a:lnTo>
                  <a:lnTo>
                    <a:pt x="0" y="450646"/>
                  </a:lnTo>
                  <a:lnTo>
                    <a:pt x="260172" y="901306"/>
                  </a:lnTo>
                  <a:lnTo>
                    <a:pt x="780580" y="901306"/>
                  </a:lnTo>
                  <a:lnTo>
                    <a:pt x="1040752" y="450646"/>
                  </a:lnTo>
                  <a:close/>
                </a:path>
                <a:path extrusionOk="0" h="901700" w="17543780">
                  <a:moveTo>
                    <a:pt x="10477843" y="450659"/>
                  </a:moveTo>
                  <a:lnTo>
                    <a:pt x="10382783" y="286029"/>
                  </a:lnTo>
                  <a:lnTo>
                    <a:pt x="10192690" y="286029"/>
                  </a:lnTo>
                  <a:lnTo>
                    <a:pt x="10097643" y="450659"/>
                  </a:lnTo>
                  <a:lnTo>
                    <a:pt x="10192690" y="615276"/>
                  </a:lnTo>
                  <a:lnTo>
                    <a:pt x="10382796" y="615276"/>
                  </a:lnTo>
                  <a:lnTo>
                    <a:pt x="10477843" y="450659"/>
                  </a:lnTo>
                  <a:close/>
                </a:path>
                <a:path extrusionOk="0" h="901700" w="17543780">
                  <a:moveTo>
                    <a:pt x="13863650" y="450659"/>
                  </a:moveTo>
                  <a:lnTo>
                    <a:pt x="13768578" y="286029"/>
                  </a:lnTo>
                  <a:lnTo>
                    <a:pt x="13578485" y="286029"/>
                  </a:lnTo>
                  <a:lnTo>
                    <a:pt x="13483438" y="450659"/>
                  </a:lnTo>
                  <a:lnTo>
                    <a:pt x="13578485" y="615276"/>
                  </a:lnTo>
                  <a:lnTo>
                    <a:pt x="13768591" y="615276"/>
                  </a:lnTo>
                  <a:lnTo>
                    <a:pt x="13863650" y="450659"/>
                  </a:lnTo>
                  <a:close/>
                </a:path>
                <a:path extrusionOk="0" h="901700" w="17543780">
                  <a:moveTo>
                    <a:pt x="17543387" y="450659"/>
                  </a:moveTo>
                  <a:lnTo>
                    <a:pt x="17448327" y="286029"/>
                  </a:lnTo>
                  <a:lnTo>
                    <a:pt x="17258221" y="286029"/>
                  </a:lnTo>
                  <a:lnTo>
                    <a:pt x="17163174" y="450659"/>
                  </a:lnTo>
                  <a:lnTo>
                    <a:pt x="17258221" y="615276"/>
                  </a:lnTo>
                  <a:lnTo>
                    <a:pt x="17448340" y="615276"/>
                  </a:lnTo>
                  <a:lnTo>
                    <a:pt x="17543387" y="450659"/>
                  </a:lnTo>
                  <a:close/>
                </a:path>
              </a:pathLst>
            </a:custGeom>
            <a:solidFill>
              <a:srgbClr val="00455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38" name="Google Shape;138;g367b3531302_0_46"/>
            <p:cNvSpPr/>
            <p:nvPr/>
          </p:nvSpPr>
          <p:spPr>
            <a:xfrm>
              <a:off x="3686238" y="5400153"/>
              <a:ext cx="14360525" cy="901700"/>
            </a:xfrm>
            <a:custGeom>
              <a:rect b="b" l="l" r="r" t="t"/>
              <a:pathLst>
                <a:path extrusionOk="0" h="901700" w="14360525">
                  <a:moveTo>
                    <a:pt x="1040765" y="450646"/>
                  </a:moveTo>
                  <a:lnTo>
                    <a:pt x="780542" y="0"/>
                  </a:lnTo>
                  <a:lnTo>
                    <a:pt x="260184" y="0"/>
                  </a:lnTo>
                  <a:lnTo>
                    <a:pt x="0" y="450646"/>
                  </a:lnTo>
                  <a:lnTo>
                    <a:pt x="260184" y="901306"/>
                  </a:lnTo>
                  <a:lnTo>
                    <a:pt x="780580" y="901306"/>
                  </a:lnTo>
                  <a:lnTo>
                    <a:pt x="1040765" y="450646"/>
                  </a:lnTo>
                  <a:close/>
                </a:path>
                <a:path extrusionOk="0" h="901700" w="14360525">
                  <a:moveTo>
                    <a:pt x="4244403" y="450646"/>
                  </a:moveTo>
                  <a:lnTo>
                    <a:pt x="3984180" y="0"/>
                  </a:lnTo>
                  <a:lnTo>
                    <a:pt x="3463823" y="0"/>
                  </a:lnTo>
                  <a:lnTo>
                    <a:pt x="3203651" y="450646"/>
                  </a:lnTo>
                  <a:lnTo>
                    <a:pt x="3463823" y="901306"/>
                  </a:lnTo>
                  <a:lnTo>
                    <a:pt x="3984218" y="901306"/>
                  </a:lnTo>
                  <a:lnTo>
                    <a:pt x="4244403" y="450646"/>
                  </a:lnTo>
                  <a:close/>
                </a:path>
                <a:path extrusionOk="0" h="901700" w="14360525">
                  <a:moveTo>
                    <a:pt x="7630198" y="450646"/>
                  </a:moveTo>
                  <a:lnTo>
                    <a:pt x="7369988" y="0"/>
                  </a:lnTo>
                  <a:lnTo>
                    <a:pt x="6849618" y="0"/>
                  </a:lnTo>
                  <a:lnTo>
                    <a:pt x="6589446" y="450646"/>
                  </a:lnTo>
                  <a:lnTo>
                    <a:pt x="6849618" y="901306"/>
                  </a:lnTo>
                  <a:lnTo>
                    <a:pt x="7370026" y="901306"/>
                  </a:lnTo>
                  <a:lnTo>
                    <a:pt x="7630198" y="450646"/>
                  </a:lnTo>
                  <a:close/>
                </a:path>
                <a:path extrusionOk="0" h="901700" w="14360525">
                  <a:moveTo>
                    <a:pt x="11014113" y="450646"/>
                  </a:moveTo>
                  <a:lnTo>
                    <a:pt x="10753890" y="0"/>
                  </a:lnTo>
                  <a:lnTo>
                    <a:pt x="10233533" y="0"/>
                  </a:lnTo>
                  <a:lnTo>
                    <a:pt x="9973348" y="450646"/>
                  </a:lnTo>
                  <a:lnTo>
                    <a:pt x="10233533" y="901306"/>
                  </a:lnTo>
                  <a:lnTo>
                    <a:pt x="10753928" y="901306"/>
                  </a:lnTo>
                  <a:lnTo>
                    <a:pt x="11014113" y="450646"/>
                  </a:lnTo>
                  <a:close/>
                </a:path>
                <a:path extrusionOk="0" h="901700" w="14360525">
                  <a:moveTo>
                    <a:pt x="14359916" y="450646"/>
                  </a:moveTo>
                  <a:lnTo>
                    <a:pt x="14099705" y="0"/>
                  </a:lnTo>
                  <a:lnTo>
                    <a:pt x="13579335" y="0"/>
                  </a:lnTo>
                  <a:lnTo>
                    <a:pt x="13319163" y="450646"/>
                  </a:lnTo>
                  <a:lnTo>
                    <a:pt x="13579335" y="901306"/>
                  </a:lnTo>
                  <a:lnTo>
                    <a:pt x="14099731" y="901306"/>
                  </a:lnTo>
                  <a:lnTo>
                    <a:pt x="14359916" y="450646"/>
                  </a:lnTo>
                  <a:close/>
                </a:path>
              </a:pathLst>
            </a:custGeom>
            <a:solidFill>
              <a:srgbClr val="00455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39" name="Google Shape;139;g367b3531302_0_46"/>
            <p:cNvPicPr preferRelativeResize="0"/>
            <p:nvPr/>
          </p:nvPicPr>
          <p:blipFill rotWithShape="1">
            <a:blip r:embed="rId4">
              <a:alphaModFix/>
            </a:blip>
            <a:srcRect b="0" l="0" r="0" t="0"/>
            <a:stretch/>
          </p:blipFill>
          <p:spPr>
            <a:xfrm>
              <a:off x="464399" y="5366012"/>
              <a:ext cx="1128601" cy="969891"/>
            </a:xfrm>
            <a:prstGeom prst="rect">
              <a:avLst/>
            </a:prstGeom>
            <a:noFill/>
            <a:ln>
              <a:noFill/>
            </a:ln>
          </p:spPr>
        </p:pic>
      </p:grpSp>
      <p:sp>
        <p:nvSpPr>
          <p:cNvPr id="140" name="Google Shape;140;g367b3531302_0_46"/>
          <p:cNvSpPr txBox="1"/>
          <p:nvPr/>
        </p:nvSpPr>
        <p:spPr>
          <a:xfrm>
            <a:off x="1312427" y="2444375"/>
            <a:ext cx="2152200" cy="12441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s-ES" sz="1900">
                <a:solidFill>
                  <a:srgbClr val="1F497D"/>
                </a:solidFill>
                <a:latin typeface="Trebuchet MS"/>
                <a:ea typeface="Trebuchet MS"/>
                <a:cs typeface="Trebuchet MS"/>
                <a:sym typeface="Trebuchet MS"/>
              </a:rPr>
              <a:t>Resistencia mecánica</a:t>
            </a:r>
            <a:r>
              <a:rPr lang="es-ES" sz="1700">
                <a:solidFill>
                  <a:srgbClr val="1F497D"/>
                </a:solidFill>
                <a:latin typeface="Trebuchet MS"/>
                <a:ea typeface="Trebuchet MS"/>
                <a:cs typeface="Trebuchet MS"/>
                <a:sym typeface="Trebuchet MS"/>
              </a:rPr>
              <a:t>.</a:t>
            </a:r>
            <a:endParaRPr sz="1700">
              <a:solidFill>
                <a:srgbClr val="1F497D"/>
              </a:solidFill>
              <a:latin typeface="Trebuchet MS"/>
              <a:ea typeface="Trebuchet MS"/>
              <a:cs typeface="Trebuchet MS"/>
              <a:sym typeface="Trebuchet MS"/>
            </a:endParaRPr>
          </a:p>
          <a:p>
            <a:pPr indent="0" lvl="0" marL="12700" rtl="0" algn="l">
              <a:lnSpc>
                <a:spcPct val="100000"/>
              </a:lnSpc>
              <a:spcBef>
                <a:spcPts val="0"/>
              </a:spcBef>
              <a:spcAft>
                <a:spcPts val="0"/>
              </a:spcAft>
              <a:buNone/>
            </a:pPr>
            <a:r>
              <a:rPr lang="es-ES">
                <a:latin typeface="Trebuchet MS"/>
                <a:ea typeface="Trebuchet MS"/>
                <a:cs typeface="Trebuchet MS"/>
                <a:sym typeface="Trebuchet MS"/>
              </a:rPr>
              <a:t>Capacidad del material para soportar fuerzas externas</a:t>
            </a:r>
            <a:endParaRPr>
              <a:latin typeface="Trebuchet MS"/>
              <a:ea typeface="Trebuchet MS"/>
              <a:cs typeface="Trebuchet MS"/>
              <a:sym typeface="Trebuchet MS"/>
            </a:endParaRPr>
          </a:p>
        </p:txBody>
      </p:sp>
      <p:cxnSp>
        <p:nvCxnSpPr>
          <p:cNvPr id="141" name="Google Shape;141;g367b3531302_0_46"/>
          <p:cNvCxnSpPr/>
          <p:nvPr/>
        </p:nvCxnSpPr>
        <p:spPr>
          <a:xfrm rot="10800000">
            <a:off x="1166025" y="2709775"/>
            <a:ext cx="15600" cy="1221300"/>
          </a:xfrm>
          <a:prstGeom prst="straightConnector1">
            <a:avLst/>
          </a:prstGeom>
          <a:noFill/>
          <a:ln cap="flat" cmpd="sng" w="19050">
            <a:solidFill>
              <a:schemeClr val="dk2"/>
            </a:solidFill>
            <a:prstDash val="solid"/>
            <a:round/>
            <a:headEnd len="med" w="med" type="none"/>
            <a:tailEnd len="med" w="med" type="none"/>
          </a:ln>
        </p:spPr>
      </p:cxnSp>
      <p:sp>
        <p:nvSpPr>
          <p:cNvPr id="142" name="Google Shape;142;g367b3531302_0_46"/>
          <p:cNvSpPr txBox="1"/>
          <p:nvPr/>
        </p:nvSpPr>
        <p:spPr>
          <a:xfrm>
            <a:off x="634471" y="4935650"/>
            <a:ext cx="3612000" cy="305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s-ES" sz="1900">
                <a:solidFill>
                  <a:srgbClr val="1F497D"/>
                </a:solidFill>
                <a:latin typeface="Trebuchet MS"/>
                <a:ea typeface="Trebuchet MS"/>
                <a:cs typeface="Trebuchet MS"/>
                <a:sym typeface="Trebuchet MS"/>
              </a:rPr>
              <a:t>Flexibilidad y rigidez</a:t>
            </a:r>
            <a:endParaRPr sz="1900">
              <a:solidFill>
                <a:srgbClr val="1F497D"/>
              </a:solidFill>
              <a:latin typeface="Trebuchet MS"/>
              <a:ea typeface="Trebuchet MS"/>
              <a:cs typeface="Trebuchet MS"/>
              <a:sym typeface="Trebuchet MS"/>
            </a:endParaRPr>
          </a:p>
        </p:txBody>
      </p:sp>
      <p:cxnSp>
        <p:nvCxnSpPr>
          <p:cNvPr id="143" name="Google Shape;143;g367b3531302_0_46"/>
          <p:cNvCxnSpPr/>
          <p:nvPr/>
        </p:nvCxnSpPr>
        <p:spPr>
          <a:xfrm flipH="1" rot="10800000">
            <a:off x="1379904" y="4140294"/>
            <a:ext cx="9460200" cy="60300"/>
          </a:xfrm>
          <a:prstGeom prst="straightConnector1">
            <a:avLst/>
          </a:prstGeom>
          <a:noFill/>
          <a:ln cap="flat" cmpd="sng" w="19050">
            <a:solidFill>
              <a:schemeClr val="dk2"/>
            </a:solidFill>
            <a:prstDash val="solid"/>
            <a:round/>
            <a:headEnd len="med" w="med" type="none"/>
            <a:tailEnd len="med" w="med" type="none"/>
          </a:ln>
        </p:spPr>
      </p:cxnSp>
      <p:sp>
        <p:nvSpPr>
          <p:cNvPr id="144" name="Google Shape;144;g367b3531302_0_46"/>
          <p:cNvSpPr txBox="1"/>
          <p:nvPr/>
        </p:nvSpPr>
        <p:spPr>
          <a:xfrm>
            <a:off x="634475" y="5322875"/>
            <a:ext cx="3120000" cy="975600"/>
          </a:xfrm>
          <a:prstGeom prst="rect">
            <a:avLst/>
          </a:prstGeom>
          <a:noFill/>
          <a:ln>
            <a:noFill/>
          </a:ln>
        </p:spPr>
        <p:txBody>
          <a:bodyPr anchorCtr="0" anchor="t" bIns="0" lIns="0" spcFirstLastPara="1" rIns="0" wrap="square" tIns="12700">
            <a:spAutoFit/>
          </a:bodyPr>
          <a:lstStyle/>
          <a:p>
            <a:pPr indent="0" lvl="0" marL="12700" marR="5080" rtl="0" algn="just">
              <a:lnSpc>
                <a:spcPct val="115599"/>
              </a:lnSpc>
              <a:spcBef>
                <a:spcPts val="0"/>
              </a:spcBef>
              <a:spcAft>
                <a:spcPts val="0"/>
              </a:spcAft>
              <a:buNone/>
            </a:pPr>
            <a:r>
              <a:rPr lang="es-ES">
                <a:latin typeface="Trebuchet MS"/>
                <a:ea typeface="Trebuchet MS"/>
                <a:cs typeface="Trebuchet MS"/>
                <a:sym typeface="Trebuchet MS"/>
              </a:rPr>
              <a:t>La flexibilidad permite que una pieza se doble sin romperse, mientras que la rigidez asegura que mantenga su forma bajo presión</a:t>
            </a:r>
            <a:endParaRPr>
              <a:latin typeface="Trebuchet MS"/>
              <a:ea typeface="Trebuchet MS"/>
              <a:cs typeface="Trebuchet MS"/>
              <a:sym typeface="Trebuchet MS"/>
            </a:endParaRPr>
          </a:p>
        </p:txBody>
      </p:sp>
      <p:cxnSp>
        <p:nvCxnSpPr>
          <p:cNvPr id="145" name="Google Shape;145;g367b3531302_0_46"/>
          <p:cNvCxnSpPr>
            <a:endCxn id="146" idx="2"/>
          </p:cNvCxnSpPr>
          <p:nvPr/>
        </p:nvCxnSpPr>
        <p:spPr>
          <a:xfrm rot="10800000">
            <a:off x="3027055" y="4568701"/>
            <a:ext cx="9000" cy="668400"/>
          </a:xfrm>
          <a:prstGeom prst="straightConnector1">
            <a:avLst/>
          </a:prstGeom>
          <a:noFill/>
          <a:ln cap="flat" cmpd="sng" w="19050">
            <a:solidFill>
              <a:schemeClr val="dk2"/>
            </a:solidFill>
            <a:prstDash val="solid"/>
            <a:round/>
            <a:headEnd len="med" w="med" type="none"/>
            <a:tailEnd len="med" w="med" type="none"/>
          </a:ln>
        </p:spPr>
      </p:cxnSp>
      <p:pic>
        <p:nvPicPr>
          <p:cNvPr id="147" name="Google Shape;147;g367b3531302_0_46"/>
          <p:cNvPicPr preferRelativeResize="0"/>
          <p:nvPr/>
        </p:nvPicPr>
        <p:blipFill rotWithShape="1">
          <a:blip r:embed="rId5">
            <a:alphaModFix/>
          </a:blip>
          <a:srcRect b="0" l="0" r="0" t="0"/>
          <a:stretch/>
        </p:blipFill>
        <p:spPr>
          <a:xfrm>
            <a:off x="10255877" y="3823799"/>
            <a:ext cx="736750" cy="633151"/>
          </a:xfrm>
          <a:prstGeom prst="rect">
            <a:avLst/>
          </a:prstGeom>
          <a:noFill/>
          <a:ln>
            <a:noFill/>
          </a:ln>
        </p:spPr>
      </p:pic>
      <p:pic>
        <p:nvPicPr>
          <p:cNvPr id="148" name="Google Shape;148;g367b3531302_0_46"/>
          <p:cNvPicPr preferRelativeResize="0"/>
          <p:nvPr/>
        </p:nvPicPr>
        <p:blipFill rotWithShape="1">
          <a:blip r:embed="rId6">
            <a:alphaModFix/>
          </a:blip>
          <a:srcRect b="0" l="0" r="0" t="0"/>
          <a:stretch/>
        </p:blipFill>
        <p:spPr>
          <a:xfrm>
            <a:off x="8354750" y="3815840"/>
            <a:ext cx="736750" cy="633160"/>
          </a:xfrm>
          <a:prstGeom prst="rect">
            <a:avLst/>
          </a:prstGeom>
          <a:noFill/>
          <a:ln>
            <a:noFill/>
          </a:ln>
        </p:spPr>
      </p:pic>
      <p:pic>
        <p:nvPicPr>
          <p:cNvPr id="149" name="Google Shape;149;g367b3531302_0_46"/>
          <p:cNvPicPr preferRelativeResize="0"/>
          <p:nvPr/>
        </p:nvPicPr>
        <p:blipFill rotWithShape="1">
          <a:blip r:embed="rId7">
            <a:alphaModFix/>
          </a:blip>
          <a:srcRect b="0" l="0" r="0" t="0"/>
          <a:stretch/>
        </p:blipFill>
        <p:spPr>
          <a:xfrm>
            <a:off x="6426198" y="3823799"/>
            <a:ext cx="736750" cy="633151"/>
          </a:xfrm>
          <a:prstGeom prst="rect">
            <a:avLst/>
          </a:prstGeom>
          <a:noFill/>
          <a:ln>
            <a:noFill/>
          </a:ln>
        </p:spPr>
      </p:pic>
      <p:pic>
        <p:nvPicPr>
          <p:cNvPr id="150" name="Google Shape;150;g367b3531302_0_46"/>
          <p:cNvPicPr preferRelativeResize="0"/>
          <p:nvPr/>
        </p:nvPicPr>
        <p:blipFill rotWithShape="1">
          <a:blip r:embed="rId8">
            <a:alphaModFix/>
          </a:blip>
          <a:srcRect b="0" l="0" r="0" t="0"/>
          <a:stretch/>
        </p:blipFill>
        <p:spPr>
          <a:xfrm>
            <a:off x="4491347" y="3795149"/>
            <a:ext cx="736749" cy="633150"/>
          </a:xfrm>
          <a:prstGeom prst="rect">
            <a:avLst/>
          </a:prstGeom>
          <a:noFill/>
          <a:ln>
            <a:noFill/>
          </a:ln>
        </p:spPr>
      </p:pic>
      <p:pic>
        <p:nvPicPr>
          <p:cNvPr id="146" name="Google Shape;146;g367b3531302_0_46"/>
          <p:cNvPicPr preferRelativeResize="0"/>
          <p:nvPr/>
        </p:nvPicPr>
        <p:blipFill rotWithShape="1">
          <a:blip r:embed="rId3">
            <a:alphaModFix/>
          </a:blip>
          <a:srcRect b="0" l="0" r="0" t="0"/>
          <a:stretch/>
        </p:blipFill>
        <p:spPr>
          <a:xfrm>
            <a:off x="2589474" y="3816601"/>
            <a:ext cx="875162" cy="752100"/>
          </a:xfrm>
          <a:prstGeom prst="rect">
            <a:avLst/>
          </a:prstGeom>
          <a:noFill/>
          <a:ln>
            <a:noFill/>
          </a:ln>
        </p:spPr>
      </p:pic>
      <p:sp>
        <p:nvSpPr>
          <p:cNvPr id="151" name="Google Shape;151;g367b3531302_0_46"/>
          <p:cNvSpPr txBox="1"/>
          <p:nvPr/>
        </p:nvSpPr>
        <p:spPr>
          <a:xfrm>
            <a:off x="5008476" y="1900250"/>
            <a:ext cx="4088100" cy="1957800"/>
          </a:xfrm>
          <a:prstGeom prst="rect">
            <a:avLst/>
          </a:prstGeom>
          <a:noFill/>
          <a:ln>
            <a:noFill/>
          </a:ln>
        </p:spPr>
        <p:txBody>
          <a:bodyPr anchorCtr="0" anchor="t" bIns="0" lIns="0" spcFirstLastPara="1" rIns="0" wrap="square" tIns="12700">
            <a:spAutoFit/>
          </a:bodyPr>
          <a:lstStyle/>
          <a:p>
            <a:pPr indent="0" lvl="0" marL="12700" marR="1586230" rtl="0" algn="l">
              <a:lnSpc>
                <a:spcPct val="100000"/>
              </a:lnSpc>
              <a:spcBef>
                <a:spcPts val="0"/>
              </a:spcBef>
              <a:spcAft>
                <a:spcPts val="0"/>
              </a:spcAft>
              <a:buNone/>
            </a:pPr>
            <a:r>
              <a:rPr lang="es-ES" sz="1900">
                <a:solidFill>
                  <a:srgbClr val="1F497D"/>
                </a:solidFill>
                <a:latin typeface="Trebuchet MS"/>
                <a:ea typeface="Trebuchet MS"/>
                <a:cs typeface="Trebuchet MS"/>
                <a:sym typeface="Trebuchet MS"/>
              </a:rPr>
              <a:t>Temperatura de fusión y resistencia térmica</a:t>
            </a:r>
            <a:endParaRPr sz="1900">
              <a:solidFill>
                <a:srgbClr val="1F497D"/>
              </a:solidFill>
              <a:latin typeface="Trebuchet MS"/>
              <a:ea typeface="Trebuchet MS"/>
              <a:cs typeface="Trebuchet MS"/>
              <a:sym typeface="Trebuchet MS"/>
            </a:endParaRPr>
          </a:p>
          <a:p>
            <a:pPr indent="0" lvl="0" marL="12700" marR="1586230" rtl="0" algn="l">
              <a:lnSpc>
                <a:spcPct val="100000"/>
              </a:lnSpc>
              <a:spcBef>
                <a:spcPts val="0"/>
              </a:spcBef>
              <a:spcAft>
                <a:spcPts val="0"/>
              </a:spcAft>
              <a:buNone/>
            </a:pPr>
            <a:r>
              <a:rPr lang="es-ES">
                <a:latin typeface="Trebuchet MS"/>
                <a:ea typeface="Trebuchet MS"/>
                <a:cs typeface="Trebuchet MS"/>
                <a:sym typeface="Trebuchet MS"/>
              </a:rPr>
              <a:t>La Tª de fusión: rango:de temperatura necesario para extruir el filamento</a:t>
            </a:r>
            <a:endParaRPr>
              <a:latin typeface="Trebuchet MS"/>
              <a:ea typeface="Trebuchet MS"/>
              <a:cs typeface="Trebuchet MS"/>
              <a:sym typeface="Trebuchet MS"/>
            </a:endParaRPr>
          </a:p>
          <a:p>
            <a:pPr indent="0" lvl="0" marL="0" marR="5080" rtl="0" algn="just">
              <a:lnSpc>
                <a:spcPct val="115599"/>
              </a:lnSpc>
              <a:spcBef>
                <a:spcPts val="0"/>
              </a:spcBef>
              <a:spcAft>
                <a:spcPts val="0"/>
              </a:spcAft>
              <a:buNone/>
            </a:pPr>
            <a:r>
              <a:rPr lang="es-ES">
                <a:latin typeface="Trebuchet MS"/>
                <a:ea typeface="Trebuchet MS"/>
                <a:cs typeface="Trebuchet MS"/>
                <a:sym typeface="Trebuchet MS"/>
              </a:rPr>
              <a:t>Resistencia térmica: determina la capacidad de la pieza para mantener su forma y propiedades a temperaturas elevadas</a:t>
            </a:r>
            <a:endParaRPr>
              <a:latin typeface="Trebuchet MS"/>
              <a:ea typeface="Trebuchet MS"/>
              <a:cs typeface="Trebuchet MS"/>
              <a:sym typeface="Trebuchet MS"/>
            </a:endParaRPr>
          </a:p>
        </p:txBody>
      </p:sp>
      <p:cxnSp>
        <p:nvCxnSpPr>
          <p:cNvPr id="152" name="Google Shape;152;g367b3531302_0_46"/>
          <p:cNvCxnSpPr>
            <a:endCxn id="150" idx="0"/>
          </p:cNvCxnSpPr>
          <p:nvPr/>
        </p:nvCxnSpPr>
        <p:spPr>
          <a:xfrm flipH="1">
            <a:off x="4859721" y="2095649"/>
            <a:ext cx="3300" cy="1699500"/>
          </a:xfrm>
          <a:prstGeom prst="straightConnector1">
            <a:avLst/>
          </a:prstGeom>
          <a:noFill/>
          <a:ln cap="flat" cmpd="sng" w="19050">
            <a:solidFill>
              <a:schemeClr val="dk2"/>
            </a:solidFill>
            <a:prstDash val="solid"/>
            <a:round/>
            <a:headEnd len="med" w="med" type="none"/>
            <a:tailEnd len="med" w="med" type="none"/>
          </a:ln>
        </p:spPr>
      </p:cxnSp>
      <p:sp>
        <p:nvSpPr>
          <p:cNvPr id="153" name="Google Shape;153;g367b3531302_0_46"/>
          <p:cNvSpPr txBox="1"/>
          <p:nvPr/>
        </p:nvSpPr>
        <p:spPr>
          <a:xfrm>
            <a:off x="4055163" y="4988300"/>
            <a:ext cx="3000000" cy="1123500"/>
          </a:xfrm>
          <a:prstGeom prst="rect">
            <a:avLst/>
          </a:prstGeom>
          <a:noFill/>
          <a:ln>
            <a:noFill/>
          </a:ln>
        </p:spPr>
        <p:txBody>
          <a:bodyPr anchorCtr="0" anchor="t" bIns="91425" lIns="91425" spcFirstLastPara="1" rIns="91425" wrap="square" tIns="91425">
            <a:spAutoFit/>
          </a:bodyPr>
          <a:lstStyle/>
          <a:p>
            <a:pPr indent="0" lvl="0" marL="12700" rtl="0" algn="l">
              <a:spcBef>
                <a:spcPts val="0"/>
              </a:spcBef>
              <a:spcAft>
                <a:spcPts val="0"/>
              </a:spcAft>
              <a:buNone/>
            </a:pPr>
            <a:r>
              <a:rPr lang="es-ES" sz="1900">
                <a:solidFill>
                  <a:srgbClr val="1F497D"/>
                </a:solidFill>
                <a:latin typeface="Trebuchet MS"/>
                <a:ea typeface="Trebuchet MS"/>
                <a:cs typeface="Trebuchet MS"/>
                <a:sym typeface="Trebuchet MS"/>
              </a:rPr>
              <a:t>Adherencia entre capas</a:t>
            </a:r>
            <a:endParaRPr sz="1900">
              <a:solidFill>
                <a:srgbClr val="1F497D"/>
              </a:solidFill>
              <a:latin typeface="Trebuchet MS"/>
              <a:ea typeface="Trebuchet MS"/>
              <a:cs typeface="Trebuchet MS"/>
              <a:sym typeface="Trebuchet MS"/>
            </a:endParaRPr>
          </a:p>
          <a:p>
            <a:pPr indent="0" lvl="0" marL="12700" rtl="0" algn="l">
              <a:spcBef>
                <a:spcPts val="0"/>
              </a:spcBef>
              <a:spcAft>
                <a:spcPts val="0"/>
              </a:spcAft>
              <a:buNone/>
            </a:pPr>
            <a:r>
              <a:rPr lang="es-ES">
                <a:solidFill>
                  <a:schemeClr val="dk1"/>
                </a:solidFill>
                <a:latin typeface="Trebuchet MS"/>
                <a:ea typeface="Trebuchet MS"/>
                <a:cs typeface="Trebuchet MS"/>
                <a:sym typeface="Trebuchet MS"/>
              </a:rPr>
              <a:t>Una buena adherencia entre capas asegura la cohesión y resistencia de la pieza final</a:t>
            </a:r>
            <a:endParaRPr sz="800"/>
          </a:p>
        </p:txBody>
      </p:sp>
      <p:cxnSp>
        <p:nvCxnSpPr>
          <p:cNvPr id="154" name="Google Shape;154;g367b3531302_0_46"/>
          <p:cNvCxnSpPr/>
          <p:nvPr/>
        </p:nvCxnSpPr>
        <p:spPr>
          <a:xfrm rot="10800000">
            <a:off x="6837055" y="4644901"/>
            <a:ext cx="9000" cy="668400"/>
          </a:xfrm>
          <a:prstGeom prst="straightConnector1">
            <a:avLst/>
          </a:prstGeom>
          <a:noFill/>
          <a:ln cap="flat" cmpd="sng" w="19050">
            <a:solidFill>
              <a:schemeClr val="dk2"/>
            </a:solidFill>
            <a:prstDash val="solid"/>
            <a:round/>
            <a:headEnd len="med" w="med" type="none"/>
            <a:tailEnd len="med" w="med" type="none"/>
          </a:ln>
        </p:spPr>
      </p:cxnSp>
      <p:sp>
        <p:nvSpPr>
          <p:cNvPr id="155" name="Google Shape;155;g367b3531302_0_46"/>
          <p:cNvSpPr txBox="1"/>
          <p:nvPr/>
        </p:nvSpPr>
        <p:spPr>
          <a:xfrm>
            <a:off x="7687700" y="5245400"/>
            <a:ext cx="3905400" cy="908100"/>
          </a:xfrm>
          <a:prstGeom prst="rect">
            <a:avLst/>
          </a:prstGeom>
          <a:noFill/>
          <a:ln>
            <a:noFill/>
          </a:ln>
        </p:spPr>
        <p:txBody>
          <a:bodyPr anchorCtr="0" anchor="t" bIns="91425" lIns="91425" spcFirstLastPara="1" rIns="91425" wrap="square" tIns="91425">
            <a:spAutoFit/>
          </a:bodyPr>
          <a:lstStyle/>
          <a:p>
            <a:pPr indent="0" lvl="0" marL="12700" rtl="0" algn="l">
              <a:spcBef>
                <a:spcPts val="0"/>
              </a:spcBef>
              <a:spcAft>
                <a:spcPts val="0"/>
              </a:spcAft>
              <a:buNone/>
            </a:pPr>
            <a:r>
              <a:rPr lang="es-ES" sz="1900">
                <a:solidFill>
                  <a:srgbClr val="1F497D"/>
                </a:solidFill>
                <a:latin typeface="Trebuchet MS"/>
                <a:ea typeface="Trebuchet MS"/>
                <a:cs typeface="Trebuchet MS"/>
                <a:sym typeface="Trebuchet MS"/>
              </a:rPr>
              <a:t>Durabilidad y degradación</a:t>
            </a:r>
            <a:endParaRPr sz="1900">
              <a:solidFill>
                <a:srgbClr val="1F497D"/>
              </a:solidFill>
              <a:latin typeface="Trebuchet MS"/>
              <a:ea typeface="Trebuchet MS"/>
              <a:cs typeface="Trebuchet MS"/>
              <a:sym typeface="Trebuchet MS"/>
            </a:endParaRPr>
          </a:p>
          <a:p>
            <a:pPr indent="0" lvl="0" marL="12700" rtl="0" algn="l">
              <a:spcBef>
                <a:spcPts val="0"/>
              </a:spcBef>
              <a:spcAft>
                <a:spcPts val="0"/>
              </a:spcAft>
              <a:buNone/>
            </a:pPr>
            <a:r>
              <a:rPr lang="es-ES">
                <a:solidFill>
                  <a:schemeClr val="dk1"/>
                </a:solidFill>
                <a:latin typeface="Trebuchet MS"/>
                <a:ea typeface="Trebuchet MS"/>
                <a:cs typeface="Trebuchet MS"/>
                <a:sym typeface="Trebuchet MS"/>
              </a:rPr>
              <a:t>Resistencia del material a factores ambientales como la humedad, los rayos UV</a:t>
            </a:r>
            <a:endParaRPr/>
          </a:p>
        </p:txBody>
      </p:sp>
      <p:cxnSp>
        <p:nvCxnSpPr>
          <p:cNvPr id="156" name="Google Shape;156;g367b3531302_0_46"/>
          <p:cNvCxnSpPr/>
          <p:nvPr/>
        </p:nvCxnSpPr>
        <p:spPr>
          <a:xfrm rot="10800000">
            <a:off x="8659555" y="4642601"/>
            <a:ext cx="9000" cy="668400"/>
          </a:xfrm>
          <a:prstGeom prst="straightConnector1">
            <a:avLst/>
          </a:prstGeom>
          <a:noFill/>
          <a:ln cap="flat" cmpd="sng" w="19050">
            <a:solidFill>
              <a:schemeClr val="dk2"/>
            </a:solidFill>
            <a:prstDash val="solid"/>
            <a:round/>
            <a:headEnd len="med" w="med" type="none"/>
            <a:tailEnd len="med" w="med" type="none"/>
          </a:ln>
        </p:spPr>
      </p:cxnSp>
      <p:sp>
        <p:nvSpPr>
          <p:cNvPr id="157" name="Google Shape;157;g367b3531302_0_46"/>
          <p:cNvSpPr txBox="1"/>
          <p:nvPr/>
        </p:nvSpPr>
        <p:spPr>
          <a:xfrm>
            <a:off x="8693189" y="1981932"/>
            <a:ext cx="3744000" cy="5976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s-ES" sz="1900">
                <a:solidFill>
                  <a:srgbClr val="1F497D"/>
                </a:solidFill>
                <a:latin typeface="Trebuchet MS"/>
                <a:ea typeface="Trebuchet MS"/>
                <a:cs typeface="Trebuchet MS"/>
                <a:sym typeface="Trebuchet MS"/>
              </a:rPr>
              <a:t>Acabado superficial y postprocesado</a:t>
            </a:r>
            <a:endParaRPr sz="1900">
              <a:solidFill>
                <a:srgbClr val="1F497D"/>
              </a:solidFill>
              <a:latin typeface="Trebuchet MS"/>
              <a:ea typeface="Trebuchet MS"/>
              <a:cs typeface="Trebuchet MS"/>
              <a:sym typeface="Trebuchet MS"/>
            </a:endParaRPr>
          </a:p>
        </p:txBody>
      </p:sp>
      <p:sp>
        <p:nvSpPr>
          <p:cNvPr id="158" name="Google Shape;158;g367b3531302_0_46"/>
          <p:cNvSpPr txBox="1"/>
          <p:nvPr/>
        </p:nvSpPr>
        <p:spPr>
          <a:xfrm>
            <a:off x="8705939" y="2650824"/>
            <a:ext cx="3909600" cy="243600"/>
          </a:xfrm>
          <a:prstGeom prst="rect">
            <a:avLst/>
          </a:prstGeom>
          <a:noFill/>
          <a:ln>
            <a:noFill/>
          </a:ln>
        </p:spPr>
        <p:txBody>
          <a:bodyPr anchorCtr="0" anchor="t" bIns="0" lIns="0" spcFirstLastPara="1" rIns="0" wrap="square" tIns="12700">
            <a:spAutoFit/>
          </a:bodyPr>
          <a:lstStyle/>
          <a:p>
            <a:pPr indent="0" lvl="0" marL="0" rtl="0" algn="l">
              <a:lnSpc>
                <a:spcPct val="100000"/>
              </a:lnSpc>
              <a:spcBef>
                <a:spcPts val="0"/>
              </a:spcBef>
              <a:spcAft>
                <a:spcPts val="0"/>
              </a:spcAft>
              <a:buNone/>
            </a:pPr>
            <a:r>
              <a:rPr lang="es-ES" sz="1500">
                <a:latin typeface="Trebuchet MS"/>
                <a:ea typeface="Trebuchet MS"/>
                <a:cs typeface="Trebuchet MS"/>
                <a:sym typeface="Trebuchet MS"/>
              </a:rPr>
              <a:t>La textura y apariencia de la pieza</a:t>
            </a:r>
            <a:endParaRPr sz="1500">
              <a:latin typeface="Trebuchet MS"/>
              <a:ea typeface="Trebuchet MS"/>
              <a:cs typeface="Trebuchet MS"/>
              <a:sym typeface="Trebuchet MS"/>
            </a:endParaRPr>
          </a:p>
        </p:txBody>
      </p:sp>
      <p:cxnSp>
        <p:nvCxnSpPr>
          <p:cNvPr id="159" name="Google Shape;159;g367b3531302_0_46"/>
          <p:cNvCxnSpPr/>
          <p:nvPr/>
        </p:nvCxnSpPr>
        <p:spPr>
          <a:xfrm rot="10800000">
            <a:off x="10640755" y="3042401"/>
            <a:ext cx="9000" cy="668400"/>
          </a:xfrm>
          <a:prstGeom prst="straightConnector1">
            <a:avLst/>
          </a:prstGeom>
          <a:noFill/>
          <a:ln cap="flat" cmpd="sng" w="19050">
            <a:solidFill>
              <a:schemeClr val="dk2"/>
            </a:solidFill>
            <a:prstDash val="solid"/>
            <a:round/>
            <a:headEnd len="med" w="med" type="none"/>
            <a:tailEnd len="med" w="med" type="none"/>
          </a:ln>
        </p:spPr>
      </p:cxnSp>
      <p:pic>
        <p:nvPicPr>
          <p:cNvPr id="160" name="Google Shape;160;g367b3531302_0_46" title="Logo horizontal principal.jpg"/>
          <p:cNvPicPr preferRelativeResize="0"/>
          <p:nvPr/>
        </p:nvPicPr>
        <p:blipFill rotWithShape="1">
          <a:blip r:embed="rId9">
            <a:alphaModFix/>
          </a:blip>
          <a:srcRect b="0" l="0" r="0" t="0"/>
          <a:stretch/>
        </p:blipFill>
        <p:spPr>
          <a:xfrm>
            <a:off x="5456800" y="6044425"/>
            <a:ext cx="1908566" cy="752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367b3531302_0_12"/>
          <p:cNvSpPr txBox="1"/>
          <p:nvPr>
            <p:ph type="title"/>
          </p:nvPr>
        </p:nvSpPr>
        <p:spPr>
          <a:xfrm>
            <a:off x="1308301" y="150100"/>
            <a:ext cx="81084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UD2:TECNOLOGÍA FDM</a:t>
            </a:r>
            <a:endParaRPr/>
          </a:p>
        </p:txBody>
      </p:sp>
      <p:sp>
        <p:nvSpPr>
          <p:cNvPr id="166" name="Google Shape;166;g367b3531302_0_12"/>
          <p:cNvSpPr txBox="1"/>
          <p:nvPr/>
        </p:nvSpPr>
        <p:spPr>
          <a:xfrm>
            <a:off x="1464827" y="1057961"/>
            <a:ext cx="8485500" cy="7659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2</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lang="es-ES" sz="2400">
                <a:solidFill>
                  <a:srgbClr val="002060"/>
                </a:solidFill>
                <a:latin typeface="Arial Black"/>
                <a:ea typeface="Arial Black"/>
                <a:cs typeface="Arial Black"/>
                <a:sym typeface="Arial Black"/>
              </a:rPr>
              <a:t> MATERIALES Y PARTICULARIDADE</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2.4.3 MATERIALES </a:t>
            </a:r>
            <a:r>
              <a:rPr b="1" lang="es-ES" sz="2400">
                <a:solidFill>
                  <a:srgbClr val="002060"/>
                </a:solidFill>
                <a:latin typeface="Arial Black"/>
                <a:ea typeface="Arial Black"/>
                <a:cs typeface="Arial Black"/>
                <a:sym typeface="Arial Black"/>
              </a:rPr>
              <a:t>MÁS</a:t>
            </a:r>
            <a:r>
              <a:rPr b="1" lang="es-ES" sz="2400">
                <a:solidFill>
                  <a:srgbClr val="002060"/>
                </a:solidFill>
                <a:latin typeface="Arial Black"/>
                <a:ea typeface="Arial Black"/>
                <a:cs typeface="Arial Black"/>
                <a:sym typeface="Arial Black"/>
              </a:rPr>
              <a:t> COMUNES</a:t>
            </a:r>
            <a:endParaRPr b="1" sz="2400">
              <a:solidFill>
                <a:srgbClr val="002060"/>
              </a:solidFill>
              <a:latin typeface="Arial Black"/>
              <a:ea typeface="Arial Black"/>
              <a:cs typeface="Arial Black"/>
              <a:sym typeface="Arial Black"/>
            </a:endParaRPr>
          </a:p>
        </p:txBody>
      </p:sp>
      <p:sp>
        <p:nvSpPr>
          <p:cNvPr id="167" name="Google Shape;167;g367b3531302_0_12"/>
          <p:cNvSpPr/>
          <p:nvPr/>
        </p:nvSpPr>
        <p:spPr>
          <a:xfrm>
            <a:off x="2296001" y="2111675"/>
            <a:ext cx="3436950" cy="55851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568AB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g367b3531302_0_12"/>
          <p:cNvSpPr/>
          <p:nvPr/>
        </p:nvSpPr>
        <p:spPr>
          <a:xfrm>
            <a:off x="6949850" y="2093600"/>
            <a:ext cx="3290697" cy="55851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95B4D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g367b3531302_0_12"/>
          <p:cNvSpPr/>
          <p:nvPr/>
        </p:nvSpPr>
        <p:spPr>
          <a:xfrm>
            <a:off x="2296000" y="2836425"/>
            <a:ext cx="3436950" cy="55851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F2E78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g367b3531302_0_12"/>
          <p:cNvSpPr/>
          <p:nvPr/>
        </p:nvSpPr>
        <p:spPr>
          <a:xfrm>
            <a:off x="6948575" y="2834950"/>
            <a:ext cx="3290697" cy="55851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BED0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g367b3531302_0_12"/>
          <p:cNvSpPr/>
          <p:nvPr/>
        </p:nvSpPr>
        <p:spPr>
          <a:xfrm>
            <a:off x="2296000" y="3672150"/>
            <a:ext cx="3436950" cy="55851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BED0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g367b3531302_0_12"/>
          <p:cNvSpPr/>
          <p:nvPr/>
        </p:nvSpPr>
        <p:spPr>
          <a:xfrm>
            <a:off x="6948575" y="3666000"/>
            <a:ext cx="3436950" cy="55851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F2E78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g367b3531302_0_12"/>
          <p:cNvSpPr txBox="1"/>
          <p:nvPr/>
        </p:nvSpPr>
        <p:spPr>
          <a:xfrm>
            <a:off x="1644864" y="2201350"/>
            <a:ext cx="4696500" cy="648900"/>
          </a:xfrm>
          <a:prstGeom prst="rect">
            <a:avLst/>
          </a:prstGeom>
          <a:noFill/>
          <a:ln>
            <a:noFill/>
          </a:ln>
        </p:spPr>
        <p:txBody>
          <a:bodyPr anchorCtr="0" anchor="t" bIns="0" lIns="0" spcFirstLastPara="1" rIns="0" wrap="square" tIns="16500">
            <a:spAutoFit/>
          </a:bodyPr>
          <a:lstStyle/>
          <a:p>
            <a:pPr indent="0" lvl="0" marL="0" marR="0" rtl="0" algn="ctr">
              <a:lnSpc>
                <a:spcPct val="100000"/>
              </a:lnSpc>
              <a:spcBef>
                <a:spcPts val="0"/>
              </a:spcBef>
              <a:spcAft>
                <a:spcPts val="0"/>
              </a:spcAft>
              <a:buClr>
                <a:srgbClr val="000000"/>
              </a:buClr>
              <a:buSzPts val="2000"/>
              <a:buFont typeface="Arial"/>
              <a:buNone/>
            </a:pPr>
            <a:r>
              <a:rPr b="1" lang="es-ES" sz="2000">
                <a:solidFill>
                  <a:srgbClr val="012033"/>
                </a:solidFill>
              </a:rPr>
              <a:t>PLA</a:t>
            </a:r>
            <a:endParaRPr b="1" i="0" sz="2000" u="none" cap="none" strike="noStrike">
              <a:solidFill>
                <a:srgbClr val="012033"/>
              </a:solidFill>
              <a:latin typeface="Arial"/>
              <a:ea typeface="Arial"/>
              <a:cs typeface="Arial"/>
              <a:sym typeface="Arial"/>
            </a:endParaRPr>
          </a:p>
          <a:p>
            <a:pPr indent="0" lvl="0" marL="0" marR="0" rtl="0" algn="ctr">
              <a:lnSpc>
                <a:spcPct val="100000"/>
              </a:lnSpc>
              <a:spcBef>
                <a:spcPts val="130"/>
              </a:spcBef>
              <a:spcAft>
                <a:spcPts val="0"/>
              </a:spcAft>
              <a:buClr>
                <a:srgbClr val="000000"/>
              </a:buClr>
              <a:buSzPts val="2000"/>
              <a:buFont typeface="Arial"/>
              <a:buNone/>
            </a:pPr>
            <a:r>
              <a:t/>
            </a:r>
            <a:endParaRPr b="0" i="0" sz="2000" u="none" cap="none" strike="noStrike">
              <a:solidFill>
                <a:srgbClr val="012033"/>
              </a:solidFill>
              <a:latin typeface="Arial"/>
              <a:ea typeface="Arial"/>
              <a:cs typeface="Arial"/>
              <a:sym typeface="Arial"/>
            </a:endParaRPr>
          </a:p>
        </p:txBody>
      </p:sp>
      <p:sp>
        <p:nvSpPr>
          <p:cNvPr id="174" name="Google Shape;174;g367b3531302_0_12"/>
          <p:cNvSpPr txBox="1"/>
          <p:nvPr/>
        </p:nvSpPr>
        <p:spPr>
          <a:xfrm>
            <a:off x="6163005" y="2159301"/>
            <a:ext cx="4696500" cy="648900"/>
          </a:xfrm>
          <a:prstGeom prst="rect">
            <a:avLst/>
          </a:prstGeom>
          <a:noFill/>
          <a:ln>
            <a:noFill/>
          </a:ln>
        </p:spPr>
        <p:txBody>
          <a:bodyPr anchorCtr="0" anchor="t" bIns="0" lIns="0" spcFirstLastPara="1" rIns="0" wrap="square" tIns="16500">
            <a:spAutoFit/>
          </a:bodyPr>
          <a:lstStyle/>
          <a:p>
            <a:pPr indent="0" lvl="0" marL="0" marR="0" rtl="0" algn="ctr">
              <a:lnSpc>
                <a:spcPct val="100000"/>
              </a:lnSpc>
              <a:spcBef>
                <a:spcPts val="0"/>
              </a:spcBef>
              <a:spcAft>
                <a:spcPts val="0"/>
              </a:spcAft>
              <a:buClr>
                <a:srgbClr val="000000"/>
              </a:buClr>
              <a:buSzPts val="2000"/>
              <a:buFont typeface="Arial"/>
              <a:buNone/>
            </a:pPr>
            <a:r>
              <a:rPr b="1" lang="es-ES" sz="2000">
                <a:solidFill>
                  <a:srgbClr val="012033"/>
                </a:solidFill>
              </a:rPr>
              <a:t>PVA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30"/>
              </a:spcBef>
              <a:spcAft>
                <a:spcPts val="0"/>
              </a:spcAft>
              <a:buClr>
                <a:srgbClr val="000000"/>
              </a:buClr>
              <a:buSzPts val="2000"/>
              <a:buFont typeface="Arial"/>
              <a:buNone/>
            </a:pPr>
            <a:r>
              <a:t/>
            </a:r>
            <a:endParaRPr b="0" i="0" sz="2000" u="none" cap="none" strike="noStrike">
              <a:solidFill>
                <a:srgbClr val="012033"/>
              </a:solidFill>
              <a:latin typeface="Arial"/>
              <a:ea typeface="Arial"/>
              <a:cs typeface="Arial"/>
              <a:sym typeface="Arial"/>
            </a:endParaRPr>
          </a:p>
        </p:txBody>
      </p:sp>
      <p:sp>
        <p:nvSpPr>
          <p:cNvPr id="175" name="Google Shape;175;g367b3531302_0_12"/>
          <p:cNvSpPr txBox="1"/>
          <p:nvPr/>
        </p:nvSpPr>
        <p:spPr>
          <a:xfrm>
            <a:off x="1569857" y="2936741"/>
            <a:ext cx="4696500" cy="648900"/>
          </a:xfrm>
          <a:prstGeom prst="rect">
            <a:avLst/>
          </a:prstGeom>
          <a:noFill/>
          <a:ln>
            <a:noFill/>
          </a:ln>
        </p:spPr>
        <p:txBody>
          <a:bodyPr anchorCtr="0" anchor="t" bIns="0" lIns="0" spcFirstLastPara="1" rIns="0" wrap="square" tIns="16500">
            <a:spAutoFit/>
          </a:bodyPr>
          <a:lstStyle/>
          <a:p>
            <a:pPr indent="0" lvl="0" marL="0" marR="0" rtl="0" algn="ctr">
              <a:lnSpc>
                <a:spcPct val="100000"/>
              </a:lnSpc>
              <a:spcBef>
                <a:spcPts val="0"/>
              </a:spcBef>
              <a:spcAft>
                <a:spcPts val="0"/>
              </a:spcAft>
              <a:buClr>
                <a:srgbClr val="000000"/>
              </a:buClr>
              <a:buSzPts val="2000"/>
              <a:buFont typeface="Arial"/>
              <a:buNone/>
            </a:pPr>
            <a:r>
              <a:rPr b="1" lang="es-ES" sz="2000">
                <a:solidFill>
                  <a:srgbClr val="012033"/>
                </a:solidFill>
              </a:rPr>
              <a:t>ABS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30"/>
              </a:spcBef>
              <a:spcAft>
                <a:spcPts val="0"/>
              </a:spcAft>
              <a:buClr>
                <a:srgbClr val="000000"/>
              </a:buClr>
              <a:buSzPts val="2000"/>
              <a:buFont typeface="Arial"/>
              <a:buNone/>
            </a:pPr>
            <a:r>
              <a:t/>
            </a:r>
            <a:endParaRPr b="0" i="0" sz="2000" u="none" cap="none" strike="noStrike">
              <a:solidFill>
                <a:srgbClr val="012033"/>
              </a:solidFill>
              <a:latin typeface="Arial"/>
              <a:ea typeface="Arial"/>
              <a:cs typeface="Arial"/>
              <a:sym typeface="Arial"/>
            </a:endParaRPr>
          </a:p>
        </p:txBody>
      </p:sp>
      <p:sp>
        <p:nvSpPr>
          <p:cNvPr id="176" name="Google Shape;176;g367b3531302_0_12"/>
          <p:cNvSpPr txBox="1"/>
          <p:nvPr/>
        </p:nvSpPr>
        <p:spPr>
          <a:xfrm>
            <a:off x="7271475" y="2904350"/>
            <a:ext cx="2514000" cy="648900"/>
          </a:xfrm>
          <a:prstGeom prst="rect">
            <a:avLst/>
          </a:prstGeom>
          <a:noFill/>
          <a:ln>
            <a:noFill/>
          </a:ln>
        </p:spPr>
        <p:txBody>
          <a:bodyPr anchorCtr="0" anchor="t" bIns="0" lIns="0" spcFirstLastPara="1" rIns="0" wrap="square" tIns="16500">
            <a:spAutoFit/>
          </a:bodyPr>
          <a:lstStyle/>
          <a:p>
            <a:pPr indent="0" lvl="0" marL="0" marR="0" rtl="0" algn="ctr">
              <a:lnSpc>
                <a:spcPct val="100000"/>
              </a:lnSpc>
              <a:spcBef>
                <a:spcPts val="0"/>
              </a:spcBef>
              <a:spcAft>
                <a:spcPts val="0"/>
              </a:spcAft>
              <a:buClr>
                <a:srgbClr val="000000"/>
              </a:buClr>
              <a:buSzPts val="2000"/>
              <a:buFont typeface="Arial"/>
              <a:buNone/>
            </a:pPr>
            <a:r>
              <a:rPr b="1" lang="es-ES" sz="2000">
                <a:solidFill>
                  <a:srgbClr val="012033"/>
                </a:solidFill>
              </a:rPr>
              <a:t>TPU</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30"/>
              </a:spcBef>
              <a:spcAft>
                <a:spcPts val="0"/>
              </a:spcAft>
              <a:buClr>
                <a:srgbClr val="000000"/>
              </a:buClr>
              <a:buSzPts val="2000"/>
              <a:buFont typeface="Arial"/>
              <a:buNone/>
            </a:pPr>
            <a:r>
              <a:t/>
            </a:r>
            <a:endParaRPr b="0" i="0" sz="2000" u="none" cap="none" strike="noStrike">
              <a:solidFill>
                <a:srgbClr val="012033"/>
              </a:solidFill>
              <a:latin typeface="Arial"/>
              <a:ea typeface="Arial"/>
              <a:cs typeface="Arial"/>
              <a:sym typeface="Arial"/>
            </a:endParaRPr>
          </a:p>
        </p:txBody>
      </p:sp>
      <p:sp>
        <p:nvSpPr>
          <p:cNvPr id="177" name="Google Shape;177;g367b3531302_0_12"/>
          <p:cNvSpPr txBox="1"/>
          <p:nvPr/>
        </p:nvSpPr>
        <p:spPr>
          <a:xfrm>
            <a:off x="1659611" y="3786805"/>
            <a:ext cx="4696500" cy="556800"/>
          </a:xfrm>
          <a:prstGeom prst="rect">
            <a:avLst/>
          </a:prstGeom>
          <a:noFill/>
          <a:ln>
            <a:noFill/>
          </a:ln>
        </p:spPr>
        <p:txBody>
          <a:bodyPr anchorCtr="0" anchor="t" bIns="0" lIns="0" spcFirstLastPara="1" rIns="0" wrap="square" tIns="16500">
            <a:spAutoFit/>
          </a:bodyPr>
          <a:lstStyle/>
          <a:p>
            <a:pPr indent="0" lvl="0" marL="0" marR="0" rtl="0" algn="ctr">
              <a:lnSpc>
                <a:spcPct val="100000"/>
              </a:lnSpc>
              <a:spcBef>
                <a:spcPts val="0"/>
              </a:spcBef>
              <a:spcAft>
                <a:spcPts val="0"/>
              </a:spcAft>
              <a:buClr>
                <a:srgbClr val="000000"/>
              </a:buClr>
              <a:buSzPts val="2000"/>
              <a:buFont typeface="Arial"/>
              <a:buNone/>
            </a:pPr>
            <a:r>
              <a:rPr b="1" lang="es-ES" sz="2000">
                <a:solidFill>
                  <a:srgbClr val="012033"/>
                </a:solidFill>
              </a:rPr>
              <a:t>PETG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3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g367b3531302_0_12"/>
          <p:cNvSpPr txBox="1"/>
          <p:nvPr/>
        </p:nvSpPr>
        <p:spPr>
          <a:xfrm>
            <a:off x="6320663" y="3805560"/>
            <a:ext cx="4696500" cy="648900"/>
          </a:xfrm>
          <a:prstGeom prst="rect">
            <a:avLst/>
          </a:prstGeom>
          <a:noFill/>
          <a:ln>
            <a:noFill/>
          </a:ln>
        </p:spPr>
        <p:txBody>
          <a:bodyPr anchorCtr="0" anchor="t" bIns="0" lIns="0" spcFirstLastPara="1" rIns="0" wrap="square" tIns="16500">
            <a:spAutoFit/>
          </a:bodyPr>
          <a:lstStyle/>
          <a:p>
            <a:pPr indent="0" lvl="0" marL="0" marR="0" rtl="0" algn="ctr">
              <a:lnSpc>
                <a:spcPct val="100000"/>
              </a:lnSpc>
              <a:spcBef>
                <a:spcPts val="0"/>
              </a:spcBef>
              <a:spcAft>
                <a:spcPts val="0"/>
              </a:spcAft>
              <a:buClr>
                <a:srgbClr val="000000"/>
              </a:buClr>
              <a:buSzPts val="2000"/>
              <a:buFont typeface="Arial"/>
              <a:buNone/>
            </a:pPr>
            <a:r>
              <a:rPr b="1" lang="es-ES" sz="2000">
                <a:solidFill>
                  <a:srgbClr val="012033"/>
                </a:solidFill>
              </a:rPr>
              <a:t>NYLON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30"/>
              </a:spcBef>
              <a:spcAft>
                <a:spcPts val="0"/>
              </a:spcAft>
              <a:buClr>
                <a:srgbClr val="000000"/>
              </a:buClr>
              <a:buSzPts val="2000"/>
              <a:buFont typeface="Arial"/>
              <a:buNone/>
            </a:pPr>
            <a:r>
              <a:t/>
            </a:r>
            <a:endParaRPr b="0" i="0" sz="2000" u="none" cap="none" strike="noStrike">
              <a:solidFill>
                <a:srgbClr val="012033"/>
              </a:solidFill>
              <a:latin typeface="Arial"/>
              <a:ea typeface="Arial"/>
              <a:cs typeface="Arial"/>
              <a:sym typeface="Arial"/>
            </a:endParaRPr>
          </a:p>
        </p:txBody>
      </p:sp>
      <p:sp>
        <p:nvSpPr>
          <p:cNvPr id="179" name="Google Shape;179;g367b3531302_0_12"/>
          <p:cNvSpPr/>
          <p:nvPr/>
        </p:nvSpPr>
        <p:spPr>
          <a:xfrm>
            <a:off x="2296001" y="4550075"/>
            <a:ext cx="3436950" cy="55851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568AB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g367b3531302_0_12"/>
          <p:cNvSpPr/>
          <p:nvPr/>
        </p:nvSpPr>
        <p:spPr>
          <a:xfrm>
            <a:off x="6949850" y="4532000"/>
            <a:ext cx="3290697" cy="55851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95B4D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g367b3531302_0_12"/>
          <p:cNvSpPr/>
          <p:nvPr/>
        </p:nvSpPr>
        <p:spPr>
          <a:xfrm>
            <a:off x="2296000" y="5274825"/>
            <a:ext cx="3436950" cy="55851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F2E78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g367b3531302_0_12"/>
          <p:cNvSpPr txBox="1"/>
          <p:nvPr/>
        </p:nvSpPr>
        <p:spPr>
          <a:xfrm>
            <a:off x="1644864" y="4639750"/>
            <a:ext cx="4696500" cy="648900"/>
          </a:xfrm>
          <a:prstGeom prst="rect">
            <a:avLst/>
          </a:prstGeom>
          <a:noFill/>
          <a:ln>
            <a:noFill/>
          </a:ln>
        </p:spPr>
        <p:txBody>
          <a:bodyPr anchorCtr="0" anchor="t" bIns="0" lIns="0" spcFirstLastPara="1" rIns="0" wrap="square" tIns="16500">
            <a:spAutoFit/>
          </a:bodyPr>
          <a:lstStyle/>
          <a:p>
            <a:pPr indent="0" lvl="0" marL="0" marR="0" rtl="0" algn="ctr">
              <a:lnSpc>
                <a:spcPct val="100000"/>
              </a:lnSpc>
              <a:spcBef>
                <a:spcPts val="0"/>
              </a:spcBef>
              <a:spcAft>
                <a:spcPts val="0"/>
              </a:spcAft>
              <a:buClr>
                <a:srgbClr val="000000"/>
              </a:buClr>
              <a:buSzPts val="2000"/>
              <a:buFont typeface="Arial"/>
              <a:buNone/>
            </a:pPr>
            <a:r>
              <a:rPr b="1" lang="es-ES" sz="2000">
                <a:solidFill>
                  <a:srgbClr val="012033"/>
                </a:solidFill>
              </a:rPr>
              <a:t>PC</a:t>
            </a:r>
            <a:endParaRPr b="1" i="0" sz="2000" u="none" cap="none" strike="noStrike">
              <a:solidFill>
                <a:srgbClr val="012033"/>
              </a:solidFill>
              <a:latin typeface="Arial"/>
              <a:ea typeface="Arial"/>
              <a:cs typeface="Arial"/>
              <a:sym typeface="Arial"/>
            </a:endParaRPr>
          </a:p>
          <a:p>
            <a:pPr indent="0" lvl="0" marL="0" marR="0" rtl="0" algn="ctr">
              <a:lnSpc>
                <a:spcPct val="100000"/>
              </a:lnSpc>
              <a:spcBef>
                <a:spcPts val="130"/>
              </a:spcBef>
              <a:spcAft>
                <a:spcPts val="0"/>
              </a:spcAft>
              <a:buClr>
                <a:srgbClr val="000000"/>
              </a:buClr>
              <a:buSzPts val="2000"/>
              <a:buFont typeface="Arial"/>
              <a:buNone/>
            </a:pPr>
            <a:r>
              <a:t/>
            </a:r>
            <a:endParaRPr b="0" i="0" sz="2000" u="none" cap="none" strike="noStrike">
              <a:solidFill>
                <a:srgbClr val="012033"/>
              </a:solidFill>
              <a:latin typeface="Arial"/>
              <a:ea typeface="Arial"/>
              <a:cs typeface="Arial"/>
              <a:sym typeface="Arial"/>
            </a:endParaRPr>
          </a:p>
        </p:txBody>
      </p:sp>
      <p:sp>
        <p:nvSpPr>
          <p:cNvPr id="183" name="Google Shape;183;g367b3531302_0_12"/>
          <p:cNvSpPr txBox="1"/>
          <p:nvPr/>
        </p:nvSpPr>
        <p:spPr>
          <a:xfrm>
            <a:off x="7306005" y="4673901"/>
            <a:ext cx="4696500" cy="587400"/>
          </a:xfrm>
          <a:prstGeom prst="rect">
            <a:avLst/>
          </a:prstGeom>
          <a:noFill/>
          <a:ln>
            <a:noFill/>
          </a:ln>
        </p:spPr>
        <p:txBody>
          <a:bodyPr anchorCtr="0" anchor="t" bIns="0" lIns="0" spcFirstLastPara="1" rIns="0" wrap="square" tIns="16500">
            <a:spAutoFit/>
          </a:bodyPr>
          <a:lstStyle/>
          <a:p>
            <a:pPr indent="0" lvl="0" marL="0" marR="0" rtl="0" algn="l">
              <a:lnSpc>
                <a:spcPct val="100000"/>
              </a:lnSpc>
              <a:spcBef>
                <a:spcPts val="0"/>
              </a:spcBef>
              <a:spcAft>
                <a:spcPts val="0"/>
              </a:spcAft>
              <a:buClr>
                <a:srgbClr val="000000"/>
              </a:buClr>
              <a:buSzPts val="2000"/>
              <a:buFont typeface="Arial"/>
              <a:buNone/>
            </a:pPr>
            <a:r>
              <a:rPr b="1" lang="es-ES" sz="1600">
                <a:solidFill>
                  <a:srgbClr val="012033"/>
                </a:solidFill>
              </a:rPr>
              <a:t>MATERIALES COMPUESTOS</a:t>
            </a:r>
            <a:endParaRPr b="1" i="0" sz="1000" u="none" cap="none" strike="noStrike">
              <a:solidFill>
                <a:srgbClr val="000000"/>
              </a:solidFill>
            </a:endParaRPr>
          </a:p>
          <a:p>
            <a:pPr indent="0" lvl="0" marL="0" marR="0" rtl="0" algn="ctr">
              <a:lnSpc>
                <a:spcPct val="100000"/>
              </a:lnSpc>
              <a:spcBef>
                <a:spcPts val="130"/>
              </a:spcBef>
              <a:spcAft>
                <a:spcPts val="0"/>
              </a:spcAft>
              <a:buClr>
                <a:srgbClr val="000000"/>
              </a:buClr>
              <a:buSzPts val="2000"/>
              <a:buFont typeface="Arial"/>
              <a:buNone/>
            </a:pPr>
            <a:r>
              <a:t/>
            </a:r>
            <a:endParaRPr b="0" i="0" sz="2000" u="none" cap="none" strike="noStrike">
              <a:solidFill>
                <a:srgbClr val="012033"/>
              </a:solidFill>
              <a:latin typeface="Arial"/>
              <a:ea typeface="Arial"/>
              <a:cs typeface="Arial"/>
              <a:sym typeface="Arial"/>
            </a:endParaRPr>
          </a:p>
        </p:txBody>
      </p:sp>
      <p:sp>
        <p:nvSpPr>
          <p:cNvPr id="184" name="Google Shape;184;g367b3531302_0_12"/>
          <p:cNvSpPr txBox="1"/>
          <p:nvPr/>
        </p:nvSpPr>
        <p:spPr>
          <a:xfrm>
            <a:off x="2734005" y="5435901"/>
            <a:ext cx="4696500" cy="262800"/>
          </a:xfrm>
          <a:prstGeom prst="rect">
            <a:avLst/>
          </a:prstGeom>
          <a:noFill/>
          <a:ln>
            <a:noFill/>
          </a:ln>
        </p:spPr>
        <p:txBody>
          <a:bodyPr anchorCtr="0" anchor="t" bIns="0" lIns="0" spcFirstLastPara="1" rIns="0" wrap="square" tIns="16500">
            <a:spAutoFit/>
          </a:bodyPr>
          <a:lstStyle/>
          <a:p>
            <a:pPr indent="0" lvl="0" marL="0" marR="0" rtl="0" algn="l">
              <a:lnSpc>
                <a:spcPct val="100000"/>
              </a:lnSpc>
              <a:spcBef>
                <a:spcPts val="0"/>
              </a:spcBef>
              <a:spcAft>
                <a:spcPts val="0"/>
              </a:spcAft>
              <a:buClr>
                <a:srgbClr val="000000"/>
              </a:buClr>
              <a:buSzPts val="2000"/>
              <a:buFont typeface="Arial"/>
              <a:buNone/>
            </a:pPr>
            <a:r>
              <a:rPr b="1" lang="es-ES" sz="1600">
                <a:solidFill>
                  <a:srgbClr val="012033"/>
                </a:solidFill>
              </a:rPr>
              <a:t>MATERIALES CON FIBRA </a:t>
            </a:r>
            <a:endParaRPr b="0" i="0" sz="2000" u="none" cap="none" strike="noStrike">
              <a:solidFill>
                <a:srgbClr val="012033"/>
              </a:solidFill>
              <a:latin typeface="Arial"/>
              <a:ea typeface="Arial"/>
              <a:cs typeface="Arial"/>
              <a:sym typeface="Arial"/>
            </a:endParaRPr>
          </a:p>
        </p:txBody>
      </p:sp>
      <p:pic>
        <p:nvPicPr>
          <p:cNvPr id="185" name="Google Shape;185;g367b3531302_0_12"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367b3531302_0_7"/>
          <p:cNvSpPr txBox="1"/>
          <p:nvPr>
            <p:ph type="title"/>
          </p:nvPr>
        </p:nvSpPr>
        <p:spPr>
          <a:xfrm>
            <a:off x="1308301" y="150100"/>
            <a:ext cx="81084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UD2:TECNOLOGÍA FDM</a:t>
            </a:r>
            <a:endParaRPr/>
          </a:p>
        </p:txBody>
      </p:sp>
      <p:sp>
        <p:nvSpPr>
          <p:cNvPr id="191" name="Google Shape;191;g367b3531302_0_7"/>
          <p:cNvSpPr txBox="1"/>
          <p:nvPr/>
        </p:nvSpPr>
        <p:spPr>
          <a:xfrm>
            <a:off x="1464827" y="1057961"/>
            <a:ext cx="8485500" cy="11487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2</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lang="es-ES" sz="2400">
                <a:solidFill>
                  <a:srgbClr val="002060"/>
                </a:solidFill>
                <a:latin typeface="Arial Black"/>
                <a:ea typeface="Arial Black"/>
                <a:cs typeface="Arial Black"/>
                <a:sym typeface="Arial Black"/>
              </a:rPr>
              <a:t> MATERIALES Y PARTICULARIDADE</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2.4.3.1 PLA ( Acido polilactico)</a:t>
            </a:r>
            <a:endParaRPr b="1" sz="2400">
              <a:solidFill>
                <a:srgbClr val="002060"/>
              </a:solidFill>
              <a:latin typeface="Arial Black"/>
              <a:ea typeface="Arial Black"/>
              <a:cs typeface="Arial Black"/>
              <a:sym typeface="Arial Black"/>
            </a:endParaRPr>
          </a:p>
          <a:p>
            <a:pPr indent="0" lvl="0" marL="457200" marR="0" rtl="0" algn="l">
              <a:lnSpc>
                <a:spcPct val="100000"/>
              </a:lnSpc>
              <a:spcBef>
                <a:spcPts val="105"/>
              </a:spcBef>
              <a:spcAft>
                <a:spcPts val="0"/>
              </a:spcAft>
              <a:buNone/>
            </a:pPr>
            <a:r>
              <a:t/>
            </a:r>
            <a:endParaRPr b="1" sz="2400">
              <a:solidFill>
                <a:srgbClr val="002060"/>
              </a:solidFill>
              <a:latin typeface="Arial Black"/>
              <a:ea typeface="Arial Black"/>
              <a:cs typeface="Arial Black"/>
              <a:sym typeface="Arial Black"/>
            </a:endParaRPr>
          </a:p>
        </p:txBody>
      </p:sp>
      <p:sp>
        <p:nvSpPr>
          <p:cNvPr id="192" name="Google Shape;192;g367b3531302_0_7"/>
          <p:cNvSpPr txBox="1"/>
          <p:nvPr/>
        </p:nvSpPr>
        <p:spPr>
          <a:xfrm>
            <a:off x="1208700" y="1509150"/>
            <a:ext cx="8208000" cy="42969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1000"/>
              </a:spcBef>
              <a:spcAft>
                <a:spcPts val="0"/>
              </a:spcAft>
              <a:buNone/>
            </a:pPr>
            <a:r>
              <a:t/>
            </a:r>
            <a:endParaRPr b="1" sz="1800">
              <a:solidFill>
                <a:schemeClr val="dk1"/>
              </a:solidFill>
            </a:endParaRPr>
          </a:p>
          <a:p>
            <a:pPr indent="-342900" lvl="0" marL="457200" rtl="0" algn="just">
              <a:lnSpc>
                <a:spcPct val="100000"/>
              </a:lnSpc>
              <a:spcBef>
                <a:spcPts val="1200"/>
              </a:spcBef>
              <a:spcAft>
                <a:spcPts val="0"/>
              </a:spcAft>
              <a:buClr>
                <a:schemeClr val="dk1"/>
              </a:buClr>
              <a:buSzPts val="1800"/>
              <a:buChar char="●"/>
            </a:pPr>
            <a:r>
              <a:rPr b="1" lang="es-ES" sz="1800">
                <a:solidFill>
                  <a:schemeClr val="dk1"/>
                </a:solidFill>
              </a:rPr>
              <a:t>Ventajas</a:t>
            </a:r>
            <a:r>
              <a:rPr lang="es-ES" sz="1800">
                <a:solidFill>
                  <a:schemeClr val="dk1"/>
                </a:solidFill>
              </a:rPr>
              <a:t> frente a otros:</a:t>
            </a:r>
            <a:endParaRPr sz="1800">
              <a:solidFill>
                <a:schemeClr val="dk1"/>
              </a:solidFill>
            </a:endParaRPr>
          </a:p>
          <a:p>
            <a:pPr indent="-342900" lvl="1" marL="914400" rtl="0" algn="just">
              <a:lnSpc>
                <a:spcPct val="100000"/>
              </a:lnSpc>
              <a:spcBef>
                <a:spcPts val="1200"/>
              </a:spcBef>
              <a:spcAft>
                <a:spcPts val="0"/>
              </a:spcAft>
              <a:buClr>
                <a:schemeClr val="dk1"/>
              </a:buClr>
              <a:buSzPts val="1800"/>
              <a:buChar char="○"/>
            </a:pPr>
            <a:r>
              <a:rPr lang="es-ES" sz="1800">
                <a:solidFill>
                  <a:schemeClr val="dk1"/>
                </a:solidFill>
              </a:rPr>
              <a:t>Facilidad de uso</a:t>
            </a:r>
            <a:endParaRPr sz="1800">
              <a:solidFill>
                <a:schemeClr val="dk1"/>
              </a:solidFill>
            </a:endParaRPr>
          </a:p>
          <a:p>
            <a:pPr indent="-342900" lvl="1" marL="914400" rtl="0" algn="just">
              <a:lnSpc>
                <a:spcPct val="100000"/>
              </a:lnSpc>
              <a:spcBef>
                <a:spcPts val="1200"/>
              </a:spcBef>
              <a:spcAft>
                <a:spcPts val="0"/>
              </a:spcAft>
              <a:buClr>
                <a:schemeClr val="dk1"/>
              </a:buClr>
              <a:buSzPts val="1800"/>
              <a:buChar char="○"/>
            </a:pPr>
            <a:r>
              <a:rPr lang="es-ES" sz="1800">
                <a:solidFill>
                  <a:schemeClr val="dk1"/>
                </a:solidFill>
              </a:rPr>
              <a:t>Se produce a partir de almidones vegetales.</a:t>
            </a:r>
            <a:endParaRPr sz="1800">
              <a:solidFill>
                <a:schemeClr val="dk1"/>
              </a:solidFill>
            </a:endParaRPr>
          </a:p>
          <a:p>
            <a:pPr indent="-342900" lvl="1" marL="914400" rtl="0" algn="just">
              <a:lnSpc>
                <a:spcPct val="100000"/>
              </a:lnSpc>
              <a:spcBef>
                <a:spcPts val="1200"/>
              </a:spcBef>
              <a:spcAft>
                <a:spcPts val="0"/>
              </a:spcAft>
              <a:buClr>
                <a:schemeClr val="dk1"/>
              </a:buClr>
              <a:buSzPts val="1800"/>
              <a:buChar char="○"/>
            </a:pPr>
            <a:r>
              <a:rPr lang="es-ES" sz="1800">
                <a:solidFill>
                  <a:schemeClr val="dk1"/>
                </a:solidFill>
              </a:rPr>
              <a:t>BIODEGRADABLE.</a:t>
            </a:r>
            <a:endParaRPr sz="1800">
              <a:solidFill>
                <a:schemeClr val="dk1"/>
              </a:solidFill>
            </a:endParaRPr>
          </a:p>
          <a:p>
            <a:pPr indent="-342900" lvl="1" marL="914400" rtl="0" algn="just">
              <a:lnSpc>
                <a:spcPct val="100000"/>
              </a:lnSpc>
              <a:spcBef>
                <a:spcPts val="1200"/>
              </a:spcBef>
              <a:spcAft>
                <a:spcPts val="0"/>
              </a:spcAft>
              <a:buClr>
                <a:schemeClr val="dk1"/>
              </a:buClr>
              <a:buSzPts val="1800"/>
              <a:buChar char="○"/>
            </a:pPr>
            <a:r>
              <a:rPr lang="es-ES" sz="1800">
                <a:solidFill>
                  <a:schemeClr val="dk1"/>
                </a:solidFill>
              </a:rPr>
              <a:t>Se funde a temperaturas bajas</a:t>
            </a:r>
            <a:endParaRPr sz="1800">
              <a:solidFill>
                <a:schemeClr val="dk1"/>
              </a:solidFill>
            </a:endParaRPr>
          </a:p>
          <a:p>
            <a:pPr indent="0" lvl="0" marL="914400" marR="0" rtl="0" algn="just">
              <a:lnSpc>
                <a:spcPct val="150000"/>
              </a:lnSpc>
              <a:spcBef>
                <a:spcPts val="1200"/>
              </a:spcBef>
              <a:spcAft>
                <a:spcPts val="0"/>
              </a:spcAft>
              <a:buNone/>
            </a:pPr>
            <a:r>
              <a:rPr lang="es-ES" sz="1800">
                <a:solidFill>
                  <a:schemeClr val="dk1"/>
                </a:solidFill>
              </a:rPr>
              <a:t>.</a:t>
            </a:r>
            <a:endParaRPr sz="1800">
              <a:solidFill>
                <a:schemeClr val="dk1"/>
              </a:solidFill>
            </a:endParaRPr>
          </a:p>
          <a:p>
            <a:pPr indent="0" lvl="0" marL="914400" marR="0" rtl="0" algn="just">
              <a:lnSpc>
                <a:spcPct val="150000"/>
              </a:lnSpc>
              <a:spcBef>
                <a:spcPts val="1200"/>
              </a:spcBef>
              <a:spcAft>
                <a:spcPts val="0"/>
              </a:spcAft>
              <a:buNone/>
            </a:pPr>
            <a:r>
              <a:t/>
            </a:r>
            <a:endParaRPr sz="1100">
              <a:solidFill>
                <a:schemeClr val="dk1"/>
              </a:solidFil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193" name="Google Shape;193;g367b3531302_0_7"/>
          <p:cNvSpPr/>
          <p:nvPr/>
        </p:nvSpPr>
        <p:spPr>
          <a:xfrm>
            <a:off x="530750" y="2559742"/>
            <a:ext cx="1006150" cy="842010"/>
          </a:xfrm>
          <a:custGeom>
            <a:rect b="b" l="l" r="r" t="t"/>
            <a:pathLst>
              <a:path extrusionOk="0" h="2590800" w="2854325">
                <a:moveTo>
                  <a:pt x="1507924" y="12699"/>
                </a:moveTo>
                <a:lnTo>
                  <a:pt x="1114347" y="12699"/>
                </a:lnTo>
                <a:lnTo>
                  <a:pt x="1159288" y="0"/>
                </a:lnTo>
                <a:lnTo>
                  <a:pt x="1477979" y="0"/>
                </a:lnTo>
                <a:lnTo>
                  <a:pt x="1507924" y="12699"/>
                </a:lnTo>
                <a:close/>
              </a:path>
              <a:path extrusionOk="0" h="2590800" w="2854325">
                <a:moveTo>
                  <a:pt x="1626421" y="38099"/>
                </a:moveTo>
                <a:lnTo>
                  <a:pt x="982557" y="38099"/>
                </a:lnTo>
                <a:lnTo>
                  <a:pt x="1069893" y="12699"/>
                </a:lnTo>
                <a:lnTo>
                  <a:pt x="1537770" y="12699"/>
                </a:lnTo>
                <a:lnTo>
                  <a:pt x="1567484" y="25399"/>
                </a:lnTo>
                <a:lnTo>
                  <a:pt x="1597035" y="25399"/>
                </a:lnTo>
                <a:lnTo>
                  <a:pt x="1626421" y="38099"/>
                </a:lnTo>
                <a:close/>
              </a:path>
              <a:path extrusionOk="0" h="2590800" w="2854325">
                <a:moveTo>
                  <a:pt x="1446443" y="2578099"/>
                </a:moveTo>
                <a:lnTo>
                  <a:pt x="1121131" y="2578099"/>
                </a:lnTo>
                <a:lnTo>
                  <a:pt x="1025264" y="2552699"/>
                </a:lnTo>
                <a:lnTo>
                  <a:pt x="981367" y="2552699"/>
                </a:lnTo>
                <a:lnTo>
                  <a:pt x="893894" y="2527299"/>
                </a:lnTo>
                <a:lnTo>
                  <a:pt x="850463" y="2501899"/>
                </a:lnTo>
                <a:lnTo>
                  <a:pt x="807332" y="2489199"/>
                </a:lnTo>
                <a:lnTo>
                  <a:pt x="722256" y="2438399"/>
                </a:lnTo>
                <a:lnTo>
                  <a:pt x="680457" y="2425699"/>
                </a:lnTo>
                <a:lnTo>
                  <a:pt x="639246" y="2400299"/>
                </a:lnTo>
                <a:lnTo>
                  <a:pt x="598695" y="2362199"/>
                </a:lnTo>
                <a:lnTo>
                  <a:pt x="558877" y="2336799"/>
                </a:lnTo>
                <a:lnTo>
                  <a:pt x="519864" y="2311399"/>
                </a:lnTo>
                <a:lnTo>
                  <a:pt x="481727" y="2273299"/>
                </a:lnTo>
                <a:lnTo>
                  <a:pt x="444540" y="2247899"/>
                </a:lnTo>
                <a:lnTo>
                  <a:pt x="408374" y="2209799"/>
                </a:lnTo>
                <a:lnTo>
                  <a:pt x="373302" y="2171699"/>
                </a:lnTo>
                <a:lnTo>
                  <a:pt x="339395" y="2146299"/>
                </a:lnTo>
                <a:lnTo>
                  <a:pt x="306726" y="2108199"/>
                </a:lnTo>
                <a:lnTo>
                  <a:pt x="275366" y="2070099"/>
                </a:lnTo>
                <a:lnTo>
                  <a:pt x="245389" y="2031999"/>
                </a:lnTo>
                <a:lnTo>
                  <a:pt x="216866" y="1981199"/>
                </a:lnTo>
                <a:lnTo>
                  <a:pt x="189870" y="1943099"/>
                </a:lnTo>
                <a:lnTo>
                  <a:pt x="164472" y="1904999"/>
                </a:lnTo>
                <a:lnTo>
                  <a:pt x="140744" y="1866899"/>
                </a:lnTo>
                <a:lnTo>
                  <a:pt x="118760" y="1816099"/>
                </a:lnTo>
                <a:lnTo>
                  <a:pt x="98590" y="1777999"/>
                </a:lnTo>
                <a:lnTo>
                  <a:pt x="80308" y="1739899"/>
                </a:lnTo>
                <a:lnTo>
                  <a:pt x="63985" y="1689099"/>
                </a:lnTo>
                <a:lnTo>
                  <a:pt x="49693" y="1650999"/>
                </a:lnTo>
                <a:lnTo>
                  <a:pt x="37506" y="1600199"/>
                </a:lnTo>
                <a:lnTo>
                  <a:pt x="27493" y="1562099"/>
                </a:lnTo>
                <a:lnTo>
                  <a:pt x="18615" y="1511299"/>
                </a:lnTo>
                <a:lnTo>
                  <a:pt x="11490" y="1460499"/>
                </a:lnTo>
                <a:lnTo>
                  <a:pt x="6093" y="1422399"/>
                </a:lnTo>
                <a:lnTo>
                  <a:pt x="2397" y="1371599"/>
                </a:lnTo>
                <a:lnTo>
                  <a:pt x="375" y="1320799"/>
                </a:lnTo>
                <a:lnTo>
                  <a:pt x="250" y="1308099"/>
                </a:lnTo>
                <a:lnTo>
                  <a:pt x="125" y="1295399"/>
                </a:lnTo>
                <a:lnTo>
                  <a:pt x="1244" y="1231899"/>
                </a:lnTo>
                <a:lnTo>
                  <a:pt x="4081" y="1181099"/>
                </a:lnTo>
                <a:lnTo>
                  <a:pt x="8484" y="1142999"/>
                </a:lnTo>
                <a:lnTo>
                  <a:pt x="14426" y="1092199"/>
                </a:lnTo>
                <a:lnTo>
                  <a:pt x="21880" y="1054099"/>
                </a:lnTo>
                <a:lnTo>
                  <a:pt x="30819" y="1003299"/>
                </a:lnTo>
                <a:lnTo>
                  <a:pt x="41217" y="965199"/>
                </a:lnTo>
                <a:lnTo>
                  <a:pt x="53045" y="927099"/>
                </a:lnTo>
                <a:lnTo>
                  <a:pt x="66278" y="876299"/>
                </a:lnTo>
                <a:lnTo>
                  <a:pt x="80888" y="838199"/>
                </a:lnTo>
                <a:lnTo>
                  <a:pt x="96848" y="800099"/>
                </a:lnTo>
                <a:lnTo>
                  <a:pt x="114132" y="761999"/>
                </a:lnTo>
                <a:lnTo>
                  <a:pt x="132712" y="711199"/>
                </a:lnTo>
                <a:lnTo>
                  <a:pt x="152562" y="673099"/>
                </a:lnTo>
                <a:lnTo>
                  <a:pt x="173654" y="634999"/>
                </a:lnTo>
                <a:lnTo>
                  <a:pt x="195962" y="609599"/>
                </a:lnTo>
                <a:lnTo>
                  <a:pt x="219458" y="571499"/>
                </a:lnTo>
                <a:lnTo>
                  <a:pt x="244116" y="533399"/>
                </a:lnTo>
                <a:lnTo>
                  <a:pt x="269909" y="495299"/>
                </a:lnTo>
                <a:lnTo>
                  <a:pt x="296810" y="469899"/>
                </a:lnTo>
                <a:lnTo>
                  <a:pt x="324791" y="431799"/>
                </a:lnTo>
                <a:lnTo>
                  <a:pt x="353826" y="393699"/>
                </a:lnTo>
                <a:lnTo>
                  <a:pt x="383889" y="368299"/>
                </a:lnTo>
                <a:lnTo>
                  <a:pt x="414951" y="342899"/>
                </a:lnTo>
                <a:lnTo>
                  <a:pt x="446986" y="304799"/>
                </a:lnTo>
                <a:lnTo>
                  <a:pt x="479968" y="279399"/>
                </a:lnTo>
                <a:lnTo>
                  <a:pt x="513868" y="253999"/>
                </a:lnTo>
                <a:lnTo>
                  <a:pt x="548661" y="228599"/>
                </a:lnTo>
                <a:lnTo>
                  <a:pt x="584319" y="203199"/>
                </a:lnTo>
                <a:lnTo>
                  <a:pt x="620815" y="177799"/>
                </a:lnTo>
                <a:lnTo>
                  <a:pt x="658123" y="165099"/>
                </a:lnTo>
                <a:lnTo>
                  <a:pt x="696215" y="139699"/>
                </a:lnTo>
                <a:lnTo>
                  <a:pt x="735064" y="126999"/>
                </a:lnTo>
                <a:lnTo>
                  <a:pt x="774644" y="101599"/>
                </a:lnTo>
                <a:lnTo>
                  <a:pt x="855887" y="76199"/>
                </a:lnTo>
                <a:lnTo>
                  <a:pt x="897497" y="50799"/>
                </a:lnTo>
                <a:lnTo>
                  <a:pt x="939729" y="38099"/>
                </a:lnTo>
                <a:lnTo>
                  <a:pt x="1655643" y="38099"/>
                </a:lnTo>
                <a:lnTo>
                  <a:pt x="1770378" y="88899"/>
                </a:lnTo>
                <a:lnTo>
                  <a:pt x="1798461" y="88899"/>
                </a:lnTo>
                <a:lnTo>
                  <a:pt x="1880967" y="126999"/>
                </a:lnTo>
                <a:lnTo>
                  <a:pt x="1907859" y="152399"/>
                </a:lnTo>
                <a:lnTo>
                  <a:pt x="1986438" y="190499"/>
                </a:lnTo>
                <a:lnTo>
                  <a:pt x="2011903" y="203199"/>
                </a:lnTo>
                <a:lnTo>
                  <a:pt x="2036963" y="228599"/>
                </a:lnTo>
                <a:lnTo>
                  <a:pt x="2061616" y="241299"/>
                </a:lnTo>
                <a:lnTo>
                  <a:pt x="2085863" y="266699"/>
                </a:lnTo>
                <a:lnTo>
                  <a:pt x="1206728" y="266699"/>
                </a:lnTo>
                <a:lnTo>
                  <a:pt x="1159366" y="279399"/>
                </a:lnTo>
                <a:lnTo>
                  <a:pt x="1112663" y="279399"/>
                </a:lnTo>
                <a:lnTo>
                  <a:pt x="977022" y="317499"/>
                </a:lnTo>
                <a:lnTo>
                  <a:pt x="933470" y="330199"/>
                </a:lnTo>
                <a:lnTo>
                  <a:pt x="890835" y="355599"/>
                </a:lnTo>
                <a:lnTo>
                  <a:pt x="849168" y="368299"/>
                </a:lnTo>
                <a:lnTo>
                  <a:pt x="808521" y="393699"/>
                </a:lnTo>
                <a:lnTo>
                  <a:pt x="768946" y="419099"/>
                </a:lnTo>
                <a:lnTo>
                  <a:pt x="730495" y="444499"/>
                </a:lnTo>
                <a:lnTo>
                  <a:pt x="693218" y="469899"/>
                </a:lnTo>
                <a:lnTo>
                  <a:pt x="657168" y="495299"/>
                </a:lnTo>
                <a:lnTo>
                  <a:pt x="622396" y="520699"/>
                </a:lnTo>
                <a:lnTo>
                  <a:pt x="588954" y="558799"/>
                </a:lnTo>
                <a:lnTo>
                  <a:pt x="556894" y="584199"/>
                </a:lnTo>
                <a:lnTo>
                  <a:pt x="526266" y="622299"/>
                </a:lnTo>
                <a:lnTo>
                  <a:pt x="497124" y="647699"/>
                </a:lnTo>
                <a:lnTo>
                  <a:pt x="469517" y="685799"/>
                </a:lnTo>
                <a:lnTo>
                  <a:pt x="443499" y="723899"/>
                </a:lnTo>
                <a:lnTo>
                  <a:pt x="419120" y="761999"/>
                </a:lnTo>
                <a:lnTo>
                  <a:pt x="396433" y="800099"/>
                </a:lnTo>
                <a:lnTo>
                  <a:pt x="375488" y="850899"/>
                </a:lnTo>
                <a:lnTo>
                  <a:pt x="356338" y="888999"/>
                </a:lnTo>
                <a:lnTo>
                  <a:pt x="339033" y="927099"/>
                </a:lnTo>
                <a:lnTo>
                  <a:pt x="323627" y="977899"/>
                </a:lnTo>
                <a:lnTo>
                  <a:pt x="310170" y="1015999"/>
                </a:lnTo>
                <a:lnTo>
                  <a:pt x="298714" y="1066799"/>
                </a:lnTo>
                <a:lnTo>
                  <a:pt x="289310" y="1104899"/>
                </a:lnTo>
                <a:lnTo>
                  <a:pt x="282011" y="1155699"/>
                </a:lnTo>
                <a:lnTo>
                  <a:pt x="276867" y="1206499"/>
                </a:lnTo>
                <a:lnTo>
                  <a:pt x="273931" y="1244599"/>
                </a:lnTo>
                <a:lnTo>
                  <a:pt x="273254" y="1295399"/>
                </a:lnTo>
                <a:lnTo>
                  <a:pt x="274838" y="1346199"/>
                </a:lnTo>
                <a:lnTo>
                  <a:pt x="278580" y="1396999"/>
                </a:lnTo>
                <a:lnTo>
                  <a:pt x="284430" y="1435099"/>
                </a:lnTo>
                <a:lnTo>
                  <a:pt x="292342" y="1485899"/>
                </a:lnTo>
                <a:lnTo>
                  <a:pt x="302267" y="1536699"/>
                </a:lnTo>
                <a:lnTo>
                  <a:pt x="314156" y="1574799"/>
                </a:lnTo>
                <a:lnTo>
                  <a:pt x="327962" y="1625599"/>
                </a:lnTo>
                <a:lnTo>
                  <a:pt x="343636" y="1663699"/>
                </a:lnTo>
                <a:lnTo>
                  <a:pt x="361130" y="1701799"/>
                </a:lnTo>
                <a:lnTo>
                  <a:pt x="380396" y="1739899"/>
                </a:lnTo>
                <a:lnTo>
                  <a:pt x="401386" y="1790699"/>
                </a:lnTo>
                <a:lnTo>
                  <a:pt x="424051" y="1828799"/>
                </a:lnTo>
                <a:lnTo>
                  <a:pt x="448344" y="1866899"/>
                </a:lnTo>
                <a:lnTo>
                  <a:pt x="474216" y="1892299"/>
                </a:lnTo>
                <a:lnTo>
                  <a:pt x="501619" y="1930399"/>
                </a:lnTo>
                <a:lnTo>
                  <a:pt x="530505" y="1968499"/>
                </a:lnTo>
                <a:lnTo>
                  <a:pt x="560825" y="1993899"/>
                </a:lnTo>
                <a:lnTo>
                  <a:pt x="592533" y="2031999"/>
                </a:lnTo>
                <a:lnTo>
                  <a:pt x="625578" y="2057399"/>
                </a:lnTo>
                <a:lnTo>
                  <a:pt x="659913" y="2095499"/>
                </a:lnTo>
                <a:lnTo>
                  <a:pt x="695491" y="2120899"/>
                </a:lnTo>
                <a:lnTo>
                  <a:pt x="732262" y="2146299"/>
                </a:lnTo>
                <a:lnTo>
                  <a:pt x="770179" y="2171699"/>
                </a:lnTo>
                <a:lnTo>
                  <a:pt x="809193" y="2184399"/>
                </a:lnTo>
                <a:lnTo>
                  <a:pt x="849257" y="2209799"/>
                </a:lnTo>
                <a:lnTo>
                  <a:pt x="890321" y="2222499"/>
                </a:lnTo>
                <a:lnTo>
                  <a:pt x="932339" y="2247899"/>
                </a:lnTo>
                <a:lnTo>
                  <a:pt x="1063626" y="2285999"/>
                </a:lnTo>
                <a:lnTo>
                  <a:pt x="1108974" y="2298699"/>
                </a:lnTo>
                <a:lnTo>
                  <a:pt x="1155033" y="2298699"/>
                </a:lnTo>
                <a:lnTo>
                  <a:pt x="1201755" y="2311399"/>
                </a:lnTo>
                <a:lnTo>
                  <a:pt x="2088967" y="2311399"/>
                </a:lnTo>
                <a:lnTo>
                  <a:pt x="2054410" y="2336799"/>
                </a:lnTo>
                <a:lnTo>
                  <a:pt x="2018981" y="2362199"/>
                </a:lnTo>
                <a:lnTo>
                  <a:pt x="1982706" y="2387599"/>
                </a:lnTo>
                <a:lnTo>
                  <a:pt x="1945612" y="2412999"/>
                </a:lnTo>
                <a:lnTo>
                  <a:pt x="1907727" y="2438399"/>
                </a:lnTo>
                <a:lnTo>
                  <a:pt x="1869077" y="2451099"/>
                </a:lnTo>
                <a:lnTo>
                  <a:pt x="1829689" y="2476499"/>
                </a:lnTo>
                <a:lnTo>
                  <a:pt x="1665298" y="2527299"/>
                </a:lnTo>
                <a:lnTo>
                  <a:pt x="1535578" y="2565399"/>
                </a:lnTo>
                <a:lnTo>
                  <a:pt x="1491258" y="2565399"/>
                </a:lnTo>
                <a:lnTo>
                  <a:pt x="1446443" y="2578099"/>
                </a:lnTo>
                <a:close/>
              </a:path>
              <a:path extrusionOk="0" h="2590800" w="2854325">
                <a:moveTo>
                  <a:pt x="2658574" y="126999"/>
                </a:moveTo>
                <a:lnTo>
                  <a:pt x="2599515" y="126999"/>
                </a:lnTo>
                <a:lnTo>
                  <a:pt x="2614173" y="114299"/>
                </a:lnTo>
                <a:lnTo>
                  <a:pt x="2643917" y="114299"/>
                </a:lnTo>
                <a:lnTo>
                  <a:pt x="2658574" y="126999"/>
                </a:lnTo>
                <a:close/>
              </a:path>
              <a:path extrusionOk="0" h="2590800" w="2854325">
                <a:moveTo>
                  <a:pt x="2698510" y="139699"/>
                </a:moveTo>
                <a:lnTo>
                  <a:pt x="2559579" y="139699"/>
                </a:lnTo>
                <a:lnTo>
                  <a:pt x="2572020" y="126999"/>
                </a:lnTo>
                <a:lnTo>
                  <a:pt x="2686069" y="126999"/>
                </a:lnTo>
                <a:lnTo>
                  <a:pt x="2698510" y="139699"/>
                </a:lnTo>
                <a:close/>
              </a:path>
              <a:path extrusionOk="0" h="2590800" w="2854325">
                <a:moveTo>
                  <a:pt x="1944415" y="1295399"/>
                </a:moveTo>
                <a:lnTo>
                  <a:pt x="1376157" y="1295399"/>
                </a:lnTo>
                <a:lnTo>
                  <a:pt x="1390819" y="1282699"/>
                </a:lnTo>
                <a:lnTo>
                  <a:pt x="1411748" y="1282699"/>
                </a:lnTo>
                <a:lnTo>
                  <a:pt x="1418308" y="1269999"/>
                </a:lnTo>
                <a:lnTo>
                  <a:pt x="1430738" y="1269999"/>
                </a:lnTo>
                <a:lnTo>
                  <a:pt x="1436488" y="1257299"/>
                </a:lnTo>
                <a:lnTo>
                  <a:pt x="2548523" y="152399"/>
                </a:lnTo>
                <a:lnTo>
                  <a:pt x="2553820" y="139699"/>
                </a:lnTo>
                <a:lnTo>
                  <a:pt x="2704269" y="139699"/>
                </a:lnTo>
                <a:lnTo>
                  <a:pt x="2709566" y="152399"/>
                </a:lnTo>
                <a:lnTo>
                  <a:pt x="2820886" y="266699"/>
                </a:lnTo>
                <a:lnTo>
                  <a:pt x="2826156" y="266699"/>
                </a:lnTo>
                <a:lnTo>
                  <a:pt x="2830860" y="279399"/>
                </a:lnTo>
                <a:lnTo>
                  <a:pt x="2839137" y="279399"/>
                </a:lnTo>
                <a:lnTo>
                  <a:pt x="2842632" y="292099"/>
                </a:lnTo>
                <a:lnTo>
                  <a:pt x="2848332" y="304799"/>
                </a:lnTo>
                <a:lnTo>
                  <a:pt x="2850484" y="317499"/>
                </a:lnTo>
                <a:lnTo>
                  <a:pt x="2853389" y="330199"/>
                </a:lnTo>
                <a:lnTo>
                  <a:pt x="2854116" y="330199"/>
                </a:lnTo>
                <a:lnTo>
                  <a:pt x="2854116" y="355599"/>
                </a:lnTo>
                <a:lnTo>
                  <a:pt x="2853389" y="355599"/>
                </a:lnTo>
                <a:lnTo>
                  <a:pt x="2850484" y="368299"/>
                </a:lnTo>
                <a:lnTo>
                  <a:pt x="2848332" y="380999"/>
                </a:lnTo>
                <a:lnTo>
                  <a:pt x="2842632" y="393699"/>
                </a:lnTo>
                <a:lnTo>
                  <a:pt x="2839137" y="393699"/>
                </a:lnTo>
                <a:lnTo>
                  <a:pt x="2830860" y="406399"/>
                </a:lnTo>
                <a:lnTo>
                  <a:pt x="2826156" y="419099"/>
                </a:lnTo>
                <a:lnTo>
                  <a:pt x="2820886" y="419099"/>
                </a:lnTo>
                <a:lnTo>
                  <a:pt x="1944415" y="1295399"/>
                </a:lnTo>
                <a:close/>
              </a:path>
              <a:path extrusionOk="0" h="2590800" w="2854325">
                <a:moveTo>
                  <a:pt x="2070053" y="533399"/>
                </a:moveTo>
                <a:lnTo>
                  <a:pt x="1988269" y="533399"/>
                </a:lnTo>
                <a:lnTo>
                  <a:pt x="1952869" y="507999"/>
                </a:lnTo>
                <a:lnTo>
                  <a:pt x="1916150" y="469899"/>
                </a:lnTo>
                <a:lnTo>
                  <a:pt x="1878113" y="444499"/>
                </a:lnTo>
                <a:lnTo>
                  <a:pt x="1838757" y="419099"/>
                </a:lnTo>
                <a:lnTo>
                  <a:pt x="1798253" y="393699"/>
                </a:lnTo>
                <a:lnTo>
                  <a:pt x="1756770" y="380999"/>
                </a:lnTo>
                <a:lnTo>
                  <a:pt x="1714308" y="355599"/>
                </a:lnTo>
                <a:lnTo>
                  <a:pt x="1670868" y="342899"/>
                </a:lnTo>
                <a:lnTo>
                  <a:pt x="1626636" y="317499"/>
                </a:lnTo>
                <a:lnTo>
                  <a:pt x="1490310" y="279399"/>
                </a:lnTo>
                <a:lnTo>
                  <a:pt x="1443854" y="279399"/>
                </a:lnTo>
                <a:lnTo>
                  <a:pt x="1397188" y="266699"/>
                </a:lnTo>
                <a:lnTo>
                  <a:pt x="2085863" y="266699"/>
                </a:lnTo>
                <a:lnTo>
                  <a:pt x="2109678" y="279399"/>
                </a:lnTo>
                <a:lnTo>
                  <a:pt x="2133034" y="304799"/>
                </a:lnTo>
                <a:lnTo>
                  <a:pt x="2155931" y="317499"/>
                </a:lnTo>
                <a:lnTo>
                  <a:pt x="2178369" y="342899"/>
                </a:lnTo>
                <a:lnTo>
                  <a:pt x="2184080" y="342899"/>
                </a:lnTo>
                <a:lnTo>
                  <a:pt x="2188862" y="355599"/>
                </a:lnTo>
                <a:lnTo>
                  <a:pt x="2190895" y="355599"/>
                </a:lnTo>
                <a:lnTo>
                  <a:pt x="2194247" y="368299"/>
                </a:lnTo>
                <a:lnTo>
                  <a:pt x="2197318" y="368299"/>
                </a:lnTo>
                <a:lnTo>
                  <a:pt x="2197951" y="380999"/>
                </a:lnTo>
                <a:lnTo>
                  <a:pt x="2197615" y="393699"/>
                </a:lnTo>
                <a:lnTo>
                  <a:pt x="2196121" y="393699"/>
                </a:lnTo>
                <a:lnTo>
                  <a:pt x="2194978" y="406399"/>
                </a:lnTo>
                <a:lnTo>
                  <a:pt x="2191901" y="406399"/>
                </a:lnTo>
                <a:lnTo>
                  <a:pt x="2189998" y="419099"/>
                </a:lnTo>
                <a:lnTo>
                  <a:pt x="2182874" y="419099"/>
                </a:lnTo>
                <a:lnTo>
                  <a:pt x="2070053" y="533399"/>
                </a:lnTo>
                <a:close/>
              </a:path>
              <a:path extrusionOk="0" h="2590800" w="2854325">
                <a:moveTo>
                  <a:pt x="2060583" y="546099"/>
                </a:moveTo>
                <a:lnTo>
                  <a:pt x="1994237" y="546099"/>
                </a:lnTo>
                <a:lnTo>
                  <a:pt x="1991140" y="533399"/>
                </a:lnTo>
                <a:lnTo>
                  <a:pt x="2067054" y="533399"/>
                </a:lnTo>
                <a:lnTo>
                  <a:pt x="2060583" y="546099"/>
                </a:lnTo>
                <a:close/>
              </a:path>
              <a:path extrusionOk="0" h="2590800" w="2854325">
                <a:moveTo>
                  <a:pt x="814924" y="812799"/>
                </a:moveTo>
                <a:lnTo>
                  <a:pt x="741629" y="812799"/>
                </a:lnTo>
                <a:lnTo>
                  <a:pt x="748746" y="800099"/>
                </a:lnTo>
                <a:lnTo>
                  <a:pt x="807806" y="800099"/>
                </a:lnTo>
                <a:lnTo>
                  <a:pt x="814924" y="812799"/>
                </a:lnTo>
                <a:close/>
              </a:path>
              <a:path extrusionOk="0" h="2590800" w="2854325">
                <a:moveTo>
                  <a:pt x="847742" y="825499"/>
                </a:moveTo>
                <a:lnTo>
                  <a:pt x="708811" y="825499"/>
                </a:lnTo>
                <a:lnTo>
                  <a:pt x="721252" y="812799"/>
                </a:lnTo>
                <a:lnTo>
                  <a:pt x="835301" y="812799"/>
                </a:lnTo>
                <a:lnTo>
                  <a:pt x="847742" y="825499"/>
                </a:lnTo>
                <a:close/>
              </a:path>
              <a:path extrusionOk="0" h="2590800" w="2854325">
                <a:moveTo>
                  <a:pt x="1430566" y="1816099"/>
                </a:moveTo>
                <a:lnTo>
                  <a:pt x="1291651" y="1816099"/>
                </a:lnTo>
                <a:lnTo>
                  <a:pt x="1285901" y="1803399"/>
                </a:lnTo>
                <a:lnTo>
                  <a:pt x="586378" y="1104899"/>
                </a:lnTo>
                <a:lnTo>
                  <a:pt x="581108" y="1104899"/>
                </a:lnTo>
                <a:lnTo>
                  <a:pt x="576404" y="1092199"/>
                </a:lnTo>
                <a:lnTo>
                  <a:pt x="568127" y="1079499"/>
                </a:lnTo>
                <a:lnTo>
                  <a:pt x="564632" y="1079499"/>
                </a:lnTo>
                <a:lnTo>
                  <a:pt x="558932" y="1066799"/>
                </a:lnTo>
                <a:lnTo>
                  <a:pt x="556780" y="1054099"/>
                </a:lnTo>
                <a:lnTo>
                  <a:pt x="553875" y="1041399"/>
                </a:lnTo>
                <a:lnTo>
                  <a:pt x="553148" y="1028699"/>
                </a:lnTo>
                <a:lnTo>
                  <a:pt x="553148" y="1015999"/>
                </a:lnTo>
                <a:lnTo>
                  <a:pt x="553875" y="1015999"/>
                </a:lnTo>
                <a:lnTo>
                  <a:pt x="556780" y="1003299"/>
                </a:lnTo>
                <a:lnTo>
                  <a:pt x="558932" y="990599"/>
                </a:lnTo>
                <a:lnTo>
                  <a:pt x="564632" y="977899"/>
                </a:lnTo>
                <a:lnTo>
                  <a:pt x="568127" y="965199"/>
                </a:lnTo>
                <a:lnTo>
                  <a:pt x="576404" y="952499"/>
                </a:lnTo>
                <a:lnTo>
                  <a:pt x="586378" y="952499"/>
                </a:lnTo>
                <a:lnTo>
                  <a:pt x="697755" y="838199"/>
                </a:lnTo>
                <a:lnTo>
                  <a:pt x="703052" y="825499"/>
                </a:lnTo>
                <a:lnTo>
                  <a:pt x="853501" y="825499"/>
                </a:lnTo>
                <a:lnTo>
                  <a:pt x="858798" y="838199"/>
                </a:lnTo>
                <a:lnTo>
                  <a:pt x="1280673" y="1257299"/>
                </a:lnTo>
                <a:lnTo>
                  <a:pt x="1286072" y="1257299"/>
                </a:lnTo>
                <a:lnTo>
                  <a:pt x="1291822" y="1269999"/>
                </a:lnTo>
                <a:lnTo>
                  <a:pt x="1304251" y="1269999"/>
                </a:lnTo>
                <a:lnTo>
                  <a:pt x="1310812" y="1282699"/>
                </a:lnTo>
                <a:lnTo>
                  <a:pt x="1331741" y="1282699"/>
                </a:lnTo>
                <a:lnTo>
                  <a:pt x="1346402" y="1295399"/>
                </a:lnTo>
                <a:lnTo>
                  <a:pt x="1944415" y="1295399"/>
                </a:lnTo>
                <a:lnTo>
                  <a:pt x="1436316" y="1803399"/>
                </a:lnTo>
                <a:lnTo>
                  <a:pt x="1430566" y="1816099"/>
                </a:lnTo>
                <a:close/>
              </a:path>
              <a:path extrusionOk="0" h="2590800" w="2854325">
                <a:moveTo>
                  <a:pt x="2491611" y="876299"/>
                </a:moveTo>
                <a:lnTo>
                  <a:pt x="2468176" y="876299"/>
                </a:lnTo>
                <a:lnTo>
                  <a:pt x="2473364" y="863599"/>
                </a:lnTo>
                <a:lnTo>
                  <a:pt x="2489036" y="863599"/>
                </a:lnTo>
                <a:lnTo>
                  <a:pt x="2491611" y="876299"/>
                </a:lnTo>
                <a:close/>
              </a:path>
              <a:path extrusionOk="0" h="2590800" w="2854325">
                <a:moveTo>
                  <a:pt x="2519525" y="888999"/>
                </a:moveTo>
                <a:lnTo>
                  <a:pt x="2440100" y="888999"/>
                </a:lnTo>
                <a:lnTo>
                  <a:pt x="2444246" y="876299"/>
                </a:lnTo>
                <a:lnTo>
                  <a:pt x="2517511" y="876299"/>
                </a:lnTo>
                <a:lnTo>
                  <a:pt x="2519525" y="888999"/>
                </a:lnTo>
                <a:close/>
              </a:path>
              <a:path extrusionOk="0" h="2590800" w="2854325">
                <a:moveTo>
                  <a:pt x="2088967" y="2311399"/>
                </a:moveTo>
                <a:lnTo>
                  <a:pt x="1393448" y="2311399"/>
                </a:lnTo>
                <a:lnTo>
                  <a:pt x="1440813" y="2298699"/>
                </a:lnTo>
                <a:lnTo>
                  <a:pt x="1487533" y="2298699"/>
                </a:lnTo>
                <a:lnTo>
                  <a:pt x="1666878" y="2247899"/>
                </a:lnTo>
                <a:lnTo>
                  <a:pt x="1709558" y="2222499"/>
                </a:lnTo>
                <a:lnTo>
                  <a:pt x="1751267" y="2209799"/>
                </a:lnTo>
                <a:lnTo>
                  <a:pt x="1791950" y="2184399"/>
                </a:lnTo>
                <a:lnTo>
                  <a:pt x="1831554" y="2158999"/>
                </a:lnTo>
                <a:lnTo>
                  <a:pt x="1870023" y="2133599"/>
                </a:lnTo>
                <a:lnTo>
                  <a:pt x="1907304" y="2108199"/>
                </a:lnTo>
                <a:lnTo>
                  <a:pt x="1943341" y="2082799"/>
                </a:lnTo>
                <a:lnTo>
                  <a:pt x="1978082" y="2057399"/>
                </a:lnTo>
                <a:lnTo>
                  <a:pt x="2011470" y="2019299"/>
                </a:lnTo>
                <a:lnTo>
                  <a:pt x="2043453" y="1981199"/>
                </a:lnTo>
                <a:lnTo>
                  <a:pt x="2073975" y="1955799"/>
                </a:lnTo>
                <a:lnTo>
                  <a:pt x="2102982" y="1917699"/>
                </a:lnTo>
                <a:lnTo>
                  <a:pt x="2130420" y="1879599"/>
                </a:lnTo>
                <a:lnTo>
                  <a:pt x="2156234" y="1841499"/>
                </a:lnTo>
                <a:lnTo>
                  <a:pt x="2180371" y="1803399"/>
                </a:lnTo>
                <a:lnTo>
                  <a:pt x="2202775" y="1765299"/>
                </a:lnTo>
                <a:lnTo>
                  <a:pt x="2223393" y="1727199"/>
                </a:lnTo>
                <a:lnTo>
                  <a:pt x="2242170" y="1676399"/>
                </a:lnTo>
                <a:lnTo>
                  <a:pt x="2259051" y="1638299"/>
                </a:lnTo>
                <a:lnTo>
                  <a:pt x="2273982" y="1587499"/>
                </a:lnTo>
                <a:lnTo>
                  <a:pt x="2286910" y="1549399"/>
                </a:lnTo>
                <a:lnTo>
                  <a:pt x="2297779" y="1498599"/>
                </a:lnTo>
                <a:lnTo>
                  <a:pt x="2306535" y="1460499"/>
                </a:lnTo>
                <a:lnTo>
                  <a:pt x="2313124" y="1409699"/>
                </a:lnTo>
                <a:lnTo>
                  <a:pt x="2317491" y="1358899"/>
                </a:lnTo>
                <a:lnTo>
                  <a:pt x="2319718" y="1308099"/>
                </a:lnTo>
                <a:lnTo>
                  <a:pt x="2319612" y="1257299"/>
                </a:lnTo>
                <a:lnTo>
                  <a:pt x="2317172" y="1206499"/>
                </a:lnTo>
                <a:lnTo>
                  <a:pt x="2312400" y="1168399"/>
                </a:lnTo>
                <a:lnTo>
                  <a:pt x="2305294" y="1117599"/>
                </a:lnTo>
                <a:lnTo>
                  <a:pt x="2295855" y="1066799"/>
                </a:lnTo>
                <a:lnTo>
                  <a:pt x="2294664" y="1054099"/>
                </a:lnTo>
                <a:lnTo>
                  <a:pt x="2294439" y="1054099"/>
                </a:lnTo>
                <a:lnTo>
                  <a:pt x="2295180" y="1041399"/>
                </a:lnTo>
                <a:lnTo>
                  <a:pt x="2296886" y="1041399"/>
                </a:lnTo>
                <a:lnTo>
                  <a:pt x="2299492" y="1028699"/>
                </a:lnTo>
                <a:lnTo>
                  <a:pt x="2302928" y="1028699"/>
                </a:lnTo>
                <a:lnTo>
                  <a:pt x="2307196" y="1015999"/>
                </a:lnTo>
                <a:lnTo>
                  <a:pt x="2312296" y="1015999"/>
                </a:lnTo>
                <a:lnTo>
                  <a:pt x="2438139" y="888999"/>
                </a:lnTo>
                <a:lnTo>
                  <a:pt x="2528438" y="888999"/>
                </a:lnTo>
                <a:lnTo>
                  <a:pt x="2529960" y="901699"/>
                </a:lnTo>
                <a:lnTo>
                  <a:pt x="2536144" y="901699"/>
                </a:lnTo>
                <a:lnTo>
                  <a:pt x="2537075" y="914399"/>
                </a:lnTo>
                <a:lnTo>
                  <a:pt x="2537848" y="914399"/>
                </a:lnTo>
                <a:lnTo>
                  <a:pt x="2550978" y="952499"/>
                </a:lnTo>
                <a:lnTo>
                  <a:pt x="2562351" y="1003299"/>
                </a:lnTo>
                <a:lnTo>
                  <a:pt x="2571966" y="1054099"/>
                </a:lnTo>
                <a:lnTo>
                  <a:pt x="2579823" y="1104899"/>
                </a:lnTo>
                <a:lnTo>
                  <a:pt x="2585924" y="1142999"/>
                </a:lnTo>
                <a:lnTo>
                  <a:pt x="2590266" y="1193799"/>
                </a:lnTo>
                <a:lnTo>
                  <a:pt x="2592851" y="1244599"/>
                </a:lnTo>
                <a:lnTo>
                  <a:pt x="2593679" y="1295399"/>
                </a:lnTo>
                <a:lnTo>
                  <a:pt x="2592870" y="1333499"/>
                </a:lnTo>
                <a:lnTo>
                  <a:pt x="2590461" y="1384299"/>
                </a:lnTo>
                <a:lnTo>
                  <a:pt x="2586478" y="1422399"/>
                </a:lnTo>
                <a:lnTo>
                  <a:pt x="2580949" y="1473199"/>
                </a:lnTo>
                <a:lnTo>
                  <a:pt x="2573900" y="1511299"/>
                </a:lnTo>
                <a:lnTo>
                  <a:pt x="2565359" y="1562099"/>
                </a:lnTo>
                <a:lnTo>
                  <a:pt x="2555352" y="1600199"/>
                </a:lnTo>
                <a:lnTo>
                  <a:pt x="2543907" y="1650999"/>
                </a:lnTo>
                <a:lnTo>
                  <a:pt x="2531051" y="1689099"/>
                </a:lnTo>
                <a:lnTo>
                  <a:pt x="2516809" y="1727199"/>
                </a:lnTo>
                <a:lnTo>
                  <a:pt x="2501210" y="1765299"/>
                </a:lnTo>
                <a:lnTo>
                  <a:pt x="2484280" y="1816099"/>
                </a:lnTo>
                <a:lnTo>
                  <a:pt x="2466046" y="1854199"/>
                </a:lnTo>
                <a:lnTo>
                  <a:pt x="2446536" y="1892299"/>
                </a:lnTo>
                <a:lnTo>
                  <a:pt x="2425775" y="1930399"/>
                </a:lnTo>
                <a:lnTo>
                  <a:pt x="2403792" y="1968499"/>
                </a:lnTo>
                <a:lnTo>
                  <a:pt x="2380612" y="2006599"/>
                </a:lnTo>
                <a:lnTo>
                  <a:pt x="2356264" y="2031999"/>
                </a:lnTo>
                <a:lnTo>
                  <a:pt x="2330773" y="2070099"/>
                </a:lnTo>
                <a:lnTo>
                  <a:pt x="2304167" y="2108199"/>
                </a:lnTo>
                <a:lnTo>
                  <a:pt x="2276473" y="2133599"/>
                </a:lnTo>
                <a:lnTo>
                  <a:pt x="2247718" y="2171699"/>
                </a:lnTo>
                <a:lnTo>
                  <a:pt x="2217929" y="2197099"/>
                </a:lnTo>
                <a:lnTo>
                  <a:pt x="2187132" y="2235199"/>
                </a:lnTo>
                <a:lnTo>
                  <a:pt x="2155354" y="2260599"/>
                </a:lnTo>
                <a:lnTo>
                  <a:pt x="2122624" y="2285999"/>
                </a:lnTo>
                <a:lnTo>
                  <a:pt x="2088967" y="2311399"/>
                </a:lnTo>
                <a:close/>
              </a:path>
              <a:path extrusionOk="0" h="2590800" w="2854325">
                <a:moveTo>
                  <a:pt x="1411577" y="1828799"/>
                </a:moveTo>
                <a:lnTo>
                  <a:pt x="1310640" y="1828799"/>
                </a:lnTo>
                <a:lnTo>
                  <a:pt x="1304080" y="1816099"/>
                </a:lnTo>
                <a:lnTo>
                  <a:pt x="1418137" y="1816099"/>
                </a:lnTo>
                <a:lnTo>
                  <a:pt x="1411577" y="1828799"/>
                </a:lnTo>
                <a:close/>
              </a:path>
              <a:path extrusionOk="0" h="2590800" w="2854325">
                <a:moveTo>
                  <a:pt x="1309294" y="2590799"/>
                </a:moveTo>
                <a:lnTo>
                  <a:pt x="1262767" y="2590799"/>
                </a:lnTo>
                <a:lnTo>
                  <a:pt x="1215880" y="2578099"/>
                </a:lnTo>
                <a:lnTo>
                  <a:pt x="1355434" y="2578099"/>
                </a:lnTo>
                <a:lnTo>
                  <a:pt x="1309294" y="2590799"/>
                </a:lnTo>
                <a:close/>
              </a:path>
            </a:pathLst>
          </a:custGeom>
          <a:solidFill>
            <a:srgbClr val="00BE15">
              <a:alpha val="29800"/>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94" name="Google Shape;194;g367b3531302_0_7"/>
          <p:cNvSpPr txBox="1"/>
          <p:nvPr/>
        </p:nvSpPr>
        <p:spPr>
          <a:xfrm>
            <a:off x="1208750" y="3806300"/>
            <a:ext cx="8208000" cy="34350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1000"/>
              </a:spcBef>
              <a:spcAft>
                <a:spcPts val="0"/>
              </a:spcAft>
              <a:buNone/>
            </a:pPr>
            <a:r>
              <a:t/>
            </a:r>
            <a:endParaRPr b="1" sz="1800">
              <a:solidFill>
                <a:schemeClr val="dk1"/>
              </a:solidFill>
            </a:endParaRPr>
          </a:p>
          <a:p>
            <a:pPr indent="-342900" lvl="0" marL="457200" rtl="0" algn="just">
              <a:lnSpc>
                <a:spcPct val="100000"/>
              </a:lnSpc>
              <a:spcBef>
                <a:spcPts val="1200"/>
              </a:spcBef>
              <a:spcAft>
                <a:spcPts val="0"/>
              </a:spcAft>
              <a:buClr>
                <a:schemeClr val="dk1"/>
              </a:buClr>
              <a:buSzPts val="1800"/>
              <a:buChar char="●"/>
            </a:pPr>
            <a:r>
              <a:rPr b="1" lang="es-ES" sz="1800">
                <a:solidFill>
                  <a:schemeClr val="dk1"/>
                </a:solidFill>
              </a:rPr>
              <a:t>Inconvenientes</a:t>
            </a:r>
            <a:r>
              <a:rPr lang="es-ES" sz="1800">
                <a:solidFill>
                  <a:schemeClr val="dk1"/>
                </a:solidFill>
              </a:rPr>
              <a:t> frente a otros:</a:t>
            </a:r>
            <a:endParaRPr sz="1800">
              <a:solidFill>
                <a:schemeClr val="dk1"/>
              </a:solidFill>
            </a:endParaRPr>
          </a:p>
          <a:p>
            <a:pPr indent="-342900" lvl="1" marL="914400" rtl="0" algn="just">
              <a:lnSpc>
                <a:spcPct val="100000"/>
              </a:lnSpc>
              <a:spcBef>
                <a:spcPts val="1200"/>
              </a:spcBef>
              <a:spcAft>
                <a:spcPts val="0"/>
              </a:spcAft>
              <a:buClr>
                <a:schemeClr val="dk1"/>
              </a:buClr>
              <a:buSzPts val="1800"/>
              <a:buChar char="○"/>
            </a:pPr>
            <a:r>
              <a:rPr lang="es-ES" sz="1800">
                <a:solidFill>
                  <a:schemeClr val="dk1"/>
                </a:solidFill>
              </a:rPr>
              <a:t>Es </a:t>
            </a:r>
            <a:r>
              <a:rPr lang="es-ES" sz="1800">
                <a:solidFill>
                  <a:schemeClr val="dk1"/>
                </a:solidFill>
              </a:rPr>
              <a:t>frágil</a:t>
            </a:r>
            <a:endParaRPr sz="1800">
              <a:solidFill>
                <a:schemeClr val="dk1"/>
              </a:solidFill>
            </a:endParaRPr>
          </a:p>
          <a:p>
            <a:pPr indent="-342900" lvl="1" marL="914400" rtl="0" algn="just">
              <a:lnSpc>
                <a:spcPct val="100000"/>
              </a:lnSpc>
              <a:spcBef>
                <a:spcPts val="1200"/>
              </a:spcBef>
              <a:spcAft>
                <a:spcPts val="0"/>
              </a:spcAft>
              <a:buClr>
                <a:schemeClr val="dk1"/>
              </a:buClr>
              <a:buSzPts val="1800"/>
              <a:buChar char="○"/>
            </a:pPr>
            <a:r>
              <a:rPr lang="es-ES" sz="1800">
                <a:solidFill>
                  <a:schemeClr val="dk1"/>
                </a:solidFill>
              </a:rPr>
              <a:t>Tiene baja resistencia térmica.</a:t>
            </a:r>
            <a:endParaRPr sz="1800">
              <a:solidFill>
                <a:schemeClr val="dk1"/>
              </a:solidFill>
            </a:endParaRPr>
          </a:p>
          <a:p>
            <a:pPr indent="0" lvl="0" marL="914400" marR="0" rtl="0" algn="just">
              <a:lnSpc>
                <a:spcPct val="150000"/>
              </a:lnSpc>
              <a:spcBef>
                <a:spcPts val="1200"/>
              </a:spcBef>
              <a:spcAft>
                <a:spcPts val="0"/>
              </a:spcAft>
              <a:buNone/>
            </a:pPr>
            <a:r>
              <a:rPr lang="es-ES" sz="1800">
                <a:solidFill>
                  <a:schemeClr val="dk1"/>
                </a:solidFill>
              </a:rPr>
              <a:t>.</a:t>
            </a:r>
            <a:endParaRPr sz="1800">
              <a:solidFill>
                <a:schemeClr val="dk1"/>
              </a:solidFill>
            </a:endParaRPr>
          </a:p>
          <a:p>
            <a:pPr indent="0" lvl="0" marL="914400" marR="0" rtl="0" algn="just">
              <a:lnSpc>
                <a:spcPct val="150000"/>
              </a:lnSpc>
              <a:spcBef>
                <a:spcPts val="1200"/>
              </a:spcBef>
              <a:spcAft>
                <a:spcPts val="0"/>
              </a:spcAft>
              <a:buNone/>
            </a:pPr>
            <a:r>
              <a:t/>
            </a:r>
            <a:endParaRPr sz="1100">
              <a:solidFill>
                <a:schemeClr val="dk1"/>
              </a:solidFil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195" name="Google Shape;195;g367b3531302_0_7"/>
          <p:cNvSpPr/>
          <p:nvPr/>
        </p:nvSpPr>
        <p:spPr>
          <a:xfrm>
            <a:off x="671022" y="4805932"/>
            <a:ext cx="853021" cy="842010"/>
          </a:xfrm>
          <a:custGeom>
            <a:rect b="b" l="l" r="r" t="t"/>
            <a:pathLst>
              <a:path extrusionOk="0" h="2476500" w="2508885">
                <a:moveTo>
                  <a:pt x="1459071" y="12700"/>
                </a:moveTo>
                <a:lnTo>
                  <a:pt x="1056966" y="12700"/>
                </a:lnTo>
                <a:lnTo>
                  <a:pt x="1106695" y="0"/>
                </a:lnTo>
                <a:lnTo>
                  <a:pt x="1409054" y="0"/>
                </a:lnTo>
                <a:lnTo>
                  <a:pt x="1459071" y="12700"/>
                </a:lnTo>
                <a:close/>
              </a:path>
              <a:path extrusionOk="0" h="2476500" w="2508885">
                <a:moveTo>
                  <a:pt x="1424879" y="2463800"/>
                </a:moveTo>
                <a:lnTo>
                  <a:pt x="1050835" y="2463800"/>
                </a:lnTo>
                <a:lnTo>
                  <a:pt x="960655" y="2438400"/>
                </a:lnTo>
                <a:lnTo>
                  <a:pt x="744652" y="2374900"/>
                </a:lnTo>
                <a:lnTo>
                  <a:pt x="703401" y="2349500"/>
                </a:lnTo>
                <a:lnTo>
                  <a:pt x="662897" y="2336800"/>
                </a:lnTo>
                <a:lnTo>
                  <a:pt x="623181" y="2311400"/>
                </a:lnTo>
                <a:lnTo>
                  <a:pt x="584294" y="2286000"/>
                </a:lnTo>
                <a:lnTo>
                  <a:pt x="546277" y="2260600"/>
                </a:lnTo>
                <a:lnTo>
                  <a:pt x="509173" y="2235200"/>
                </a:lnTo>
                <a:lnTo>
                  <a:pt x="473021" y="2209800"/>
                </a:lnTo>
                <a:lnTo>
                  <a:pt x="437864" y="2184400"/>
                </a:lnTo>
                <a:lnTo>
                  <a:pt x="403743" y="2146300"/>
                </a:lnTo>
                <a:lnTo>
                  <a:pt x="370700" y="2120900"/>
                </a:lnTo>
                <a:lnTo>
                  <a:pt x="338774" y="2082800"/>
                </a:lnTo>
                <a:lnTo>
                  <a:pt x="308009" y="2057400"/>
                </a:lnTo>
                <a:lnTo>
                  <a:pt x="278445" y="2019300"/>
                </a:lnTo>
                <a:lnTo>
                  <a:pt x="250124" y="1981200"/>
                </a:lnTo>
                <a:lnTo>
                  <a:pt x="223086" y="1943100"/>
                </a:lnTo>
                <a:lnTo>
                  <a:pt x="197374" y="1905000"/>
                </a:lnTo>
                <a:lnTo>
                  <a:pt x="173028" y="1866900"/>
                </a:lnTo>
                <a:lnTo>
                  <a:pt x="150090" y="1828800"/>
                </a:lnTo>
                <a:lnTo>
                  <a:pt x="128602" y="1778000"/>
                </a:lnTo>
                <a:lnTo>
                  <a:pt x="108604" y="1739900"/>
                </a:lnTo>
                <a:lnTo>
                  <a:pt x="90138" y="1701800"/>
                </a:lnTo>
                <a:lnTo>
                  <a:pt x="73246" y="1651000"/>
                </a:lnTo>
                <a:lnTo>
                  <a:pt x="57968" y="1612900"/>
                </a:lnTo>
                <a:lnTo>
                  <a:pt x="44346" y="1562100"/>
                </a:lnTo>
                <a:lnTo>
                  <a:pt x="32421" y="1511300"/>
                </a:lnTo>
                <a:lnTo>
                  <a:pt x="22324" y="1473200"/>
                </a:lnTo>
                <a:lnTo>
                  <a:pt x="14138" y="1422400"/>
                </a:lnTo>
                <a:lnTo>
                  <a:pt x="7838" y="1371600"/>
                </a:lnTo>
                <a:lnTo>
                  <a:pt x="3399" y="1320800"/>
                </a:lnTo>
                <a:lnTo>
                  <a:pt x="795" y="1282700"/>
                </a:lnTo>
                <a:lnTo>
                  <a:pt x="0" y="1231900"/>
                </a:lnTo>
                <a:lnTo>
                  <a:pt x="987" y="1181100"/>
                </a:lnTo>
                <a:lnTo>
                  <a:pt x="3733" y="1143000"/>
                </a:lnTo>
                <a:lnTo>
                  <a:pt x="8210" y="1092200"/>
                </a:lnTo>
                <a:lnTo>
                  <a:pt x="14393" y="1041400"/>
                </a:lnTo>
                <a:lnTo>
                  <a:pt x="22256" y="1003300"/>
                </a:lnTo>
                <a:lnTo>
                  <a:pt x="31775" y="952500"/>
                </a:lnTo>
                <a:lnTo>
                  <a:pt x="42922" y="914400"/>
                </a:lnTo>
                <a:lnTo>
                  <a:pt x="55672" y="863600"/>
                </a:lnTo>
                <a:lnTo>
                  <a:pt x="69999" y="825500"/>
                </a:lnTo>
                <a:lnTo>
                  <a:pt x="85878" y="787400"/>
                </a:lnTo>
                <a:lnTo>
                  <a:pt x="103284" y="736600"/>
                </a:lnTo>
                <a:lnTo>
                  <a:pt x="122189" y="698500"/>
                </a:lnTo>
                <a:lnTo>
                  <a:pt x="142569" y="660400"/>
                </a:lnTo>
                <a:lnTo>
                  <a:pt x="164397" y="622300"/>
                </a:lnTo>
                <a:lnTo>
                  <a:pt x="187649" y="584200"/>
                </a:lnTo>
                <a:lnTo>
                  <a:pt x="212298" y="546100"/>
                </a:lnTo>
                <a:lnTo>
                  <a:pt x="238318" y="508000"/>
                </a:lnTo>
                <a:lnTo>
                  <a:pt x="265685" y="469900"/>
                </a:lnTo>
                <a:lnTo>
                  <a:pt x="294371" y="431800"/>
                </a:lnTo>
                <a:lnTo>
                  <a:pt x="324352" y="393700"/>
                </a:lnTo>
                <a:lnTo>
                  <a:pt x="355601" y="368300"/>
                </a:lnTo>
                <a:lnTo>
                  <a:pt x="388094" y="330200"/>
                </a:lnTo>
                <a:lnTo>
                  <a:pt x="421803" y="304800"/>
                </a:lnTo>
                <a:lnTo>
                  <a:pt x="456704" y="279400"/>
                </a:lnTo>
                <a:lnTo>
                  <a:pt x="492771" y="241300"/>
                </a:lnTo>
                <a:lnTo>
                  <a:pt x="529978" y="215900"/>
                </a:lnTo>
                <a:lnTo>
                  <a:pt x="568299" y="190500"/>
                </a:lnTo>
                <a:lnTo>
                  <a:pt x="607708" y="165100"/>
                </a:lnTo>
                <a:lnTo>
                  <a:pt x="648181" y="139700"/>
                </a:lnTo>
                <a:lnTo>
                  <a:pt x="689690" y="127000"/>
                </a:lnTo>
                <a:lnTo>
                  <a:pt x="732211" y="101600"/>
                </a:lnTo>
                <a:lnTo>
                  <a:pt x="775717" y="88900"/>
                </a:lnTo>
                <a:lnTo>
                  <a:pt x="820183" y="63500"/>
                </a:lnTo>
                <a:lnTo>
                  <a:pt x="865584" y="50800"/>
                </a:lnTo>
                <a:lnTo>
                  <a:pt x="1007726" y="12700"/>
                </a:lnTo>
                <a:lnTo>
                  <a:pt x="1508683" y="12700"/>
                </a:lnTo>
                <a:lnTo>
                  <a:pt x="1653973" y="50800"/>
                </a:lnTo>
                <a:lnTo>
                  <a:pt x="1700850" y="76200"/>
                </a:lnTo>
                <a:lnTo>
                  <a:pt x="1746764" y="88900"/>
                </a:lnTo>
                <a:lnTo>
                  <a:pt x="1791604" y="114300"/>
                </a:lnTo>
                <a:lnTo>
                  <a:pt x="1835258" y="139700"/>
                </a:lnTo>
                <a:lnTo>
                  <a:pt x="1877614" y="165100"/>
                </a:lnTo>
                <a:lnTo>
                  <a:pt x="1918562" y="190500"/>
                </a:lnTo>
                <a:lnTo>
                  <a:pt x="1957989" y="215900"/>
                </a:lnTo>
                <a:lnTo>
                  <a:pt x="1920011" y="254000"/>
                </a:lnTo>
                <a:lnTo>
                  <a:pt x="1163065" y="254000"/>
                </a:lnTo>
                <a:lnTo>
                  <a:pt x="1138750" y="266700"/>
                </a:lnTo>
                <a:lnTo>
                  <a:pt x="1066214" y="266700"/>
                </a:lnTo>
                <a:lnTo>
                  <a:pt x="1042244" y="279400"/>
                </a:lnTo>
                <a:lnTo>
                  <a:pt x="1018383" y="279400"/>
                </a:lnTo>
                <a:lnTo>
                  <a:pt x="924963" y="304800"/>
                </a:lnTo>
                <a:lnTo>
                  <a:pt x="880001" y="330200"/>
                </a:lnTo>
                <a:lnTo>
                  <a:pt x="836259" y="342900"/>
                </a:lnTo>
                <a:lnTo>
                  <a:pt x="793781" y="368300"/>
                </a:lnTo>
                <a:lnTo>
                  <a:pt x="752607" y="381000"/>
                </a:lnTo>
                <a:lnTo>
                  <a:pt x="712780" y="406400"/>
                </a:lnTo>
                <a:lnTo>
                  <a:pt x="674342" y="431800"/>
                </a:lnTo>
                <a:lnTo>
                  <a:pt x="637333" y="469900"/>
                </a:lnTo>
                <a:lnTo>
                  <a:pt x="601797" y="495300"/>
                </a:lnTo>
                <a:lnTo>
                  <a:pt x="567775" y="520700"/>
                </a:lnTo>
                <a:lnTo>
                  <a:pt x="535309" y="558800"/>
                </a:lnTo>
                <a:lnTo>
                  <a:pt x="504441" y="584200"/>
                </a:lnTo>
                <a:lnTo>
                  <a:pt x="475212" y="622300"/>
                </a:lnTo>
                <a:lnTo>
                  <a:pt x="447665" y="660400"/>
                </a:lnTo>
                <a:lnTo>
                  <a:pt x="421841" y="698500"/>
                </a:lnTo>
                <a:lnTo>
                  <a:pt x="397782" y="736600"/>
                </a:lnTo>
                <a:lnTo>
                  <a:pt x="375531" y="774700"/>
                </a:lnTo>
                <a:lnTo>
                  <a:pt x="355128" y="812800"/>
                </a:lnTo>
                <a:lnTo>
                  <a:pt x="336616" y="863600"/>
                </a:lnTo>
                <a:lnTo>
                  <a:pt x="320037" y="901700"/>
                </a:lnTo>
                <a:lnTo>
                  <a:pt x="305433" y="939800"/>
                </a:lnTo>
                <a:lnTo>
                  <a:pt x="292845" y="990600"/>
                </a:lnTo>
                <a:lnTo>
                  <a:pt x="282315" y="1028700"/>
                </a:lnTo>
                <a:lnTo>
                  <a:pt x="273885" y="1079500"/>
                </a:lnTo>
                <a:lnTo>
                  <a:pt x="267598" y="1130300"/>
                </a:lnTo>
                <a:lnTo>
                  <a:pt x="263494" y="1168400"/>
                </a:lnTo>
                <a:lnTo>
                  <a:pt x="261616" y="1219200"/>
                </a:lnTo>
                <a:lnTo>
                  <a:pt x="261713" y="1231900"/>
                </a:lnTo>
                <a:lnTo>
                  <a:pt x="261811" y="1244600"/>
                </a:lnTo>
                <a:lnTo>
                  <a:pt x="264704" y="1308100"/>
                </a:lnTo>
                <a:lnTo>
                  <a:pt x="269755" y="1358900"/>
                </a:lnTo>
                <a:lnTo>
                  <a:pt x="277198" y="1409700"/>
                </a:lnTo>
                <a:lnTo>
                  <a:pt x="287077" y="1460500"/>
                </a:lnTo>
                <a:lnTo>
                  <a:pt x="299287" y="1498600"/>
                </a:lnTo>
                <a:lnTo>
                  <a:pt x="313651" y="1549400"/>
                </a:lnTo>
                <a:lnTo>
                  <a:pt x="330104" y="1600200"/>
                </a:lnTo>
                <a:lnTo>
                  <a:pt x="348576" y="1638300"/>
                </a:lnTo>
                <a:lnTo>
                  <a:pt x="369002" y="1676400"/>
                </a:lnTo>
                <a:lnTo>
                  <a:pt x="391314" y="1727200"/>
                </a:lnTo>
                <a:lnTo>
                  <a:pt x="415445" y="1765300"/>
                </a:lnTo>
                <a:lnTo>
                  <a:pt x="441327" y="1803400"/>
                </a:lnTo>
                <a:lnTo>
                  <a:pt x="468894" y="1841500"/>
                </a:lnTo>
                <a:lnTo>
                  <a:pt x="498077" y="1866900"/>
                </a:lnTo>
                <a:lnTo>
                  <a:pt x="528811" y="1905000"/>
                </a:lnTo>
                <a:lnTo>
                  <a:pt x="561027" y="1943100"/>
                </a:lnTo>
                <a:lnTo>
                  <a:pt x="594659" y="1968500"/>
                </a:lnTo>
                <a:lnTo>
                  <a:pt x="629639" y="1993900"/>
                </a:lnTo>
                <a:lnTo>
                  <a:pt x="665899" y="2032000"/>
                </a:lnTo>
                <a:lnTo>
                  <a:pt x="703374" y="2057400"/>
                </a:lnTo>
                <a:lnTo>
                  <a:pt x="741995" y="2070100"/>
                </a:lnTo>
                <a:lnTo>
                  <a:pt x="781696" y="2095500"/>
                </a:lnTo>
                <a:lnTo>
                  <a:pt x="822409" y="2120900"/>
                </a:lnTo>
                <a:lnTo>
                  <a:pt x="864066" y="2133600"/>
                </a:lnTo>
                <a:lnTo>
                  <a:pt x="906602" y="2159000"/>
                </a:lnTo>
                <a:lnTo>
                  <a:pt x="1038802" y="2197100"/>
                </a:lnTo>
                <a:lnTo>
                  <a:pt x="1084176" y="2197100"/>
                </a:lnTo>
                <a:lnTo>
                  <a:pt x="1130092" y="2209800"/>
                </a:lnTo>
                <a:lnTo>
                  <a:pt x="2004441" y="2209800"/>
                </a:lnTo>
                <a:lnTo>
                  <a:pt x="1986406" y="2222500"/>
                </a:lnTo>
                <a:lnTo>
                  <a:pt x="1949195" y="2247900"/>
                </a:lnTo>
                <a:lnTo>
                  <a:pt x="1910870" y="2273300"/>
                </a:lnTo>
                <a:lnTo>
                  <a:pt x="1871458" y="2298700"/>
                </a:lnTo>
                <a:lnTo>
                  <a:pt x="1830982" y="2324100"/>
                </a:lnTo>
                <a:lnTo>
                  <a:pt x="1789470" y="2349500"/>
                </a:lnTo>
                <a:lnTo>
                  <a:pt x="1746947" y="2362200"/>
                </a:lnTo>
                <a:lnTo>
                  <a:pt x="1703439" y="2387600"/>
                </a:lnTo>
                <a:lnTo>
                  <a:pt x="1567260" y="2425700"/>
                </a:lnTo>
                <a:lnTo>
                  <a:pt x="1424879" y="2463800"/>
                </a:lnTo>
                <a:close/>
              </a:path>
              <a:path extrusionOk="0" h="2476500" w="2508885">
                <a:moveTo>
                  <a:pt x="2366964" y="114300"/>
                </a:moveTo>
                <a:lnTo>
                  <a:pt x="2218979" y="114300"/>
                </a:lnTo>
                <a:lnTo>
                  <a:pt x="2226242" y="101600"/>
                </a:lnTo>
                <a:lnTo>
                  <a:pt x="2359690" y="101600"/>
                </a:lnTo>
                <a:lnTo>
                  <a:pt x="2366964" y="114300"/>
                </a:lnTo>
                <a:close/>
              </a:path>
              <a:path extrusionOk="0" h="2476500" w="2508885">
                <a:moveTo>
                  <a:pt x="2409535" y="127000"/>
                </a:moveTo>
                <a:lnTo>
                  <a:pt x="2183423" y="127000"/>
                </a:lnTo>
                <a:lnTo>
                  <a:pt x="2190415" y="114300"/>
                </a:lnTo>
                <a:lnTo>
                  <a:pt x="2402589" y="114300"/>
                </a:lnTo>
                <a:lnTo>
                  <a:pt x="2409535" y="127000"/>
                </a:lnTo>
                <a:close/>
              </a:path>
              <a:path extrusionOk="0" h="2476500" w="2508885">
                <a:moveTo>
                  <a:pt x="2436570" y="139700"/>
                </a:moveTo>
                <a:lnTo>
                  <a:pt x="2149536" y="139700"/>
                </a:lnTo>
                <a:lnTo>
                  <a:pt x="2156156" y="127000"/>
                </a:lnTo>
                <a:lnTo>
                  <a:pt x="2429929" y="127000"/>
                </a:lnTo>
                <a:lnTo>
                  <a:pt x="2436570" y="139700"/>
                </a:lnTo>
                <a:close/>
              </a:path>
              <a:path extrusionOk="0" h="2476500" w="2508885">
                <a:moveTo>
                  <a:pt x="2455949" y="152400"/>
                </a:moveTo>
                <a:lnTo>
                  <a:pt x="2130225" y="152400"/>
                </a:lnTo>
                <a:lnTo>
                  <a:pt x="2136566" y="139700"/>
                </a:lnTo>
                <a:lnTo>
                  <a:pt x="2449584" y="139700"/>
                </a:lnTo>
                <a:lnTo>
                  <a:pt x="2455949" y="152400"/>
                </a:lnTo>
                <a:close/>
              </a:path>
              <a:path extrusionOk="0" h="2476500" w="2508885">
                <a:moveTo>
                  <a:pt x="2474448" y="165100"/>
                </a:moveTo>
                <a:lnTo>
                  <a:pt x="2111804" y="165100"/>
                </a:lnTo>
                <a:lnTo>
                  <a:pt x="2117836" y="152400"/>
                </a:lnTo>
                <a:lnTo>
                  <a:pt x="2468389" y="152400"/>
                </a:lnTo>
                <a:lnTo>
                  <a:pt x="2474448" y="165100"/>
                </a:lnTo>
                <a:close/>
              </a:path>
              <a:path extrusionOk="0" h="2476500" w="2508885">
                <a:moveTo>
                  <a:pt x="2491960" y="177800"/>
                </a:moveTo>
                <a:lnTo>
                  <a:pt x="2094377" y="177800"/>
                </a:lnTo>
                <a:lnTo>
                  <a:pt x="2100071" y="165100"/>
                </a:lnTo>
                <a:lnTo>
                  <a:pt x="2486237" y="165100"/>
                </a:lnTo>
                <a:lnTo>
                  <a:pt x="2491960" y="177800"/>
                </a:lnTo>
                <a:close/>
              </a:path>
              <a:path extrusionOk="0" h="2476500" w="2508885">
                <a:moveTo>
                  <a:pt x="1724870" y="977900"/>
                </a:moveTo>
                <a:lnTo>
                  <a:pt x="1294310" y="977900"/>
                </a:lnTo>
                <a:lnTo>
                  <a:pt x="2078042" y="190500"/>
                </a:lnTo>
                <a:lnTo>
                  <a:pt x="2083362" y="190500"/>
                </a:lnTo>
                <a:lnTo>
                  <a:pt x="2088807" y="177800"/>
                </a:lnTo>
                <a:lnTo>
                  <a:pt x="2503036" y="177800"/>
                </a:lnTo>
                <a:lnTo>
                  <a:pt x="2508388" y="190500"/>
                </a:lnTo>
                <a:lnTo>
                  <a:pt x="1724870" y="977900"/>
                </a:lnTo>
                <a:close/>
              </a:path>
              <a:path extrusionOk="0" h="2476500" w="2508885">
                <a:moveTo>
                  <a:pt x="1768101" y="406400"/>
                </a:moveTo>
                <a:lnTo>
                  <a:pt x="1726389" y="381000"/>
                </a:lnTo>
                <a:lnTo>
                  <a:pt x="1705075" y="381000"/>
                </a:lnTo>
                <a:lnTo>
                  <a:pt x="1661557" y="355600"/>
                </a:lnTo>
                <a:lnTo>
                  <a:pt x="1594359" y="317500"/>
                </a:lnTo>
                <a:lnTo>
                  <a:pt x="1571487" y="317500"/>
                </a:lnTo>
                <a:lnTo>
                  <a:pt x="1548421" y="304800"/>
                </a:lnTo>
                <a:lnTo>
                  <a:pt x="1525161" y="304800"/>
                </a:lnTo>
                <a:lnTo>
                  <a:pt x="1501708" y="292100"/>
                </a:lnTo>
                <a:lnTo>
                  <a:pt x="1478091" y="292100"/>
                </a:lnTo>
                <a:lnTo>
                  <a:pt x="1454339" y="279400"/>
                </a:lnTo>
                <a:lnTo>
                  <a:pt x="1430452" y="279400"/>
                </a:lnTo>
                <a:lnTo>
                  <a:pt x="1406431" y="266700"/>
                </a:lnTo>
                <a:lnTo>
                  <a:pt x="1333833" y="266700"/>
                </a:lnTo>
                <a:lnTo>
                  <a:pt x="1309485" y="254000"/>
                </a:lnTo>
                <a:lnTo>
                  <a:pt x="1920011" y="254000"/>
                </a:lnTo>
                <a:lnTo>
                  <a:pt x="1768101" y="406400"/>
                </a:lnTo>
                <a:close/>
              </a:path>
              <a:path extrusionOk="0" h="2476500" w="2508885">
                <a:moveTo>
                  <a:pt x="2004441" y="2209800"/>
                </a:moveTo>
                <a:lnTo>
                  <a:pt x="1365441" y="2209800"/>
                </a:lnTo>
                <a:lnTo>
                  <a:pt x="1508302" y="2171700"/>
                </a:lnTo>
                <a:lnTo>
                  <a:pt x="1599410" y="2146300"/>
                </a:lnTo>
                <a:lnTo>
                  <a:pt x="1643152" y="2120900"/>
                </a:lnTo>
                <a:lnTo>
                  <a:pt x="1685630" y="2108200"/>
                </a:lnTo>
                <a:lnTo>
                  <a:pt x="1726802" y="2082800"/>
                </a:lnTo>
                <a:lnTo>
                  <a:pt x="1766626" y="2057400"/>
                </a:lnTo>
                <a:lnTo>
                  <a:pt x="1805062" y="2032000"/>
                </a:lnTo>
                <a:lnTo>
                  <a:pt x="1842067" y="2006600"/>
                </a:lnTo>
                <a:lnTo>
                  <a:pt x="1877599" y="1981200"/>
                </a:lnTo>
                <a:lnTo>
                  <a:pt x="1911617" y="1943100"/>
                </a:lnTo>
                <a:lnTo>
                  <a:pt x="1944078" y="1917700"/>
                </a:lnTo>
                <a:lnTo>
                  <a:pt x="1974942" y="1879600"/>
                </a:lnTo>
                <a:lnTo>
                  <a:pt x="2004165" y="1841500"/>
                </a:lnTo>
                <a:lnTo>
                  <a:pt x="2031708" y="1803400"/>
                </a:lnTo>
                <a:lnTo>
                  <a:pt x="2057527" y="1765300"/>
                </a:lnTo>
                <a:lnTo>
                  <a:pt x="2081581" y="1727200"/>
                </a:lnTo>
                <a:lnTo>
                  <a:pt x="2103828" y="1689100"/>
                </a:lnTo>
                <a:lnTo>
                  <a:pt x="2124227" y="1651000"/>
                </a:lnTo>
                <a:lnTo>
                  <a:pt x="2142735" y="1612900"/>
                </a:lnTo>
                <a:lnTo>
                  <a:pt x="2159312" y="1562100"/>
                </a:lnTo>
                <a:lnTo>
                  <a:pt x="2173914" y="1524000"/>
                </a:lnTo>
                <a:lnTo>
                  <a:pt x="2186501" y="1485900"/>
                </a:lnTo>
                <a:lnTo>
                  <a:pt x="2197031" y="1435100"/>
                </a:lnTo>
                <a:lnTo>
                  <a:pt x="2205461" y="1384300"/>
                </a:lnTo>
                <a:lnTo>
                  <a:pt x="2211751" y="1346200"/>
                </a:lnTo>
                <a:lnTo>
                  <a:pt x="2215858" y="1295400"/>
                </a:lnTo>
                <a:lnTo>
                  <a:pt x="2217741" y="1257300"/>
                </a:lnTo>
                <a:lnTo>
                  <a:pt x="2217645" y="1244600"/>
                </a:lnTo>
                <a:lnTo>
                  <a:pt x="2217549" y="1231900"/>
                </a:lnTo>
                <a:lnTo>
                  <a:pt x="2217453" y="1219200"/>
                </a:lnTo>
                <a:lnTo>
                  <a:pt x="2217357" y="1206500"/>
                </a:lnTo>
                <a:lnTo>
                  <a:pt x="2214666" y="1155700"/>
                </a:lnTo>
                <a:lnTo>
                  <a:pt x="2209624" y="1104900"/>
                </a:lnTo>
                <a:lnTo>
                  <a:pt x="2202192" y="1066800"/>
                </a:lnTo>
                <a:lnTo>
                  <a:pt x="2192326" y="1016000"/>
                </a:lnTo>
                <a:lnTo>
                  <a:pt x="2180045" y="965200"/>
                </a:lnTo>
                <a:lnTo>
                  <a:pt x="2163189" y="914400"/>
                </a:lnTo>
                <a:lnTo>
                  <a:pt x="2143299" y="863600"/>
                </a:lnTo>
                <a:lnTo>
                  <a:pt x="2100566" y="762000"/>
                </a:lnTo>
                <a:lnTo>
                  <a:pt x="2080801" y="723900"/>
                </a:lnTo>
                <a:lnTo>
                  <a:pt x="2262562" y="533400"/>
                </a:lnTo>
                <a:lnTo>
                  <a:pt x="2290858" y="571500"/>
                </a:lnTo>
                <a:lnTo>
                  <a:pt x="2317199" y="622300"/>
                </a:lnTo>
                <a:lnTo>
                  <a:pt x="2341584" y="673100"/>
                </a:lnTo>
                <a:lnTo>
                  <a:pt x="2364014" y="711200"/>
                </a:lnTo>
                <a:lnTo>
                  <a:pt x="2384488" y="762000"/>
                </a:lnTo>
                <a:lnTo>
                  <a:pt x="2403007" y="812800"/>
                </a:lnTo>
                <a:lnTo>
                  <a:pt x="2419571" y="850900"/>
                </a:lnTo>
                <a:lnTo>
                  <a:pt x="2434179" y="901700"/>
                </a:lnTo>
                <a:lnTo>
                  <a:pt x="2446831" y="952500"/>
                </a:lnTo>
                <a:lnTo>
                  <a:pt x="2456932" y="1003300"/>
                </a:lnTo>
                <a:lnTo>
                  <a:pt x="2465120" y="1054100"/>
                </a:lnTo>
                <a:lnTo>
                  <a:pt x="2471422" y="1092200"/>
                </a:lnTo>
                <a:lnTo>
                  <a:pt x="2475862" y="1143000"/>
                </a:lnTo>
                <a:lnTo>
                  <a:pt x="2478467" y="1193800"/>
                </a:lnTo>
                <a:lnTo>
                  <a:pt x="2479263" y="1244600"/>
                </a:lnTo>
                <a:lnTo>
                  <a:pt x="2478275" y="1282700"/>
                </a:lnTo>
                <a:lnTo>
                  <a:pt x="2475529" y="1333500"/>
                </a:lnTo>
                <a:lnTo>
                  <a:pt x="2471051" y="1371600"/>
                </a:lnTo>
                <a:lnTo>
                  <a:pt x="2464866" y="1422400"/>
                </a:lnTo>
                <a:lnTo>
                  <a:pt x="2457000" y="1473200"/>
                </a:lnTo>
                <a:lnTo>
                  <a:pt x="2447480" y="1511300"/>
                </a:lnTo>
                <a:lnTo>
                  <a:pt x="2436330" y="1562100"/>
                </a:lnTo>
                <a:lnTo>
                  <a:pt x="2423577" y="1600200"/>
                </a:lnTo>
                <a:lnTo>
                  <a:pt x="2409246" y="1651000"/>
                </a:lnTo>
                <a:lnTo>
                  <a:pt x="2393363" y="1689100"/>
                </a:lnTo>
                <a:lnTo>
                  <a:pt x="2375954" y="1727200"/>
                </a:lnTo>
                <a:lnTo>
                  <a:pt x="2357045" y="1765300"/>
                </a:lnTo>
                <a:lnTo>
                  <a:pt x="2336661" y="1816100"/>
                </a:lnTo>
                <a:lnTo>
                  <a:pt x="2314828" y="1854200"/>
                </a:lnTo>
                <a:lnTo>
                  <a:pt x="2291572" y="1892300"/>
                </a:lnTo>
                <a:lnTo>
                  <a:pt x="2266918" y="1930400"/>
                </a:lnTo>
                <a:lnTo>
                  <a:pt x="2240893" y="1968500"/>
                </a:lnTo>
                <a:lnTo>
                  <a:pt x="2213522" y="2006600"/>
                </a:lnTo>
                <a:lnTo>
                  <a:pt x="2184831" y="2032000"/>
                </a:lnTo>
                <a:lnTo>
                  <a:pt x="2154846" y="2070100"/>
                </a:lnTo>
                <a:lnTo>
                  <a:pt x="2123592" y="2108200"/>
                </a:lnTo>
                <a:lnTo>
                  <a:pt x="2091095" y="2133600"/>
                </a:lnTo>
                <a:lnTo>
                  <a:pt x="2057381" y="2171700"/>
                </a:lnTo>
                <a:lnTo>
                  <a:pt x="2022476" y="2197100"/>
                </a:lnTo>
                <a:lnTo>
                  <a:pt x="2004441" y="2209800"/>
                </a:lnTo>
                <a:close/>
              </a:path>
              <a:path extrusionOk="0" h="2476500" w="2508885">
                <a:moveTo>
                  <a:pt x="914989" y="660400"/>
                </a:moveTo>
                <a:lnTo>
                  <a:pt x="737888" y="660400"/>
                </a:lnTo>
                <a:lnTo>
                  <a:pt x="745081" y="647700"/>
                </a:lnTo>
                <a:lnTo>
                  <a:pt x="907796" y="647700"/>
                </a:lnTo>
                <a:lnTo>
                  <a:pt x="914989" y="660400"/>
                </a:lnTo>
                <a:close/>
              </a:path>
              <a:path extrusionOk="0" h="2476500" w="2508885">
                <a:moveTo>
                  <a:pt x="950060" y="673100"/>
                </a:moveTo>
                <a:lnTo>
                  <a:pt x="702817" y="673100"/>
                </a:lnTo>
                <a:lnTo>
                  <a:pt x="709700" y="660400"/>
                </a:lnTo>
                <a:lnTo>
                  <a:pt x="943176" y="660400"/>
                </a:lnTo>
                <a:lnTo>
                  <a:pt x="950060" y="673100"/>
                </a:lnTo>
                <a:close/>
              </a:path>
              <a:path extrusionOk="0" h="2476500" w="2508885">
                <a:moveTo>
                  <a:pt x="976803" y="685800"/>
                </a:moveTo>
                <a:lnTo>
                  <a:pt x="676074" y="685800"/>
                </a:lnTo>
                <a:lnTo>
                  <a:pt x="682636" y="673100"/>
                </a:lnTo>
                <a:lnTo>
                  <a:pt x="970241" y="673100"/>
                </a:lnTo>
                <a:lnTo>
                  <a:pt x="976803" y="685800"/>
                </a:lnTo>
                <a:close/>
              </a:path>
              <a:path extrusionOk="0" h="2476500" w="2508885">
                <a:moveTo>
                  <a:pt x="995922" y="698500"/>
                </a:moveTo>
                <a:lnTo>
                  <a:pt x="656954" y="698500"/>
                </a:lnTo>
                <a:lnTo>
                  <a:pt x="663233" y="685800"/>
                </a:lnTo>
                <a:lnTo>
                  <a:pt x="989643" y="685800"/>
                </a:lnTo>
                <a:lnTo>
                  <a:pt x="995922" y="698500"/>
                </a:lnTo>
                <a:close/>
              </a:path>
              <a:path extrusionOk="0" h="2476500" w="2508885">
                <a:moveTo>
                  <a:pt x="1014125" y="711200"/>
                </a:moveTo>
                <a:lnTo>
                  <a:pt x="638752" y="711200"/>
                </a:lnTo>
                <a:lnTo>
                  <a:pt x="644710" y="698500"/>
                </a:lnTo>
                <a:lnTo>
                  <a:pt x="1008167" y="698500"/>
                </a:lnTo>
                <a:lnTo>
                  <a:pt x="1014125" y="711200"/>
                </a:lnTo>
                <a:close/>
              </a:path>
              <a:path extrusionOk="0" h="2476500" w="2508885">
                <a:moveTo>
                  <a:pt x="1031315" y="723900"/>
                </a:moveTo>
                <a:lnTo>
                  <a:pt x="621562" y="723900"/>
                </a:lnTo>
                <a:lnTo>
                  <a:pt x="627171" y="711200"/>
                </a:lnTo>
                <a:lnTo>
                  <a:pt x="1025706" y="711200"/>
                </a:lnTo>
                <a:lnTo>
                  <a:pt x="1031315" y="723900"/>
                </a:lnTo>
                <a:close/>
              </a:path>
              <a:path extrusionOk="0" h="2476500" w="2508885">
                <a:moveTo>
                  <a:pt x="1041109" y="1676400"/>
                </a:moveTo>
                <a:lnTo>
                  <a:pt x="610714" y="1676400"/>
                </a:lnTo>
                <a:lnTo>
                  <a:pt x="1078786" y="1193800"/>
                </a:lnTo>
                <a:lnTo>
                  <a:pt x="610714" y="736600"/>
                </a:lnTo>
                <a:lnTo>
                  <a:pt x="616076" y="723900"/>
                </a:lnTo>
                <a:lnTo>
                  <a:pt x="1036801" y="723900"/>
                </a:lnTo>
                <a:lnTo>
                  <a:pt x="1042163" y="736600"/>
                </a:lnTo>
                <a:lnTo>
                  <a:pt x="1294310" y="977900"/>
                </a:lnTo>
                <a:lnTo>
                  <a:pt x="1724870" y="977900"/>
                </a:lnTo>
                <a:lnTo>
                  <a:pt x="1510034" y="1193800"/>
                </a:lnTo>
                <a:lnTo>
                  <a:pt x="1721635" y="1409700"/>
                </a:lnTo>
                <a:lnTo>
                  <a:pt x="1295715" y="1409700"/>
                </a:lnTo>
                <a:lnTo>
                  <a:pt x="1041109" y="1676400"/>
                </a:lnTo>
                <a:close/>
              </a:path>
              <a:path extrusionOk="0" h="2476500" w="2508885">
                <a:moveTo>
                  <a:pt x="1983023" y="1676400"/>
                </a:moveTo>
                <a:lnTo>
                  <a:pt x="1552326" y="1676400"/>
                </a:lnTo>
                <a:lnTo>
                  <a:pt x="1295715" y="1409700"/>
                </a:lnTo>
                <a:lnTo>
                  <a:pt x="1721635" y="1409700"/>
                </a:lnTo>
                <a:lnTo>
                  <a:pt x="1983023" y="1676400"/>
                </a:lnTo>
                <a:close/>
              </a:path>
              <a:path extrusionOk="0" h="2476500" w="2508885">
                <a:moveTo>
                  <a:pt x="1030340" y="1689100"/>
                </a:moveTo>
                <a:lnTo>
                  <a:pt x="621541" y="1689100"/>
                </a:lnTo>
                <a:lnTo>
                  <a:pt x="616065" y="1676400"/>
                </a:lnTo>
                <a:lnTo>
                  <a:pt x="1035787" y="1676400"/>
                </a:lnTo>
                <a:lnTo>
                  <a:pt x="1030340" y="1689100"/>
                </a:lnTo>
                <a:close/>
              </a:path>
              <a:path extrusionOk="0" h="2476500" w="2508885">
                <a:moveTo>
                  <a:pt x="1966657" y="1689100"/>
                </a:moveTo>
                <a:lnTo>
                  <a:pt x="1568760" y="1689100"/>
                </a:lnTo>
                <a:lnTo>
                  <a:pt x="1563158" y="1676400"/>
                </a:lnTo>
                <a:lnTo>
                  <a:pt x="1972237" y="1676400"/>
                </a:lnTo>
                <a:lnTo>
                  <a:pt x="1966657" y="1689100"/>
                </a:lnTo>
                <a:close/>
              </a:path>
              <a:path extrusionOk="0" h="2476500" w="2508885">
                <a:moveTo>
                  <a:pt x="1013260" y="1701800"/>
                </a:moveTo>
                <a:lnTo>
                  <a:pt x="638702" y="1701800"/>
                </a:lnTo>
                <a:lnTo>
                  <a:pt x="632863" y="1689100"/>
                </a:lnTo>
                <a:lnTo>
                  <a:pt x="1019073" y="1689100"/>
                </a:lnTo>
                <a:lnTo>
                  <a:pt x="1013260" y="1701800"/>
                </a:lnTo>
                <a:close/>
              </a:path>
              <a:path extrusionOk="0" h="2476500" w="2508885">
                <a:moveTo>
                  <a:pt x="1955132" y="1701800"/>
                </a:moveTo>
                <a:lnTo>
                  <a:pt x="1580327" y="1701800"/>
                </a:lnTo>
                <a:lnTo>
                  <a:pt x="1574485" y="1689100"/>
                </a:lnTo>
                <a:lnTo>
                  <a:pt x="1960954" y="1689100"/>
                </a:lnTo>
                <a:lnTo>
                  <a:pt x="1955132" y="1701800"/>
                </a:lnTo>
                <a:close/>
              </a:path>
              <a:path extrusionOk="0" h="2476500" w="2508885">
                <a:moveTo>
                  <a:pt x="995157" y="1714500"/>
                </a:moveTo>
                <a:lnTo>
                  <a:pt x="656879" y="1714500"/>
                </a:lnTo>
                <a:lnTo>
                  <a:pt x="650710" y="1701800"/>
                </a:lnTo>
                <a:lnTo>
                  <a:pt x="1001302" y="1701800"/>
                </a:lnTo>
                <a:lnTo>
                  <a:pt x="995157" y="1714500"/>
                </a:lnTo>
                <a:close/>
              </a:path>
              <a:path extrusionOk="0" h="2476500" w="2508885">
                <a:moveTo>
                  <a:pt x="1937007" y="1714500"/>
                </a:moveTo>
                <a:lnTo>
                  <a:pt x="1598511" y="1714500"/>
                </a:lnTo>
                <a:lnTo>
                  <a:pt x="1592340" y="1701800"/>
                </a:lnTo>
                <a:lnTo>
                  <a:pt x="1943159" y="1701800"/>
                </a:lnTo>
                <a:lnTo>
                  <a:pt x="1937007" y="1714500"/>
                </a:lnTo>
                <a:close/>
              </a:path>
              <a:path extrusionOk="0" h="2476500" w="2508885">
                <a:moveTo>
                  <a:pt x="976128" y="1727200"/>
                </a:moveTo>
                <a:lnTo>
                  <a:pt x="675974" y="1727200"/>
                </a:lnTo>
                <a:lnTo>
                  <a:pt x="669514" y="1714500"/>
                </a:lnTo>
                <a:lnTo>
                  <a:pt x="982566" y="1714500"/>
                </a:lnTo>
                <a:lnTo>
                  <a:pt x="976128" y="1727200"/>
                </a:lnTo>
                <a:close/>
              </a:path>
              <a:path extrusionOk="0" h="2476500" w="2508885">
                <a:moveTo>
                  <a:pt x="1917956" y="1727200"/>
                </a:moveTo>
                <a:lnTo>
                  <a:pt x="1617614" y="1727200"/>
                </a:lnTo>
                <a:lnTo>
                  <a:pt x="1611152" y="1714500"/>
                </a:lnTo>
                <a:lnTo>
                  <a:pt x="1924401" y="1714500"/>
                </a:lnTo>
                <a:lnTo>
                  <a:pt x="1917956" y="1727200"/>
                </a:lnTo>
                <a:close/>
              </a:path>
              <a:path extrusionOk="0" h="2476500" w="2508885">
                <a:moveTo>
                  <a:pt x="949490" y="1739900"/>
                </a:moveTo>
                <a:lnTo>
                  <a:pt x="695889" y="1739900"/>
                </a:lnTo>
                <a:lnTo>
                  <a:pt x="689169" y="1727200"/>
                </a:lnTo>
                <a:lnTo>
                  <a:pt x="956271" y="1727200"/>
                </a:lnTo>
                <a:lnTo>
                  <a:pt x="949490" y="1739900"/>
                </a:lnTo>
                <a:close/>
              </a:path>
              <a:path extrusionOk="0" h="2476500" w="2508885">
                <a:moveTo>
                  <a:pt x="1891291" y="1739900"/>
                </a:moveTo>
                <a:lnTo>
                  <a:pt x="1644338" y="1739900"/>
                </a:lnTo>
                <a:lnTo>
                  <a:pt x="1637537" y="1727200"/>
                </a:lnTo>
                <a:lnTo>
                  <a:pt x="1898078" y="1727200"/>
                </a:lnTo>
                <a:lnTo>
                  <a:pt x="1891291" y="1739900"/>
                </a:lnTo>
                <a:close/>
              </a:path>
              <a:path extrusionOk="0" h="2476500" w="2508885">
                <a:moveTo>
                  <a:pt x="921649" y="1752600"/>
                </a:moveTo>
                <a:lnTo>
                  <a:pt x="730589" y="1752600"/>
                </a:lnTo>
                <a:lnTo>
                  <a:pt x="723519" y="1739900"/>
                </a:lnTo>
                <a:lnTo>
                  <a:pt x="928705" y="1739900"/>
                </a:lnTo>
                <a:lnTo>
                  <a:pt x="921649" y="1752600"/>
                </a:lnTo>
                <a:close/>
              </a:path>
              <a:path extrusionOk="0" h="2476500" w="2508885">
                <a:moveTo>
                  <a:pt x="1856300" y="1752600"/>
                </a:moveTo>
                <a:lnTo>
                  <a:pt x="1679388" y="1752600"/>
                </a:lnTo>
                <a:lnTo>
                  <a:pt x="1672252" y="1739900"/>
                </a:lnTo>
                <a:lnTo>
                  <a:pt x="1863425" y="1739900"/>
                </a:lnTo>
                <a:lnTo>
                  <a:pt x="1856300" y="1752600"/>
                </a:lnTo>
                <a:close/>
              </a:path>
              <a:path extrusionOk="0" h="2476500" w="2508885">
                <a:moveTo>
                  <a:pt x="870842" y="1765300"/>
                </a:moveTo>
                <a:lnTo>
                  <a:pt x="781463" y="1765300"/>
                </a:lnTo>
                <a:lnTo>
                  <a:pt x="774083" y="1752600"/>
                </a:lnTo>
                <a:lnTo>
                  <a:pt x="878216" y="1752600"/>
                </a:lnTo>
                <a:lnTo>
                  <a:pt x="870842" y="1765300"/>
                </a:lnTo>
                <a:close/>
              </a:path>
              <a:path extrusionOk="0" h="2476500" w="2508885">
                <a:moveTo>
                  <a:pt x="1797740" y="1765300"/>
                </a:moveTo>
                <a:lnTo>
                  <a:pt x="1730561" y="1765300"/>
                </a:lnTo>
                <a:lnTo>
                  <a:pt x="1723150" y="1752600"/>
                </a:lnTo>
                <a:lnTo>
                  <a:pt x="1805174" y="1752600"/>
                </a:lnTo>
                <a:lnTo>
                  <a:pt x="1797740" y="1765300"/>
                </a:lnTo>
                <a:close/>
              </a:path>
              <a:path extrusionOk="0" h="2476500" w="2508885">
                <a:moveTo>
                  <a:pt x="1282838" y="2476500"/>
                </a:moveTo>
                <a:lnTo>
                  <a:pt x="1189120" y="2476500"/>
                </a:lnTo>
                <a:lnTo>
                  <a:pt x="1142678" y="2463800"/>
                </a:lnTo>
                <a:lnTo>
                  <a:pt x="1330031" y="2463800"/>
                </a:lnTo>
                <a:lnTo>
                  <a:pt x="1282838" y="2476500"/>
                </a:lnTo>
                <a:close/>
              </a:path>
            </a:pathLst>
          </a:custGeom>
          <a:solidFill>
            <a:srgbClr val="BE1D2D">
              <a:alpha val="30980"/>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96" name="Google Shape;196;g367b3531302_0_7"/>
          <p:cNvPicPr preferRelativeResize="0"/>
          <p:nvPr/>
        </p:nvPicPr>
        <p:blipFill rotWithShape="1">
          <a:blip r:embed="rId3">
            <a:alphaModFix/>
          </a:blip>
          <a:srcRect b="0" l="0" r="0" t="0"/>
          <a:stretch/>
        </p:blipFill>
        <p:spPr>
          <a:xfrm>
            <a:off x="10064275" y="4800399"/>
            <a:ext cx="2006549" cy="1745976"/>
          </a:xfrm>
          <a:prstGeom prst="rect">
            <a:avLst/>
          </a:prstGeom>
          <a:noFill/>
          <a:ln>
            <a:noFill/>
          </a:ln>
        </p:spPr>
      </p:pic>
      <p:sp>
        <p:nvSpPr>
          <p:cNvPr id="197" name="Google Shape;197;g367b3531302_0_7"/>
          <p:cNvSpPr txBox="1"/>
          <p:nvPr/>
        </p:nvSpPr>
        <p:spPr>
          <a:xfrm>
            <a:off x="6875025" y="1572900"/>
            <a:ext cx="4892100" cy="37122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1000"/>
              </a:spcBef>
              <a:spcAft>
                <a:spcPts val="0"/>
              </a:spcAft>
              <a:buNone/>
            </a:pPr>
            <a:r>
              <a:t/>
            </a:r>
            <a:endParaRPr b="1" sz="1800">
              <a:solidFill>
                <a:schemeClr val="dk1"/>
              </a:solidFill>
            </a:endParaRPr>
          </a:p>
          <a:p>
            <a:pPr indent="-342900" lvl="0" marL="457200" rtl="0" algn="just">
              <a:lnSpc>
                <a:spcPct val="100000"/>
              </a:lnSpc>
              <a:spcBef>
                <a:spcPts val="1200"/>
              </a:spcBef>
              <a:spcAft>
                <a:spcPts val="0"/>
              </a:spcAft>
              <a:buClr>
                <a:schemeClr val="dk1"/>
              </a:buClr>
              <a:buSzPts val="1800"/>
              <a:buChar char="●"/>
            </a:pPr>
            <a:r>
              <a:rPr b="1" lang="es-ES" sz="1800">
                <a:solidFill>
                  <a:schemeClr val="dk1"/>
                </a:solidFill>
              </a:rPr>
              <a:t>Aplicaciones habituales</a:t>
            </a:r>
            <a:endParaRPr sz="1800">
              <a:solidFill>
                <a:schemeClr val="dk1"/>
              </a:solidFill>
            </a:endParaRPr>
          </a:p>
          <a:p>
            <a:pPr indent="-342900" lvl="1" marL="914400" rtl="0" algn="l">
              <a:lnSpc>
                <a:spcPct val="100000"/>
              </a:lnSpc>
              <a:spcBef>
                <a:spcPts val="1200"/>
              </a:spcBef>
              <a:spcAft>
                <a:spcPts val="0"/>
              </a:spcAft>
              <a:buClr>
                <a:schemeClr val="dk1"/>
              </a:buClr>
              <a:buSzPts val="1800"/>
              <a:buChar char="○"/>
            </a:pPr>
            <a:r>
              <a:rPr lang="es-ES" sz="1800">
                <a:solidFill>
                  <a:schemeClr val="dk1"/>
                </a:solidFill>
              </a:rPr>
              <a:t>Prototipos ( sin demasiadas </a:t>
            </a:r>
            <a:r>
              <a:rPr lang="es-ES" sz="1800">
                <a:solidFill>
                  <a:schemeClr val="dk1"/>
                </a:solidFill>
              </a:rPr>
              <a:t>características</a:t>
            </a:r>
            <a:r>
              <a:rPr lang="es-ES" sz="1800">
                <a:solidFill>
                  <a:schemeClr val="dk1"/>
                </a:solidFill>
              </a:rPr>
              <a:t> mecánicas)</a:t>
            </a:r>
            <a:endParaRPr sz="1800">
              <a:solidFill>
                <a:schemeClr val="dk1"/>
              </a:solidFill>
            </a:endParaRPr>
          </a:p>
          <a:p>
            <a:pPr indent="-342900" lvl="1" marL="914400" rtl="0" algn="l">
              <a:lnSpc>
                <a:spcPct val="100000"/>
              </a:lnSpc>
              <a:spcBef>
                <a:spcPts val="1200"/>
              </a:spcBef>
              <a:spcAft>
                <a:spcPts val="0"/>
              </a:spcAft>
              <a:buClr>
                <a:schemeClr val="dk1"/>
              </a:buClr>
              <a:buSzPts val="1800"/>
              <a:buChar char="○"/>
            </a:pPr>
            <a:r>
              <a:rPr lang="es-ES" sz="1800">
                <a:solidFill>
                  <a:schemeClr val="dk1"/>
                </a:solidFill>
              </a:rPr>
              <a:t>Piezas decorativas y visuales.</a:t>
            </a:r>
            <a:endParaRPr sz="1800">
              <a:solidFill>
                <a:schemeClr val="dk1"/>
              </a:solidFill>
            </a:endParaRPr>
          </a:p>
          <a:p>
            <a:pPr indent="0" lvl="0" marL="914400" marR="0" rtl="0" algn="just">
              <a:lnSpc>
                <a:spcPct val="150000"/>
              </a:lnSpc>
              <a:spcBef>
                <a:spcPts val="1200"/>
              </a:spcBef>
              <a:spcAft>
                <a:spcPts val="0"/>
              </a:spcAft>
              <a:buNone/>
            </a:pPr>
            <a:r>
              <a:rPr lang="es-ES" sz="1800">
                <a:solidFill>
                  <a:schemeClr val="dk1"/>
                </a:solidFill>
              </a:rPr>
              <a:t>.</a:t>
            </a:r>
            <a:endParaRPr sz="1800">
              <a:solidFill>
                <a:schemeClr val="dk1"/>
              </a:solidFill>
            </a:endParaRPr>
          </a:p>
          <a:p>
            <a:pPr indent="0" lvl="0" marL="914400" marR="0" rtl="0" algn="just">
              <a:lnSpc>
                <a:spcPct val="150000"/>
              </a:lnSpc>
              <a:spcBef>
                <a:spcPts val="1200"/>
              </a:spcBef>
              <a:spcAft>
                <a:spcPts val="0"/>
              </a:spcAft>
              <a:buNone/>
            </a:pPr>
            <a:r>
              <a:t/>
            </a:r>
            <a:endParaRPr sz="1100">
              <a:solidFill>
                <a:schemeClr val="dk1"/>
              </a:solidFil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198" name="Google Shape;198;g367b3531302_0_7"/>
          <p:cNvSpPr txBox="1"/>
          <p:nvPr/>
        </p:nvSpPr>
        <p:spPr>
          <a:xfrm>
            <a:off x="6875025" y="3401700"/>
            <a:ext cx="4892100" cy="34350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1000"/>
              </a:spcBef>
              <a:spcAft>
                <a:spcPts val="0"/>
              </a:spcAft>
              <a:buNone/>
            </a:pPr>
            <a:r>
              <a:t/>
            </a:r>
            <a:endParaRPr b="1" sz="1800">
              <a:solidFill>
                <a:schemeClr val="dk1"/>
              </a:solidFill>
            </a:endParaRPr>
          </a:p>
          <a:p>
            <a:pPr indent="-342900" lvl="0" marL="457200" rtl="0" algn="just">
              <a:lnSpc>
                <a:spcPct val="100000"/>
              </a:lnSpc>
              <a:spcBef>
                <a:spcPts val="1200"/>
              </a:spcBef>
              <a:spcAft>
                <a:spcPts val="0"/>
              </a:spcAft>
              <a:buClr>
                <a:schemeClr val="dk1"/>
              </a:buClr>
              <a:buSzPts val="1800"/>
              <a:buChar char="●"/>
            </a:pPr>
            <a:r>
              <a:rPr b="1" lang="es-ES" sz="1800">
                <a:solidFill>
                  <a:schemeClr val="dk1"/>
                </a:solidFill>
              </a:rPr>
              <a:t>Temperaturas </a:t>
            </a:r>
            <a:r>
              <a:rPr lang="es-ES" sz="1800">
                <a:solidFill>
                  <a:schemeClr val="dk1"/>
                </a:solidFill>
              </a:rPr>
              <a:t>claves de impresión.</a:t>
            </a:r>
            <a:endParaRPr sz="1800">
              <a:solidFill>
                <a:schemeClr val="dk1"/>
              </a:solidFill>
            </a:endParaRPr>
          </a:p>
          <a:p>
            <a:pPr indent="-342900" lvl="1" marL="914400" rtl="0" algn="just">
              <a:lnSpc>
                <a:spcPct val="100000"/>
              </a:lnSpc>
              <a:spcBef>
                <a:spcPts val="1200"/>
              </a:spcBef>
              <a:spcAft>
                <a:spcPts val="0"/>
              </a:spcAft>
              <a:buClr>
                <a:schemeClr val="dk1"/>
              </a:buClr>
              <a:buSzPts val="1800"/>
              <a:buChar char="○"/>
            </a:pPr>
            <a:r>
              <a:rPr b="1" lang="es-ES" sz="1800">
                <a:solidFill>
                  <a:schemeClr val="dk1"/>
                </a:solidFill>
              </a:rPr>
              <a:t>Tº </a:t>
            </a:r>
            <a:r>
              <a:rPr b="1" lang="es-ES" sz="1800">
                <a:solidFill>
                  <a:schemeClr val="dk1"/>
                </a:solidFill>
              </a:rPr>
              <a:t>Hotend : 120º-220º</a:t>
            </a:r>
            <a:endParaRPr b="1" sz="1800">
              <a:solidFill>
                <a:schemeClr val="dk1"/>
              </a:solidFill>
            </a:endParaRPr>
          </a:p>
          <a:p>
            <a:pPr indent="-342900" lvl="1" marL="914400" rtl="0" algn="just">
              <a:lnSpc>
                <a:spcPct val="100000"/>
              </a:lnSpc>
              <a:spcBef>
                <a:spcPts val="1200"/>
              </a:spcBef>
              <a:spcAft>
                <a:spcPts val="0"/>
              </a:spcAft>
              <a:buClr>
                <a:schemeClr val="dk1"/>
              </a:buClr>
              <a:buSzPts val="1800"/>
              <a:buChar char="○"/>
            </a:pPr>
            <a:r>
              <a:rPr b="1" lang="es-ES" sz="1800">
                <a:solidFill>
                  <a:schemeClr val="dk1"/>
                </a:solidFill>
              </a:rPr>
              <a:t>Tº Cama: 0º-55º</a:t>
            </a:r>
            <a:endParaRPr b="1" sz="1800">
              <a:solidFill>
                <a:schemeClr val="dk1"/>
              </a:solidFill>
            </a:endParaRPr>
          </a:p>
          <a:p>
            <a:pPr indent="0" lvl="0" marL="914400" marR="0" rtl="0" algn="just">
              <a:lnSpc>
                <a:spcPct val="150000"/>
              </a:lnSpc>
              <a:spcBef>
                <a:spcPts val="1200"/>
              </a:spcBef>
              <a:spcAft>
                <a:spcPts val="0"/>
              </a:spcAft>
              <a:buNone/>
            </a:pPr>
            <a:r>
              <a:rPr lang="es-ES" sz="1800">
                <a:solidFill>
                  <a:schemeClr val="dk1"/>
                </a:solidFill>
              </a:rPr>
              <a:t>.</a:t>
            </a:r>
            <a:endParaRPr sz="1800">
              <a:solidFill>
                <a:schemeClr val="dk1"/>
              </a:solidFill>
            </a:endParaRPr>
          </a:p>
          <a:p>
            <a:pPr indent="0" lvl="0" marL="914400" marR="0" rtl="0" algn="just">
              <a:lnSpc>
                <a:spcPct val="150000"/>
              </a:lnSpc>
              <a:spcBef>
                <a:spcPts val="1200"/>
              </a:spcBef>
              <a:spcAft>
                <a:spcPts val="0"/>
              </a:spcAft>
              <a:buNone/>
            </a:pPr>
            <a:r>
              <a:t/>
            </a:r>
            <a:endParaRPr sz="1100">
              <a:solidFill>
                <a:schemeClr val="dk1"/>
              </a:solidFil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pic>
        <p:nvPicPr>
          <p:cNvPr id="199" name="Google Shape;199;g367b3531302_0_7" title="Logo horizontal principal.jpg"/>
          <p:cNvPicPr preferRelativeResize="0"/>
          <p:nvPr/>
        </p:nvPicPr>
        <p:blipFill rotWithShape="1">
          <a:blip r:embed="rId4">
            <a:alphaModFix/>
          </a:blip>
          <a:srcRect b="0" l="0" r="0" t="0"/>
          <a:stretch/>
        </p:blipFill>
        <p:spPr>
          <a:xfrm>
            <a:off x="5456800" y="6044425"/>
            <a:ext cx="1908566" cy="752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367b3531302_0_120"/>
          <p:cNvSpPr txBox="1"/>
          <p:nvPr>
            <p:ph type="title"/>
          </p:nvPr>
        </p:nvSpPr>
        <p:spPr>
          <a:xfrm>
            <a:off x="1308301" y="150100"/>
            <a:ext cx="81084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UD2:TECNOLOGÍA FDM</a:t>
            </a:r>
            <a:endParaRPr/>
          </a:p>
        </p:txBody>
      </p:sp>
      <p:sp>
        <p:nvSpPr>
          <p:cNvPr id="205" name="Google Shape;205;g367b3531302_0_120"/>
          <p:cNvSpPr txBox="1"/>
          <p:nvPr/>
        </p:nvSpPr>
        <p:spPr>
          <a:xfrm>
            <a:off x="1464827" y="1057961"/>
            <a:ext cx="8485500" cy="11487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2</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lang="es-ES" sz="2400">
                <a:solidFill>
                  <a:srgbClr val="002060"/>
                </a:solidFill>
                <a:latin typeface="Arial Black"/>
                <a:ea typeface="Arial Black"/>
                <a:cs typeface="Arial Black"/>
                <a:sym typeface="Arial Black"/>
              </a:rPr>
              <a:t> MATERIALES Y PARTICULARIDADE</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2.4.3.1 ABS ( Acrilonitrilo butadieno estireno)</a:t>
            </a:r>
            <a:endParaRPr b="1" sz="2400">
              <a:solidFill>
                <a:srgbClr val="002060"/>
              </a:solidFill>
              <a:latin typeface="Arial Black"/>
              <a:ea typeface="Arial Black"/>
              <a:cs typeface="Arial Black"/>
              <a:sym typeface="Arial Black"/>
            </a:endParaRPr>
          </a:p>
          <a:p>
            <a:pPr indent="0" lvl="0" marL="457200" marR="0" rtl="0" algn="l">
              <a:lnSpc>
                <a:spcPct val="100000"/>
              </a:lnSpc>
              <a:spcBef>
                <a:spcPts val="105"/>
              </a:spcBef>
              <a:spcAft>
                <a:spcPts val="0"/>
              </a:spcAft>
              <a:buNone/>
            </a:pPr>
            <a:r>
              <a:t/>
            </a:r>
            <a:endParaRPr b="1" sz="2400">
              <a:solidFill>
                <a:srgbClr val="002060"/>
              </a:solidFill>
              <a:latin typeface="Arial Black"/>
              <a:ea typeface="Arial Black"/>
              <a:cs typeface="Arial Black"/>
              <a:sym typeface="Arial Black"/>
            </a:endParaRPr>
          </a:p>
        </p:txBody>
      </p:sp>
      <p:sp>
        <p:nvSpPr>
          <p:cNvPr id="206" name="Google Shape;206;g367b3531302_0_120"/>
          <p:cNvSpPr txBox="1"/>
          <p:nvPr/>
        </p:nvSpPr>
        <p:spPr>
          <a:xfrm>
            <a:off x="1208700" y="1509150"/>
            <a:ext cx="8208000" cy="38661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1000"/>
              </a:spcBef>
              <a:spcAft>
                <a:spcPts val="0"/>
              </a:spcAft>
              <a:buNone/>
            </a:pPr>
            <a:r>
              <a:t/>
            </a:r>
            <a:endParaRPr b="1" sz="1800">
              <a:solidFill>
                <a:schemeClr val="dk1"/>
              </a:solidFill>
            </a:endParaRPr>
          </a:p>
          <a:p>
            <a:pPr indent="-342900" lvl="0" marL="457200" rtl="0" algn="just">
              <a:lnSpc>
                <a:spcPct val="100000"/>
              </a:lnSpc>
              <a:spcBef>
                <a:spcPts val="1200"/>
              </a:spcBef>
              <a:spcAft>
                <a:spcPts val="0"/>
              </a:spcAft>
              <a:buClr>
                <a:schemeClr val="dk1"/>
              </a:buClr>
              <a:buSzPts val="1800"/>
              <a:buChar char="●"/>
            </a:pPr>
            <a:r>
              <a:rPr b="1" lang="es-ES" sz="1800">
                <a:solidFill>
                  <a:schemeClr val="dk1"/>
                </a:solidFill>
              </a:rPr>
              <a:t>Ventajas</a:t>
            </a:r>
            <a:r>
              <a:rPr lang="es-ES" sz="1800">
                <a:solidFill>
                  <a:schemeClr val="dk1"/>
                </a:solidFill>
              </a:rPr>
              <a:t> frente a otros:</a:t>
            </a:r>
            <a:endParaRPr sz="1800">
              <a:solidFill>
                <a:schemeClr val="dk1"/>
              </a:solidFill>
            </a:endParaRPr>
          </a:p>
          <a:p>
            <a:pPr indent="-342900" lvl="1" marL="914400" rtl="0" algn="just">
              <a:lnSpc>
                <a:spcPct val="100000"/>
              </a:lnSpc>
              <a:spcBef>
                <a:spcPts val="1200"/>
              </a:spcBef>
              <a:spcAft>
                <a:spcPts val="0"/>
              </a:spcAft>
              <a:buClr>
                <a:schemeClr val="dk1"/>
              </a:buClr>
              <a:buSzPts val="1800"/>
              <a:buChar char="○"/>
            </a:pPr>
            <a:r>
              <a:rPr lang="es-ES" sz="1800">
                <a:solidFill>
                  <a:schemeClr val="dk1"/>
                </a:solidFill>
              </a:rPr>
              <a:t>Material resistente</a:t>
            </a:r>
            <a:endParaRPr sz="1800">
              <a:solidFill>
                <a:schemeClr val="dk1"/>
              </a:solidFill>
            </a:endParaRPr>
          </a:p>
          <a:p>
            <a:pPr indent="-342900" lvl="1" marL="914400" rtl="0" algn="just">
              <a:lnSpc>
                <a:spcPct val="100000"/>
              </a:lnSpc>
              <a:spcBef>
                <a:spcPts val="1200"/>
              </a:spcBef>
              <a:spcAft>
                <a:spcPts val="0"/>
              </a:spcAft>
              <a:buClr>
                <a:schemeClr val="dk1"/>
              </a:buClr>
              <a:buSzPts val="1800"/>
              <a:buChar char="○"/>
            </a:pPr>
            <a:r>
              <a:rPr lang="es-ES" sz="1800">
                <a:solidFill>
                  <a:schemeClr val="dk1"/>
                </a:solidFill>
              </a:rPr>
              <a:t>Soporta </a:t>
            </a:r>
            <a:r>
              <a:rPr lang="es-ES" sz="1800">
                <a:solidFill>
                  <a:schemeClr val="dk1"/>
                </a:solidFill>
              </a:rPr>
              <a:t>temperaturas</a:t>
            </a:r>
            <a:r>
              <a:rPr lang="es-ES" sz="1800">
                <a:solidFill>
                  <a:schemeClr val="dk1"/>
                </a:solidFill>
              </a:rPr>
              <a:t> </a:t>
            </a:r>
            <a:r>
              <a:rPr lang="es-ES" sz="1800">
                <a:solidFill>
                  <a:schemeClr val="dk1"/>
                </a:solidFill>
              </a:rPr>
              <a:t>más</a:t>
            </a:r>
            <a:r>
              <a:rPr lang="es-ES" sz="1800">
                <a:solidFill>
                  <a:schemeClr val="dk1"/>
                </a:solidFill>
              </a:rPr>
              <a:t> altas que PLA</a:t>
            </a:r>
            <a:endParaRPr sz="1800">
              <a:solidFill>
                <a:schemeClr val="dk1"/>
              </a:solidFill>
            </a:endParaRPr>
          </a:p>
          <a:p>
            <a:pPr indent="-342900" lvl="1" marL="914400" rtl="0" algn="just">
              <a:lnSpc>
                <a:spcPct val="100000"/>
              </a:lnSpc>
              <a:spcBef>
                <a:spcPts val="1200"/>
              </a:spcBef>
              <a:spcAft>
                <a:spcPts val="0"/>
              </a:spcAft>
              <a:buClr>
                <a:schemeClr val="dk1"/>
              </a:buClr>
              <a:buSzPts val="1800"/>
              <a:buChar char="○"/>
            </a:pPr>
            <a:r>
              <a:rPr lang="es-ES" sz="1800">
                <a:solidFill>
                  <a:schemeClr val="dk1"/>
                </a:solidFill>
              </a:rPr>
              <a:t>Se puede lijar y pintar </a:t>
            </a:r>
            <a:r>
              <a:rPr lang="es-ES" sz="1800">
                <a:solidFill>
                  <a:schemeClr val="dk1"/>
                </a:solidFill>
              </a:rPr>
              <a:t>fácilmente</a:t>
            </a:r>
            <a:endParaRPr sz="1800">
              <a:solidFill>
                <a:schemeClr val="dk1"/>
              </a:solidFill>
            </a:endParaRPr>
          </a:p>
          <a:p>
            <a:pPr indent="0" lvl="0" marL="914400" marR="0" rtl="0" algn="just">
              <a:lnSpc>
                <a:spcPct val="150000"/>
              </a:lnSpc>
              <a:spcBef>
                <a:spcPts val="1200"/>
              </a:spcBef>
              <a:spcAft>
                <a:spcPts val="0"/>
              </a:spcAft>
              <a:buNone/>
            </a:pPr>
            <a:r>
              <a:rPr lang="es-ES" sz="1800">
                <a:solidFill>
                  <a:schemeClr val="dk1"/>
                </a:solidFill>
              </a:rPr>
              <a:t>.</a:t>
            </a:r>
            <a:endParaRPr sz="1800">
              <a:solidFill>
                <a:schemeClr val="dk1"/>
              </a:solidFill>
            </a:endParaRPr>
          </a:p>
          <a:p>
            <a:pPr indent="0" lvl="0" marL="914400" marR="0" rtl="0" algn="just">
              <a:lnSpc>
                <a:spcPct val="150000"/>
              </a:lnSpc>
              <a:spcBef>
                <a:spcPts val="1200"/>
              </a:spcBef>
              <a:spcAft>
                <a:spcPts val="0"/>
              </a:spcAft>
              <a:buNone/>
            </a:pPr>
            <a:r>
              <a:t/>
            </a:r>
            <a:endParaRPr sz="1100">
              <a:solidFill>
                <a:schemeClr val="dk1"/>
              </a:solidFil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207" name="Google Shape;207;g367b3531302_0_120"/>
          <p:cNvSpPr/>
          <p:nvPr/>
        </p:nvSpPr>
        <p:spPr>
          <a:xfrm>
            <a:off x="530750" y="2559742"/>
            <a:ext cx="1006150" cy="842010"/>
          </a:xfrm>
          <a:custGeom>
            <a:rect b="b" l="l" r="r" t="t"/>
            <a:pathLst>
              <a:path extrusionOk="0" h="2590800" w="2854325">
                <a:moveTo>
                  <a:pt x="1507924" y="12699"/>
                </a:moveTo>
                <a:lnTo>
                  <a:pt x="1114347" y="12699"/>
                </a:lnTo>
                <a:lnTo>
                  <a:pt x="1159288" y="0"/>
                </a:lnTo>
                <a:lnTo>
                  <a:pt x="1477979" y="0"/>
                </a:lnTo>
                <a:lnTo>
                  <a:pt x="1507924" y="12699"/>
                </a:lnTo>
                <a:close/>
              </a:path>
              <a:path extrusionOk="0" h="2590800" w="2854325">
                <a:moveTo>
                  <a:pt x="1626421" y="38099"/>
                </a:moveTo>
                <a:lnTo>
                  <a:pt x="982557" y="38099"/>
                </a:lnTo>
                <a:lnTo>
                  <a:pt x="1069893" y="12699"/>
                </a:lnTo>
                <a:lnTo>
                  <a:pt x="1537770" y="12699"/>
                </a:lnTo>
                <a:lnTo>
                  <a:pt x="1567484" y="25399"/>
                </a:lnTo>
                <a:lnTo>
                  <a:pt x="1597035" y="25399"/>
                </a:lnTo>
                <a:lnTo>
                  <a:pt x="1626421" y="38099"/>
                </a:lnTo>
                <a:close/>
              </a:path>
              <a:path extrusionOk="0" h="2590800" w="2854325">
                <a:moveTo>
                  <a:pt x="1446443" y="2578099"/>
                </a:moveTo>
                <a:lnTo>
                  <a:pt x="1121131" y="2578099"/>
                </a:lnTo>
                <a:lnTo>
                  <a:pt x="1025264" y="2552699"/>
                </a:lnTo>
                <a:lnTo>
                  <a:pt x="981367" y="2552699"/>
                </a:lnTo>
                <a:lnTo>
                  <a:pt x="893894" y="2527299"/>
                </a:lnTo>
                <a:lnTo>
                  <a:pt x="850463" y="2501899"/>
                </a:lnTo>
                <a:lnTo>
                  <a:pt x="807332" y="2489199"/>
                </a:lnTo>
                <a:lnTo>
                  <a:pt x="722256" y="2438399"/>
                </a:lnTo>
                <a:lnTo>
                  <a:pt x="680457" y="2425699"/>
                </a:lnTo>
                <a:lnTo>
                  <a:pt x="639246" y="2400299"/>
                </a:lnTo>
                <a:lnTo>
                  <a:pt x="598695" y="2362199"/>
                </a:lnTo>
                <a:lnTo>
                  <a:pt x="558877" y="2336799"/>
                </a:lnTo>
                <a:lnTo>
                  <a:pt x="519864" y="2311399"/>
                </a:lnTo>
                <a:lnTo>
                  <a:pt x="481727" y="2273299"/>
                </a:lnTo>
                <a:lnTo>
                  <a:pt x="444540" y="2247899"/>
                </a:lnTo>
                <a:lnTo>
                  <a:pt x="408374" y="2209799"/>
                </a:lnTo>
                <a:lnTo>
                  <a:pt x="373302" y="2171699"/>
                </a:lnTo>
                <a:lnTo>
                  <a:pt x="339395" y="2146299"/>
                </a:lnTo>
                <a:lnTo>
                  <a:pt x="306726" y="2108199"/>
                </a:lnTo>
                <a:lnTo>
                  <a:pt x="275366" y="2070099"/>
                </a:lnTo>
                <a:lnTo>
                  <a:pt x="245389" y="2031999"/>
                </a:lnTo>
                <a:lnTo>
                  <a:pt x="216866" y="1981199"/>
                </a:lnTo>
                <a:lnTo>
                  <a:pt x="189870" y="1943099"/>
                </a:lnTo>
                <a:lnTo>
                  <a:pt x="164472" y="1904999"/>
                </a:lnTo>
                <a:lnTo>
                  <a:pt x="140744" y="1866899"/>
                </a:lnTo>
                <a:lnTo>
                  <a:pt x="118760" y="1816099"/>
                </a:lnTo>
                <a:lnTo>
                  <a:pt x="98590" y="1777999"/>
                </a:lnTo>
                <a:lnTo>
                  <a:pt x="80308" y="1739899"/>
                </a:lnTo>
                <a:lnTo>
                  <a:pt x="63985" y="1689099"/>
                </a:lnTo>
                <a:lnTo>
                  <a:pt x="49693" y="1650999"/>
                </a:lnTo>
                <a:lnTo>
                  <a:pt x="37506" y="1600199"/>
                </a:lnTo>
                <a:lnTo>
                  <a:pt x="27493" y="1562099"/>
                </a:lnTo>
                <a:lnTo>
                  <a:pt x="18615" y="1511299"/>
                </a:lnTo>
                <a:lnTo>
                  <a:pt x="11490" y="1460499"/>
                </a:lnTo>
                <a:lnTo>
                  <a:pt x="6093" y="1422399"/>
                </a:lnTo>
                <a:lnTo>
                  <a:pt x="2397" y="1371599"/>
                </a:lnTo>
                <a:lnTo>
                  <a:pt x="375" y="1320799"/>
                </a:lnTo>
                <a:lnTo>
                  <a:pt x="250" y="1308099"/>
                </a:lnTo>
                <a:lnTo>
                  <a:pt x="125" y="1295399"/>
                </a:lnTo>
                <a:lnTo>
                  <a:pt x="1244" y="1231899"/>
                </a:lnTo>
                <a:lnTo>
                  <a:pt x="4081" y="1181099"/>
                </a:lnTo>
                <a:lnTo>
                  <a:pt x="8484" y="1142999"/>
                </a:lnTo>
                <a:lnTo>
                  <a:pt x="14426" y="1092199"/>
                </a:lnTo>
                <a:lnTo>
                  <a:pt x="21880" y="1054099"/>
                </a:lnTo>
                <a:lnTo>
                  <a:pt x="30819" y="1003299"/>
                </a:lnTo>
                <a:lnTo>
                  <a:pt x="41217" y="965199"/>
                </a:lnTo>
                <a:lnTo>
                  <a:pt x="53045" y="927099"/>
                </a:lnTo>
                <a:lnTo>
                  <a:pt x="66278" y="876299"/>
                </a:lnTo>
                <a:lnTo>
                  <a:pt x="80888" y="838199"/>
                </a:lnTo>
                <a:lnTo>
                  <a:pt x="96848" y="800099"/>
                </a:lnTo>
                <a:lnTo>
                  <a:pt x="114132" y="761999"/>
                </a:lnTo>
                <a:lnTo>
                  <a:pt x="132712" y="711199"/>
                </a:lnTo>
                <a:lnTo>
                  <a:pt x="152562" y="673099"/>
                </a:lnTo>
                <a:lnTo>
                  <a:pt x="173654" y="634999"/>
                </a:lnTo>
                <a:lnTo>
                  <a:pt x="195962" y="609599"/>
                </a:lnTo>
                <a:lnTo>
                  <a:pt x="219458" y="571499"/>
                </a:lnTo>
                <a:lnTo>
                  <a:pt x="244116" y="533399"/>
                </a:lnTo>
                <a:lnTo>
                  <a:pt x="269909" y="495299"/>
                </a:lnTo>
                <a:lnTo>
                  <a:pt x="296810" y="469899"/>
                </a:lnTo>
                <a:lnTo>
                  <a:pt x="324791" y="431799"/>
                </a:lnTo>
                <a:lnTo>
                  <a:pt x="353826" y="393699"/>
                </a:lnTo>
                <a:lnTo>
                  <a:pt x="383889" y="368299"/>
                </a:lnTo>
                <a:lnTo>
                  <a:pt x="414951" y="342899"/>
                </a:lnTo>
                <a:lnTo>
                  <a:pt x="446986" y="304799"/>
                </a:lnTo>
                <a:lnTo>
                  <a:pt x="479968" y="279399"/>
                </a:lnTo>
                <a:lnTo>
                  <a:pt x="513868" y="253999"/>
                </a:lnTo>
                <a:lnTo>
                  <a:pt x="548661" y="228599"/>
                </a:lnTo>
                <a:lnTo>
                  <a:pt x="584319" y="203199"/>
                </a:lnTo>
                <a:lnTo>
                  <a:pt x="620815" y="177799"/>
                </a:lnTo>
                <a:lnTo>
                  <a:pt x="658123" y="165099"/>
                </a:lnTo>
                <a:lnTo>
                  <a:pt x="696215" y="139699"/>
                </a:lnTo>
                <a:lnTo>
                  <a:pt x="735064" y="126999"/>
                </a:lnTo>
                <a:lnTo>
                  <a:pt x="774644" y="101599"/>
                </a:lnTo>
                <a:lnTo>
                  <a:pt x="855887" y="76199"/>
                </a:lnTo>
                <a:lnTo>
                  <a:pt x="897497" y="50799"/>
                </a:lnTo>
                <a:lnTo>
                  <a:pt x="939729" y="38099"/>
                </a:lnTo>
                <a:lnTo>
                  <a:pt x="1655643" y="38099"/>
                </a:lnTo>
                <a:lnTo>
                  <a:pt x="1770378" y="88899"/>
                </a:lnTo>
                <a:lnTo>
                  <a:pt x="1798461" y="88899"/>
                </a:lnTo>
                <a:lnTo>
                  <a:pt x="1880967" y="126999"/>
                </a:lnTo>
                <a:lnTo>
                  <a:pt x="1907859" y="152399"/>
                </a:lnTo>
                <a:lnTo>
                  <a:pt x="1986438" y="190499"/>
                </a:lnTo>
                <a:lnTo>
                  <a:pt x="2011903" y="203199"/>
                </a:lnTo>
                <a:lnTo>
                  <a:pt x="2036963" y="228599"/>
                </a:lnTo>
                <a:lnTo>
                  <a:pt x="2061616" y="241299"/>
                </a:lnTo>
                <a:lnTo>
                  <a:pt x="2085863" y="266699"/>
                </a:lnTo>
                <a:lnTo>
                  <a:pt x="1206728" y="266699"/>
                </a:lnTo>
                <a:lnTo>
                  <a:pt x="1159366" y="279399"/>
                </a:lnTo>
                <a:lnTo>
                  <a:pt x="1112663" y="279399"/>
                </a:lnTo>
                <a:lnTo>
                  <a:pt x="977022" y="317499"/>
                </a:lnTo>
                <a:lnTo>
                  <a:pt x="933470" y="330199"/>
                </a:lnTo>
                <a:lnTo>
                  <a:pt x="890835" y="355599"/>
                </a:lnTo>
                <a:lnTo>
                  <a:pt x="849168" y="368299"/>
                </a:lnTo>
                <a:lnTo>
                  <a:pt x="808521" y="393699"/>
                </a:lnTo>
                <a:lnTo>
                  <a:pt x="768946" y="419099"/>
                </a:lnTo>
                <a:lnTo>
                  <a:pt x="730495" y="444499"/>
                </a:lnTo>
                <a:lnTo>
                  <a:pt x="693218" y="469899"/>
                </a:lnTo>
                <a:lnTo>
                  <a:pt x="657168" y="495299"/>
                </a:lnTo>
                <a:lnTo>
                  <a:pt x="622396" y="520699"/>
                </a:lnTo>
                <a:lnTo>
                  <a:pt x="588954" y="558799"/>
                </a:lnTo>
                <a:lnTo>
                  <a:pt x="556894" y="584199"/>
                </a:lnTo>
                <a:lnTo>
                  <a:pt x="526266" y="622299"/>
                </a:lnTo>
                <a:lnTo>
                  <a:pt x="497124" y="647699"/>
                </a:lnTo>
                <a:lnTo>
                  <a:pt x="469517" y="685799"/>
                </a:lnTo>
                <a:lnTo>
                  <a:pt x="443499" y="723899"/>
                </a:lnTo>
                <a:lnTo>
                  <a:pt x="419120" y="761999"/>
                </a:lnTo>
                <a:lnTo>
                  <a:pt x="396433" y="800099"/>
                </a:lnTo>
                <a:lnTo>
                  <a:pt x="375488" y="850899"/>
                </a:lnTo>
                <a:lnTo>
                  <a:pt x="356338" y="888999"/>
                </a:lnTo>
                <a:lnTo>
                  <a:pt x="339033" y="927099"/>
                </a:lnTo>
                <a:lnTo>
                  <a:pt x="323627" y="977899"/>
                </a:lnTo>
                <a:lnTo>
                  <a:pt x="310170" y="1015999"/>
                </a:lnTo>
                <a:lnTo>
                  <a:pt x="298714" y="1066799"/>
                </a:lnTo>
                <a:lnTo>
                  <a:pt x="289310" y="1104899"/>
                </a:lnTo>
                <a:lnTo>
                  <a:pt x="282011" y="1155699"/>
                </a:lnTo>
                <a:lnTo>
                  <a:pt x="276867" y="1206499"/>
                </a:lnTo>
                <a:lnTo>
                  <a:pt x="273931" y="1244599"/>
                </a:lnTo>
                <a:lnTo>
                  <a:pt x="273254" y="1295399"/>
                </a:lnTo>
                <a:lnTo>
                  <a:pt x="274838" y="1346199"/>
                </a:lnTo>
                <a:lnTo>
                  <a:pt x="278580" y="1396999"/>
                </a:lnTo>
                <a:lnTo>
                  <a:pt x="284430" y="1435099"/>
                </a:lnTo>
                <a:lnTo>
                  <a:pt x="292342" y="1485899"/>
                </a:lnTo>
                <a:lnTo>
                  <a:pt x="302267" y="1536699"/>
                </a:lnTo>
                <a:lnTo>
                  <a:pt x="314156" y="1574799"/>
                </a:lnTo>
                <a:lnTo>
                  <a:pt x="327962" y="1625599"/>
                </a:lnTo>
                <a:lnTo>
                  <a:pt x="343636" y="1663699"/>
                </a:lnTo>
                <a:lnTo>
                  <a:pt x="361130" y="1701799"/>
                </a:lnTo>
                <a:lnTo>
                  <a:pt x="380396" y="1739899"/>
                </a:lnTo>
                <a:lnTo>
                  <a:pt x="401386" y="1790699"/>
                </a:lnTo>
                <a:lnTo>
                  <a:pt x="424051" y="1828799"/>
                </a:lnTo>
                <a:lnTo>
                  <a:pt x="448344" y="1866899"/>
                </a:lnTo>
                <a:lnTo>
                  <a:pt x="474216" y="1892299"/>
                </a:lnTo>
                <a:lnTo>
                  <a:pt x="501619" y="1930399"/>
                </a:lnTo>
                <a:lnTo>
                  <a:pt x="530505" y="1968499"/>
                </a:lnTo>
                <a:lnTo>
                  <a:pt x="560825" y="1993899"/>
                </a:lnTo>
                <a:lnTo>
                  <a:pt x="592533" y="2031999"/>
                </a:lnTo>
                <a:lnTo>
                  <a:pt x="625578" y="2057399"/>
                </a:lnTo>
                <a:lnTo>
                  <a:pt x="659913" y="2095499"/>
                </a:lnTo>
                <a:lnTo>
                  <a:pt x="695491" y="2120899"/>
                </a:lnTo>
                <a:lnTo>
                  <a:pt x="732262" y="2146299"/>
                </a:lnTo>
                <a:lnTo>
                  <a:pt x="770179" y="2171699"/>
                </a:lnTo>
                <a:lnTo>
                  <a:pt x="809193" y="2184399"/>
                </a:lnTo>
                <a:lnTo>
                  <a:pt x="849257" y="2209799"/>
                </a:lnTo>
                <a:lnTo>
                  <a:pt x="890321" y="2222499"/>
                </a:lnTo>
                <a:lnTo>
                  <a:pt x="932339" y="2247899"/>
                </a:lnTo>
                <a:lnTo>
                  <a:pt x="1063626" y="2285999"/>
                </a:lnTo>
                <a:lnTo>
                  <a:pt x="1108974" y="2298699"/>
                </a:lnTo>
                <a:lnTo>
                  <a:pt x="1155033" y="2298699"/>
                </a:lnTo>
                <a:lnTo>
                  <a:pt x="1201755" y="2311399"/>
                </a:lnTo>
                <a:lnTo>
                  <a:pt x="2088967" y="2311399"/>
                </a:lnTo>
                <a:lnTo>
                  <a:pt x="2054410" y="2336799"/>
                </a:lnTo>
                <a:lnTo>
                  <a:pt x="2018981" y="2362199"/>
                </a:lnTo>
                <a:lnTo>
                  <a:pt x="1982706" y="2387599"/>
                </a:lnTo>
                <a:lnTo>
                  <a:pt x="1945612" y="2412999"/>
                </a:lnTo>
                <a:lnTo>
                  <a:pt x="1907727" y="2438399"/>
                </a:lnTo>
                <a:lnTo>
                  <a:pt x="1869077" y="2451099"/>
                </a:lnTo>
                <a:lnTo>
                  <a:pt x="1829689" y="2476499"/>
                </a:lnTo>
                <a:lnTo>
                  <a:pt x="1665298" y="2527299"/>
                </a:lnTo>
                <a:lnTo>
                  <a:pt x="1535578" y="2565399"/>
                </a:lnTo>
                <a:lnTo>
                  <a:pt x="1491258" y="2565399"/>
                </a:lnTo>
                <a:lnTo>
                  <a:pt x="1446443" y="2578099"/>
                </a:lnTo>
                <a:close/>
              </a:path>
              <a:path extrusionOk="0" h="2590800" w="2854325">
                <a:moveTo>
                  <a:pt x="2658574" y="126999"/>
                </a:moveTo>
                <a:lnTo>
                  <a:pt x="2599515" y="126999"/>
                </a:lnTo>
                <a:lnTo>
                  <a:pt x="2614173" y="114299"/>
                </a:lnTo>
                <a:lnTo>
                  <a:pt x="2643917" y="114299"/>
                </a:lnTo>
                <a:lnTo>
                  <a:pt x="2658574" y="126999"/>
                </a:lnTo>
                <a:close/>
              </a:path>
              <a:path extrusionOk="0" h="2590800" w="2854325">
                <a:moveTo>
                  <a:pt x="2698510" y="139699"/>
                </a:moveTo>
                <a:lnTo>
                  <a:pt x="2559579" y="139699"/>
                </a:lnTo>
                <a:lnTo>
                  <a:pt x="2572020" y="126999"/>
                </a:lnTo>
                <a:lnTo>
                  <a:pt x="2686069" y="126999"/>
                </a:lnTo>
                <a:lnTo>
                  <a:pt x="2698510" y="139699"/>
                </a:lnTo>
                <a:close/>
              </a:path>
              <a:path extrusionOk="0" h="2590800" w="2854325">
                <a:moveTo>
                  <a:pt x="1944415" y="1295399"/>
                </a:moveTo>
                <a:lnTo>
                  <a:pt x="1376157" y="1295399"/>
                </a:lnTo>
                <a:lnTo>
                  <a:pt x="1390819" y="1282699"/>
                </a:lnTo>
                <a:lnTo>
                  <a:pt x="1411748" y="1282699"/>
                </a:lnTo>
                <a:lnTo>
                  <a:pt x="1418308" y="1269999"/>
                </a:lnTo>
                <a:lnTo>
                  <a:pt x="1430738" y="1269999"/>
                </a:lnTo>
                <a:lnTo>
                  <a:pt x="1436488" y="1257299"/>
                </a:lnTo>
                <a:lnTo>
                  <a:pt x="2548523" y="152399"/>
                </a:lnTo>
                <a:lnTo>
                  <a:pt x="2553820" y="139699"/>
                </a:lnTo>
                <a:lnTo>
                  <a:pt x="2704269" y="139699"/>
                </a:lnTo>
                <a:lnTo>
                  <a:pt x="2709566" y="152399"/>
                </a:lnTo>
                <a:lnTo>
                  <a:pt x="2820886" y="266699"/>
                </a:lnTo>
                <a:lnTo>
                  <a:pt x="2826156" y="266699"/>
                </a:lnTo>
                <a:lnTo>
                  <a:pt x="2830860" y="279399"/>
                </a:lnTo>
                <a:lnTo>
                  <a:pt x="2839137" y="279399"/>
                </a:lnTo>
                <a:lnTo>
                  <a:pt x="2842632" y="292099"/>
                </a:lnTo>
                <a:lnTo>
                  <a:pt x="2848332" y="304799"/>
                </a:lnTo>
                <a:lnTo>
                  <a:pt x="2850484" y="317499"/>
                </a:lnTo>
                <a:lnTo>
                  <a:pt x="2853389" y="330199"/>
                </a:lnTo>
                <a:lnTo>
                  <a:pt x="2854116" y="330199"/>
                </a:lnTo>
                <a:lnTo>
                  <a:pt x="2854116" y="355599"/>
                </a:lnTo>
                <a:lnTo>
                  <a:pt x="2853389" y="355599"/>
                </a:lnTo>
                <a:lnTo>
                  <a:pt x="2850484" y="368299"/>
                </a:lnTo>
                <a:lnTo>
                  <a:pt x="2848332" y="380999"/>
                </a:lnTo>
                <a:lnTo>
                  <a:pt x="2842632" y="393699"/>
                </a:lnTo>
                <a:lnTo>
                  <a:pt x="2839137" y="393699"/>
                </a:lnTo>
                <a:lnTo>
                  <a:pt x="2830860" y="406399"/>
                </a:lnTo>
                <a:lnTo>
                  <a:pt x="2826156" y="419099"/>
                </a:lnTo>
                <a:lnTo>
                  <a:pt x="2820886" y="419099"/>
                </a:lnTo>
                <a:lnTo>
                  <a:pt x="1944415" y="1295399"/>
                </a:lnTo>
                <a:close/>
              </a:path>
              <a:path extrusionOk="0" h="2590800" w="2854325">
                <a:moveTo>
                  <a:pt x="2070053" y="533399"/>
                </a:moveTo>
                <a:lnTo>
                  <a:pt x="1988269" y="533399"/>
                </a:lnTo>
                <a:lnTo>
                  <a:pt x="1952869" y="507999"/>
                </a:lnTo>
                <a:lnTo>
                  <a:pt x="1916150" y="469899"/>
                </a:lnTo>
                <a:lnTo>
                  <a:pt x="1878113" y="444499"/>
                </a:lnTo>
                <a:lnTo>
                  <a:pt x="1838757" y="419099"/>
                </a:lnTo>
                <a:lnTo>
                  <a:pt x="1798253" y="393699"/>
                </a:lnTo>
                <a:lnTo>
                  <a:pt x="1756770" y="380999"/>
                </a:lnTo>
                <a:lnTo>
                  <a:pt x="1714308" y="355599"/>
                </a:lnTo>
                <a:lnTo>
                  <a:pt x="1670868" y="342899"/>
                </a:lnTo>
                <a:lnTo>
                  <a:pt x="1626636" y="317499"/>
                </a:lnTo>
                <a:lnTo>
                  <a:pt x="1490310" y="279399"/>
                </a:lnTo>
                <a:lnTo>
                  <a:pt x="1443854" y="279399"/>
                </a:lnTo>
                <a:lnTo>
                  <a:pt x="1397188" y="266699"/>
                </a:lnTo>
                <a:lnTo>
                  <a:pt x="2085863" y="266699"/>
                </a:lnTo>
                <a:lnTo>
                  <a:pt x="2109678" y="279399"/>
                </a:lnTo>
                <a:lnTo>
                  <a:pt x="2133034" y="304799"/>
                </a:lnTo>
                <a:lnTo>
                  <a:pt x="2155931" y="317499"/>
                </a:lnTo>
                <a:lnTo>
                  <a:pt x="2178369" y="342899"/>
                </a:lnTo>
                <a:lnTo>
                  <a:pt x="2184080" y="342899"/>
                </a:lnTo>
                <a:lnTo>
                  <a:pt x="2188862" y="355599"/>
                </a:lnTo>
                <a:lnTo>
                  <a:pt x="2190895" y="355599"/>
                </a:lnTo>
                <a:lnTo>
                  <a:pt x="2194247" y="368299"/>
                </a:lnTo>
                <a:lnTo>
                  <a:pt x="2197318" y="368299"/>
                </a:lnTo>
                <a:lnTo>
                  <a:pt x="2197951" y="380999"/>
                </a:lnTo>
                <a:lnTo>
                  <a:pt x="2197615" y="393699"/>
                </a:lnTo>
                <a:lnTo>
                  <a:pt x="2196121" y="393699"/>
                </a:lnTo>
                <a:lnTo>
                  <a:pt x="2194978" y="406399"/>
                </a:lnTo>
                <a:lnTo>
                  <a:pt x="2191901" y="406399"/>
                </a:lnTo>
                <a:lnTo>
                  <a:pt x="2189998" y="419099"/>
                </a:lnTo>
                <a:lnTo>
                  <a:pt x="2182874" y="419099"/>
                </a:lnTo>
                <a:lnTo>
                  <a:pt x="2070053" y="533399"/>
                </a:lnTo>
                <a:close/>
              </a:path>
              <a:path extrusionOk="0" h="2590800" w="2854325">
                <a:moveTo>
                  <a:pt x="2060583" y="546099"/>
                </a:moveTo>
                <a:lnTo>
                  <a:pt x="1994237" y="546099"/>
                </a:lnTo>
                <a:lnTo>
                  <a:pt x="1991140" y="533399"/>
                </a:lnTo>
                <a:lnTo>
                  <a:pt x="2067054" y="533399"/>
                </a:lnTo>
                <a:lnTo>
                  <a:pt x="2060583" y="546099"/>
                </a:lnTo>
                <a:close/>
              </a:path>
              <a:path extrusionOk="0" h="2590800" w="2854325">
                <a:moveTo>
                  <a:pt x="814924" y="812799"/>
                </a:moveTo>
                <a:lnTo>
                  <a:pt x="741629" y="812799"/>
                </a:lnTo>
                <a:lnTo>
                  <a:pt x="748746" y="800099"/>
                </a:lnTo>
                <a:lnTo>
                  <a:pt x="807806" y="800099"/>
                </a:lnTo>
                <a:lnTo>
                  <a:pt x="814924" y="812799"/>
                </a:lnTo>
                <a:close/>
              </a:path>
              <a:path extrusionOk="0" h="2590800" w="2854325">
                <a:moveTo>
                  <a:pt x="847742" y="825499"/>
                </a:moveTo>
                <a:lnTo>
                  <a:pt x="708811" y="825499"/>
                </a:lnTo>
                <a:lnTo>
                  <a:pt x="721252" y="812799"/>
                </a:lnTo>
                <a:lnTo>
                  <a:pt x="835301" y="812799"/>
                </a:lnTo>
                <a:lnTo>
                  <a:pt x="847742" y="825499"/>
                </a:lnTo>
                <a:close/>
              </a:path>
              <a:path extrusionOk="0" h="2590800" w="2854325">
                <a:moveTo>
                  <a:pt x="1430566" y="1816099"/>
                </a:moveTo>
                <a:lnTo>
                  <a:pt x="1291651" y="1816099"/>
                </a:lnTo>
                <a:lnTo>
                  <a:pt x="1285901" y="1803399"/>
                </a:lnTo>
                <a:lnTo>
                  <a:pt x="586378" y="1104899"/>
                </a:lnTo>
                <a:lnTo>
                  <a:pt x="581108" y="1104899"/>
                </a:lnTo>
                <a:lnTo>
                  <a:pt x="576404" y="1092199"/>
                </a:lnTo>
                <a:lnTo>
                  <a:pt x="568127" y="1079499"/>
                </a:lnTo>
                <a:lnTo>
                  <a:pt x="564632" y="1079499"/>
                </a:lnTo>
                <a:lnTo>
                  <a:pt x="558932" y="1066799"/>
                </a:lnTo>
                <a:lnTo>
                  <a:pt x="556780" y="1054099"/>
                </a:lnTo>
                <a:lnTo>
                  <a:pt x="553875" y="1041399"/>
                </a:lnTo>
                <a:lnTo>
                  <a:pt x="553148" y="1028699"/>
                </a:lnTo>
                <a:lnTo>
                  <a:pt x="553148" y="1015999"/>
                </a:lnTo>
                <a:lnTo>
                  <a:pt x="553875" y="1015999"/>
                </a:lnTo>
                <a:lnTo>
                  <a:pt x="556780" y="1003299"/>
                </a:lnTo>
                <a:lnTo>
                  <a:pt x="558932" y="990599"/>
                </a:lnTo>
                <a:lnTo>
                  <a:pt x="564632" y="977899"/>
                </a:lnTo>
                <a:lnTo>
                  <a:pt x="568127" y="965199"/>
                </a:lnTo>
                <a:lnTo>
                  <a:pt x="576404" y="952499"/>
                </a:lnTo>
                <a:lnTo>
                  <a:pt x="586378" y="952499"/>
                </a:lnTo>
                <a:lnTo>
                  <a:pt x="697755" y="838199"/>
                </a:lnTo>
                <a:lnTo>
                  <a:pt x="703052" y="825499"/>
                </a:lnTo>
                <a:lnTo>
                  <a:pt x="853501" y="825499"/>
                </a:lnTo>
                <a:lnTo>
                  <a:pt x="858798" y="838199"/>
                </a:lnTo>
                <a:lnTo>
                  <a:pt x="1280673" y="1257299"/>
                </a:lnTo>
                <a:lnTo>
                  <a:pt x="1286072" y="1257299"/>
                </a:lnTo>
                <a:lnTo>
                  <a:pt x="1291822" y="1269999"/>
                </a:lnTo>
                <a:lnTo>
                  <a:pt x="1304251" y="1269999"/>
                </a:lnTo>
                <a:lnTo>
                  <a:pt x="1310812" y="1282699"/>
                </a:lnTo>
                <a:lnTo>
                  <a:pt x="1331741" y="1282699"/>
                </a:lnTo>
                <a:lnTo>
                  <a:pt x="1346402" y="1295399"/>
                </a:lnTo>
                <a:lnTo>
                  <a:pt x="1944415" y="1295399"/>
                </a:lnTo>
                <a:lnTo>
                  <a:pt x="1436316" y="1803399"/>
                </a:lnTo>
                <a:lnTo>
                  <a:pt x="1430566" y="1816099"/>
                </a:lnTo>
                <a:close/>
              </a:path>
              <a:path extrusionOk="0" h="2590800" w="2854325">
                <a:moveTo>
                  <a:pt x="2491611" y="876299"/>
                </a:moveTo>
                <a:lnTo>
                  <a:pt x="2468176" y="876299"/>
                </a:lnTo>
                <a:lnTo>
                  <a:pt x="2473364" y="863599"/>
                </a:lnTo>
                <a:lnTo>
                  <a:pt x="2489036" y="863599"/>
                </a:lnTo>
                <a:lnTo>
                  <a:pt x="2491611" y="876299"/>
                </a:lnTo>
                <a:close/>
              </a:path>
              <a:path extrusionOk="0" h="2590800" w="2854325">
                <a:moveTo>
                  <a:pt x="2519525" y="888999"/>
                </a:moveTo>
                <a:lnTo>
                  <a:pt x="2440100" y="888999"/>
                </a:lnTo>
                <a:lnTo>
                  <a:pt x="2444246" y="876299"/>
                </a:lnTo>
                <a:lnTo>
                  <a:pt x="2517511" y="876299"/>
                </a:lnTo>
                <a:lnTo>
                  <a:pt x="2519525" y="888999"/>
                </a:lnTo>
                <a:close/>
              </a:path>
              <a:path extrusionOk="0" h="2590800" w="2854325">
                <a:moveTo>
                  <a:pt x="2088967" y="2311399"/>
                </a:moveTo>
                <a:lnTo>
                  <a:pt x="1393448" y="2311399"/>
                </a:lnTo>
                <a:lnTo>
                  <a:pt x="1440813" y="2298699"/>
                </a:lnTo>
                <a:lnTo>
                  <a:pt x="1487533" y="2298699"/>
                </a:lnTo>
                <a:lnTo>
                  <a:pt x="1666878" y="2247899"/>
                </a:lnTo>
                <a:lnTo>
                  <a:pt x="1709558" y="2222499"/>
                </a:lnTo>
                <a:lnTo>
                  <a:pt x="1751267" y="2209799"/>
                </a:lnTo>
                <a:lnTo>
                  <a:pt x="1791950" y="2184399"/>
                </a:lnTo>
                <a:lnTo>
                  <a:pt x="1831554" y="2158999"/>
                </a:lnTo>
                <a:lnTo>
                  <a:pt x="1870023" y="2133599"/>
                </a:lnTo>
                <a:lnTo>
                  <a:pt x="1907304" y="2108199"/>
                </a:lnTo>
                <a:lnTo>
                  <a:pt x="1943341" y="2082799"/>
                </a:lnTo>
                <a:lnTo>
                  <a:pt x="1978082" y="2057399"/>
                </a:lnTo>
                <a:lnTo>
                  <a:pt x="2011470" y="2019299"/>
                </a:lnTo>
                <a:lnTo>
                  <a:pt x="2043453" y="1981199"/>
                </a:lnTo>
                <a:lnTo>
                  <a:pt x="2073975" y="1955799"/>
                </a:lnTo>
                <a:lnTo>
                  <a:pt x="2102982" y="1917699"/>
                </a:lnTo>
                <a:lnTo>
                  <a:pt x="2130420" y="1879599"/>
                </a:lnTo>
                <a:lnTo>
                  <a:pt x="2156234" y="1841499"/>
                </a:lnTo>
                <a:lnTo>
                  <a:pt x="2180371" y="1803399"/>
                </a:lnTo>
                <a:lnTo>
                  <a:pt x="2202775" y="1765299"/>
                </a:lnTo>
                <a:lnTo>
                  <a:pt x="2223393" y="1727199"/>
                </a:lnTo>
                <a:lnTo>
                  <a:pt x="2242170" y="1676399"/>
                </a:lnTo>
                <a:lnTo>
                  <a:pt x="2259051" y="1638299"/>
                </a:lnTo>
                <a:lnTo>
                  <a:pt x="2273982" y="1587499"/>
                </a:lnTo>
                <a:lnTo>
                  <a:pt x="2286910" y="1549399"/>
                </a:lnTo>
                <a:lnTo>
                  <a:pt x="2297779" y="1498599"/>
                </a:lnTo>
                <a:lnTo>
                  <a:pt x="2306535" y="1460499"/>
                </a:lnTo>
                <a:lnTo>
                  <a:pt x="2313124" y="1409699"/>
                </a:lnTo>
                <a:lnTo>
                  <a:pt x="2317491" y="1358899"/>
                </a:lnTo>
                <a:lnTo>
                  <a:pt x="2319718" y="1308099"/>
                </a:lnTo>
                <a:lnTo>
                  <a:pt x="2319612" y="1257299"/>
                </a:lnTo>
                <a:lnTo>
                  <a:pt x="2317172" y="1206499"/>
                </a:lnTo>
                <a:lnTo>
                  <a:pt x="2312400" y="1168399"/>
                </a:lnTo>
                <a:lnTo>
                  <a:pt x="2305294" y="1117599"/>
                </a:lnTo>
                <a:lnTo>
                  <a:pt x="2295855" y="1066799"/>
                </a:lnTo>
                <a:lnTo>
                  <a:pt x="2294664" y="1054099"/>
                </a:lnTo>
                <a:lnTo>
                  <a:pt x="2294439" y="1054099"/>
                </a:lnTo>
                <a:lnTo>
                  <a:pt x="2295180" y="1041399"/>
                </a:lnTo>
                <a:lnTo>
                  <a:pt x="2296886" y="1041399"/>
                </a:lnTo>
                <a:lnTo>
                  <a:pt x="2299492" y="1028699"/>
                </a:lnTo>
                <a:lnTo>
                  <a:pt x="2302928" y="1028699"/>
                </a:lnTo>
                <a:lnTo>
                  <a:pt x="2307196" y="1015999"/>
                </a:lnTo>
                <a:lnTo>
                  <a:pt x="2312296" y="1015999"/>
                </a:lnTo>
                <a:lnTo>
                  <a:pt x="2438139" y="888999"/>
                </a:lnTo>
                <a:lnTo>
                  <a:pt x="2528438" y="888999"/>
                </a:lnTo>
                <a:lnTo>
                  <a:pt x="2529960" y="901699"/>
                </a:lnTo>
                <a:lnTo>
                  <a:pt x="2536144" y="901699"/>
                </a:lnTo>
                <a:lnTo>
                  <a:pt x="2537075" y="914399"/>
                </a:lnTo>
                <a:lnTo>
                  <a:pt x="2537848" y="914399"/>
                </a:lnTo>
                <a:lnTo>
                  <a:pt x="2550978" y="952499"/>
                </a:lnTo>
                <a:lnTo>
                  <a:pt x="2562351" y="1003299"/>
                </a:lnTo>
                <a:lnTo>
                  <a:pt x="2571966" y="1054099"/>
                </a:lnTo>
                <a:lnTo>
                  <a:pt x="2579823" y="1104899"/>
                </a:lnTo>
                <a:lnTo>
                  <a:pt x="2585924" y="1142999"/>
                </a:lnTo>
                <a:lnTo>
                  <a:pt x="2590266" y="1193799"/>
                </a:lnTo>
                <a:lnTo>
                  <a:pt x="2592851" y="1244599"/>
                </a:lnTo>
                <a:lnTo>
                  <a:pt x="2593679" y="1295399"/>
                </a:lnTo>
                <a:lnTo>
                  <a:pt x="2592870" y="1333499"/>
                </a:lnTo>
                <a:lnTo>
                  <a:pt x="2590461" y="1384299"/>
                </a:lnTo>
                <a:lnTo>
                  <a:pt x="2586478" y="1422399"/>
                </a:lnTo>
                <a:lnTo>
                  <a:pt x="2580949" y="1473199"/>
                </a:lnTo>
                <a:lnTo>
                  <a:pt x="2573900" y="1511299"/>
                </a:lnTo>
                <a:lnTo>
                  <a:pt x="2565359" y="1562099"/>
                </a:lnTo>
                <a:lnTo>
                  <a:pt x="2555352" y="1600199"/>
                </a:lnTo>
                <a:lnTo>
                  <a:pt x="2543907" y="1650999"/>
                </a:lnTo>
                <a:lnTo>
                  <a:pt x="2531051" y="1689099"/>
                </a:lnTo>
                <a:lnTo>
                  <a:pt x="2516809" y="1727199"/>
                </a:lnTo>
                <a:lnTo>
                  <a:pt x="2501210" y="1765299"/>
                </a:lnTo>
                <a:lnTo>
                  <a:pt x="2484280" y="1816099"/>
                </a:lnTo>
                <a:lnTo>
                  <a:pt x="2466046" y="1854199"/>
                </a:lnTo>
                <a:lnTo>
                  <a:pt x="2446536" y="1892299"/>
                </a:lnTo>
                <a:lnTo>
                  <a:pt x="2425775" y="1930399"/>
                </a:lnTo>
                <a:lnTo>
                  <a:pt x="2403792" y="1968499"/>
                </a:lnTo>
                <a:lnTo>
                  <a:pt x="2380612" y="2006599"/>
                </a:lnTo>
                <a:lnTo>
                  <a:pt x="2356264" y="2031999"/>
                </a:lnTo>
                <a:lnTo>
                  <a:pt x="2330773" y="2070099"/>
                </a:lnTo>
                <a:lnTo>
                  <a:pt x="2304167" y="2108199"/>
                </a:lnTo>
                <a:lnTo>
                  <a:pt x="2276473" y="2133599"/>
                </a:lnTo>
                <a:lnTo>
                  <a:pt x="2247718" y="2171699"/>
                </a:lnTo>
                <a:lnTo>
                  <a:pt x="2217929" y="2197099"/>
                </a:lnTo>
                <a:lnTo>
                  <a:pt x="2187132" y="2235199"/>
                </a:lnTo>
                <a:lnTo>
                  <a:pt x="2155354" y="2260599"/>
                </a:lnTo>
                <a:lnTo>
                  <a:pt x="2122624" y="2285999"/>
                </a:lnTo>
                <a:lnTo>
                  <a:pt x="2088967" y="2311399"/>
                </a:lnTo>
                <a:close/>
              </a:path>
              <a:path extrusionOk="0" h="2590800" w="2854325">
                <a:moveTo>
                  <a:pt x="1411577" y="1828799"/>
                </a:moveTo>
                <a:lnTo>
                  <a:pt x="1310640" y="1828799"/>
                </a:lnTo>
                <a:lnTo>
                  <a:pt x="1304080" y="1816099"/>
                </a:lnTo>
                <a:lnTo>
                  <a:pt x="1418137" y="1816099"/>
                </a:lnTo>
                <a:lnTo>
                  <a:pt x="1411577" y="1828799"/>
                </a:lnTo>
                <a:close/>
              </a:path>
              <a:path extrusionOk="0" h="2590800" w="2854325">
                <a:moveTo>
                  <a:pt x="1309294" y="2590799"/>
                </a:moveTo>
                <a:lnTo>
                  <a:pt x="1262767" y="2590799"/>
                </a:lnTo>
                <a:lnTo>
                  <a:pt x="1215880" y="2578099"/>
                </a:lnTo>
                <a:lnTo>
                  <a:pt x="1355434" y="2578099"/>
                </a:lnTo>
                <a:lnTo>
                  <a:pt x="1309294" y="2590799"/>
                </a:lnTo>
                <a:close/>
              </a:path>
            </a:pathLst>
          </a:custGeom>
          <a:solidFill>
            <a:srgbClr val="00BE15">
              <a:alpha val="29800"/>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08" name="Google Shape;208;g367b3531302_0_120"/>
          <p:cNvSpPr txBox="1"/>
          <p:nvPr/>
        </p:nvSpPr>
        <p:spPr>
          <a:xfrm>
            <a:off x="1208750" y="3425300"/>
            <a:ext cx="8208000" cy="38661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1000"/>
              </a:spcBef>
              <a:spcAft>
                <a:spcPts val="0"/>
              </a:spcAft>
              <a:buNone/>
            </a:pPr>
            <a:r>
              <a:t/>
            </a:r>
            <a:endParaRPr b="1" sz="1800">
              <a:solidFill>
                <a:schemeClr val="dk1"/>
              </a:solidFill>
            </a:endParaRPr>
          </a:p>
          <a:p>
            <a:pPr indent="-342900" lvl="0" marL="457200" rtl="0" algn="just">
              <a:lnSpc>
                <a:spcPct val="100000"/>
              </a:lnSpc>
              <a:spcBef>
                <a:spcPts val="1200"/>
              </a:spcBef>
              <a:spcAft>
                <a:spcPts val="0"/>
              </a:spcAft>
              <a:buClr>
                <a:schemeClr val="dk1"/>
              </a:buClr>
              <a:buSzPts val="1800"/>
              <a:buChar char="●"/>
            </a:pPr>
            <a:r>
              <a:rPr b="1" lang="es-ES" sz="1800">
                <a:solidFill>
                  <a:schemeClr val="dk1"/>
                </a:solidFill>
              </a:rPr>
              <a:t>Inconvenientes</a:t>
            </a:r>
            <a:r>
              <a:rPr lang="es-ES" sz="1800">
                <a:solidFill>
                  <a:schemeClr val="dk1"/>
                </a:solidFill>
              </a:rPr>
              <a:t> frente a otros:</a:t>
            </a:r>
            <a:endParaRPr sz="1800">
              <a:solidFill>
                <a:schemeClr val="dk1"/>
              </a:solidFill>
            </a:endParaRPr>
          </a:p>
          <a:p>
            <a:pPr indent="-342900" lvl="1" marL="914400" rtl="0" algn="just">
              <a:lnSpc>
                <a:spcPct val="100000"/>
              </a:lnSpc>
              <a:spcBef>
                <a:spcPts val="1200"/>
              </a:spcBef>
              <a:spcAft>
                <a:spcPts val="0"/>
              </a:spcAft>
              <a:buClr>
                <a:srgbClr val="FF0000"/>
              </a:buClr>
              <a:buSzPts val="1800"/>
              <a:buChar char="○"/>
            </a:pPr>
            <a:r>
              <a:rPr b="1" lang="es-ES" sz="1800">
                <a:solidFill>
                  <a:srgbClr val="FF0000"/>
                </a:solidFill>
              </a:rPr>
              <a:t>Emisión</a:t>
            </a:r>
            <a:r>
              <a:rPr b="1" lang="es-ES" sz="1800">
                <a:solidFill>
                  <a:srgbClr val="FF0000"/>
                </a:solidFill>
              </a:rPr>
              <a:t> de vapores durante la impresión</a:t>
            </a:r>
            <a:endParaRPr b="1" sz="1800">
              <a:solidFill>
                <a:srgbClr val="FF0000"/>
              </a:solidFill>
            </a:endParaRPr>
          </a:p>
          <a:p>
            <a:pPr indent="-342900" lvl="1" marL="914400" rtl="0" algn="just">
              <a:lnSpc>
                <a:spcPct val="100000"/>
              </a:lnSpc>
              <a:spcBef>
                <a:spcPts val="1200"/>
              </a:spcBef>
              <a:spcAft>
                <a:spcPts val="0"/>
              </a:spcAft>
              <a:buClr>
                <a:schemeClr val="dk1"/>
              </a:buClr>
              <a:buSzPts val="1800"/>
              <a:buChar char="○"/>
            </a:pPr>
            <a:r>
              <a:rPr lang="es-ES" sz="1800">
                <a:solidFill>
                  <a:schemeClr val="dk1"/>
                </a:solidFill>
              </a:rPr>
              <a:t>Propenso a deformarse ( Warping )</a:t>
            </a:r>
            <a:endParaRPr sz="1800">
              <a:solidFill>
                <a:schemeClr val="dk1"/>
              </a:solidFill>
            </a:endParaRPr>
          </a:p>
          <a:p>
            <a:pPr indent="-342900" lvl="1" marL="914400" rtl="0" algn="just">
              <a:lnSpc>
                <a:spcPct val="100000"/>
              </a:lnSpc>
              <a:spcBef>
                <a:spcPts val="1200"/>
              </a:spcBef>
              <a:spcAft>
                <a:spcPts val="0"/>
              </a:spcAft>
              <a:buClr>
                <a:schemeClr val="dk1"/>
              </a:buClr>
              <a:buSzPts val="1800"/>
              <a:buChar char="○"/>
            </a:pPr>
            <a:r>
              <a:rPr lang="es-ES" sz="1800">
                <a:solidFill>
                  <a:schemeClr val="dk1"/>
                </a:solidFill>
              </a:rPr>
              <a:t>Propenso a abrirse ( Cracking )</a:t>
            </a:r>
            <a:endParaRPr sz="1800">
              <a:solidFill>
                <a:schemeClr val="dk1"/>
              </a:solidFill>
            </a:endParaRPr>
          </a:p>
          <a:p>
            <a:pPr indent="0" lvl="0" marL="914400" marR="0" rtl="0" algn="just">
              <a:lnSpc>
                <a:spcPct val="150000"/>
              </a:lnSpc>
              <a:spcBef>
                <a:spcPts val="1200"/>
              </a:spcBef>
              <a:spcAft>
                <a:spcPts val="0"/>
              </a:spcAft>
              <a:buNone/>
            </a:pPr>
            <a:r>
              <a:rPr lang="es-ES" sz="1800">
                <a:solidFill>
                  <a:schemeClr val="dk1"/>
                </a:solidFill>
              </a:rPr>
              <a:t>.</a:t>
            </a:r>
            <a:endParaRPr sz="1800">
              <a:solidFill>
                <a:schemeClr val="dk1"/>
              </a:solidFill>
            </a:endParaRPr>
          </a:p>
          <a:p>
            <a:pPr indent="0" lvl="0" marL="914400" marR="0" rtl="0" algn="just">
              <a:lnSpc>
                <a:spcPct val="150000"/>
              </a:lnSpc>
              <a:spcBef>
                <a:spcPts val="1200"/>
              </a:spcBef>
              <a:spcAft>
                <a:spcPts val="0"/>
              </a:spcAft>
              <a:buNone/>
            </a:pPr>
            <a:r>
              <a:t/>
            </a:r>
            <a:endParaRPr sz="1100">
              <a:solidFill>
                <a:schemeClr val="dk1"/>
              </a:solidFil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209" name="Google Shape;209;g367b3531302_0_120"/>
          <p:cNvSpPr/>
          <p:nvPr/>
        </p:nvSpPr>
        <p:spPr>
          <a:xfrm>
            <a:off x="671022" y="4501132"/>
            <a:ext cx="853021" cy="842010"/>
          </a:xfrm>
          <a:custGeom>
            <a:rect b="b" l="l" r="r" t="t"/>
            <a:pathLst>
              <a:path extrusionOk="0" h="2476500" w="2508885">
                <a:moveTo>
                  <a:pt x="1459071" y="12700"/>
                </a:moveTo>
                <a:lnTo>
                  <a:pt x="1056966" y="12700"/>
                </a:lnTo>
                <a:lnTo>
                  <a:pt x="1106695" y="0"/>
                </a:lnTo>
                <a:lnTo>
                  <a:pt x="1409054" y="0"/>
                </a:lnTo>
                <a:lnTo>
                  <a:pt x="1459071" y="12700"/>
                </a:lnTo>
                <a:close/>
              </a:path>
              <a:path extrusionOk="0" h="2476500" w="2508885">
                <a:moveTo>
                  <a:pt x="1424879" y="2463800"/>
                </a:moveTo>
                <a:lnTo>
                  <a:pt x="1050835" y="2463800"/>
                </a:lnTo>
                <a:lnTo>
                  <a:pt x="960655" y="2438400"/>
                </a:lnTo>
                <a:lnTo>
                  <a:pt x="744652" y="2374900"/>
                </a:lnTo>
                <a:lnTo>
                  <a:pt x="703401" y="2349500"/>
                </a:lnTo>
                <a:lnTo>
                  <a:pt x="662897" y="2336800"/>
                </a:lnTo>
                <a:lnTo>
                  <a:pt x="623181" y="2311400"/>
                </a:lnTo>
                <a:lnTo>
                  <a:pt x="584294" y="2286000"/>
                </a:lnTo>
                <a:lnTo>
                  <a:pt x="546277" y="2260600"/>
                </a:lnTo>
                <a:lnTo>
                  <a:pt x="509173" y="2235200"/>
                </a:lnTo>
                <a:lnTo>
                  <a:pt x="473021" y="2209800"/>
                </a:lnTo>
                <a:lnTo>
                  <a:pt x="437864" y="2184400"/>
                </a:lnTo>
                <a:lnTo>
                  <a:pt x="403743" y="2146300"/>
                </a:lnTo>
                <a:lnTo>
                  <a:pt x="370700" y="2120900"/>
                </a:lnTo>
                <a:lnTo>
                  <a:pt x="338774" y="2082800"/>
                </a:lnTo>
                <a:lnTo>
                  <a:pt x="308009" y="2057400"/>
                </a:lnTo>
                <a:lnTo>
                  <a:pt x="278445" y="2019300"/>
                </a:lnTo>
                <a:lnTo>
                  <a:pt x="250124" y="1981200"/>
                </a:lnTo>
                <a:lnTo>
                  <a:pt x="223086" y="1943100"/>
                </a:lnTo>
                <a:lnTo>
                  <a:pt x="197374" y="1905000"/>
                </a:lnTo>
                <a:lnTo>
                  <a:pt x="173028" y="1866900"/>
                </a:lnTo>
                <a:lnTo>
                  <a:pt x="150090" y="1828800"/>
                </a:lnTo>
                <a:lnTo>
                  <a:pt x="128602" y="1778000"/>
                </a:lnTo>
                <a:lnTo>
                  <a:pt x="108604" y="1739900"/>
                </a:lnTo>
                <a:lnTo>
                  <a:pt x="90138" y="1701800"/>
                </a:lnTo>
                <a:lnTo>
                  <a:pt x="73246" y="1651000"/>
                </a:lnTo>
                <a:lnTo>
                  <a:pt x="57968" y="1612900"/>
                </a:lnTo>
                <a:lnTo>
                  <a:pt x="44346" y="1562100"/>
                </a:lnTo>
                <a:lnTo>
                  <a:pt x="32421" y="1511300"/>
                </a:lnTo>
                <a:lnTo>
                  <a:pt x="22324" y="1473200"/>
                </a:lnTo>
                <a:lnTo>
                  <a:pt x="14138" y="1422400"/>
                </a:lnTo>
                <a:lnTo>
                  <a:pt x="7838" y="1371600"/>
                </a:lnTo>
                <a:lnTo>
                  <a:pt x="3399" y="1320800"/>
                </a:lnTo>
                <a:lnTo>
                  <a:pt x="795" y="1282700"/>
                </a:lnTo>
                <a:lnTo>
                  <a:pt x="0" y="1231900"/>
                </a:lnTo>
                <a:lnTo>
                  <a:pt x="987" y="1181100"/>
                </a:lnTo>
                <a:lnTo>
                  <a:pt x="3733" y="1143000"/>
                </a:lnTo>
                <a:lnTo>
                  <a:pt x="8210" y="1092200"/>
                </a:lnTo>
                <a:lnTo>
                  <a:pt x="14393" y="1041400"/>
                </a:lnTo>
                <a:lnTo>
                  <a:pt x="22256" y="1003300"/>
                </a:lnTo>
                <a:lnTo>
                  <a:pt x="31775" y="952500"/>
                </a:lnTo>
                <a:lnTo>
                  <a:pt x="42922" y="914400"/>
                </a:lnTo>
                <a:lnTo>
                  <a:pt x="55672" y="863600"/>
                </a:lnTo>
                <a:lnTo>
                  <a:pt x="69999" y="825500"/>
                </a:lnTo>
                <a:lnTo>
                  <a:pt x="85878" y="787400"/>
                </a:lnTo>
                <a:lnTo>
                  <a:pt x="103284" y="736600"/>
                </a:lnTo>
                <a:lnTo>
                  <a:pt x="122189" y="698500"/>
                </a:lnTo>
                <a:lnTo>
                  <a:pt x="142569" y="660400"/>
                </a:lnTo>
                <a:lnTo>
                  <a:pt x="164397" y="622300"/>
                </a:lnTo>
                <a:lnTo>
                  <a:pt x="187649" y="584200"/>
                </a:lnTo>
                <a:lnTo>
                  <a:pt x="212298" y="546100"/>
                </a:lnTo>
                <a:lnTo>
                  <a:pt x="238318" y="508000"/>
                </a:lnTo>
                <a:lnTo>
                  <a:pt x="265685" y="469900"/>
                </a:lnTo>
                <a:lnTo>
                  <a:pt x="294371" y="431800"/>
                </a:lnTo>
                <a:lnTo>
                  <a:pt x="324352" y="393700"/>
                </a:lnTo>
                <a:lnTo>
                  <a:pt x="355601" y="368300"/>
                </a:lnTo>
                <a:lnTo>
                  <a:pt x="388094" y="330200"/>
                </a:lnTo>
                <a:lnTo>
                  <a:pt x="421803" y="304800"/>
                </a:lnTo>
                <a:lnTo>
                  <a:pt x="456704" y="279400"/>
                </a:lnTo>
                <a:lnTo>
                  <a:pt x="492771" y="241300"/>
                </a:lnTo>
                <a:lnTo>
                  <a:pt x="529978" y="215900"/>
                </a:lnTo>
                <a:lnTo>
                  <a:pt x="568299" y="190500"/>
                </a:lnTo>
                <a:lnTo>
                  <a:pt x="607708" y="165100"/>
                </a:lnTo>
                <a:lnTo>
                  <a:pt x="648181" y="139700"/>
                </a:lnTo>
                <a:lnTo>
                  <a:pt x="689690" y="127000"/>
                </a:lnTo>
                <a:lnTo>
                  <a:pt x="732211" y="101600"/>
                </a:lnTo>
                <a:lnTo>
                  <a:pt x="775717" y="88900"/>
                </a:lnTo>
                <a:lnTo>
                  <a:pt x="820183" y="63500"/>
                </a:lnTo>
                <a:lnTo>
                  <a:pt x="865584" y="50800"/>
                </a:lnTo>
                <a:lnTo>
                  <a:pt x="1007726" y="12700"/>
                </a:lnTo>
                <a:lnTo>
                  <a:pt x="1508683" y="12700"/>
                </a:lnTo>
                <a:lnTo>
                  <a:pt x="1653973" y="50800"/>
                </a:lnTo>
                <a:lnTo>
                  <a:pt x="1700850" y="76200"/>
                </a:lnTo>
                <a:lnTo>
                  <a:pt x="1746764" y="88900"/>
                </a:lnTo>
                <a:lnTo>
                  <a:pt x="1791604" y="114300"/>
                </a:lnTo>
                <a:lnTo>
                  <a:pt x="1835258" y="139700"/>
                </a:lnTo>
                <a:lnTo>
                  <a:pt x="1877614" y="165100"/>
                </a:lnTo>
                <a:lnTo>
                  <a:pt x="1918562" y="190500"/>
                </a:lnTo>
                <a:lnTo>
                  <a:pt x="1957989" y="215900"/>
                </a:lnTo>
                <a:lnTo>
                  <a:pt x="1920011" y="254000"/>
                </a:lnTo>
                <a:lnTo>
                  <a:pt x="1163065" y="254000"/>
                </a:lnTo>
                <a:lnTo>
                  <a:pt x="1138750" y="266700"/>
                </a:lnTo>
                <a:lnTo>
                  <a:pt x="1066214" y="266700"/>
                </a:lnTo>
                <a:lnTo>
                  <a:pt x="1042244" y="279400"/>
                </a:lnTo>
                <a:lnTo>
                  <a:pt x="1018383" y="279400"/>
                </a:lnTo>
                <a:lnTo>
                  <a:pt x="924963" y="304800"/>
                </a:lnTo>
                <a:lnTo>
                  <a:pt x="880001" y="330200"/>
                </a:lnTo>
                <a:lnTo>
                  <a:pt x="836259" y="342900"/>
                </a:lnTo>
                <a:lnTo>
                  <a:pt x="793781" y="368300"/>
                </a:lnTo>
                <a:lnTo>
                  <a:pt x="752607" y="381000"/>
                </a:lnTo>
                <a:lnTo>
                  <a:pt x="712780" y="406400"/>
                </a:lnTo>
                <a:lnTo>
                  <a:pt x="674342" y="431800"/>
                </a:lnTo>
                <a:lnTo>
                  <a:pt x="637333" y="469900"/>
                </a:lnTo>
                <a:lnTo>
                  <a:pt x="601797" y="495300"/>
                </a:lnTo>
                <a:lnTo>
                  <a:pt x="567775" y="520700"/>
                </a:lnTo>
                <a:lnTo>
                  <a:pt x="535309" y="558800"/>
                </a:lnTo>
                <a:lnTo>
                  <a:pt x="504441" y="584200"/>
                </a:lnTo>
                <a:lnTo>
                  <a:pt x="475212" y="622300"/>
                </a:lnTo>
                <a:lnTo>
                  <a:pt x="447665" y="660400"/>
                </a:lnTo>
                <a:lnTo>
                  <a:pt x="421841" y="698500"/>
                </a:lnTo>
                <a:lnTo>
                  <a:pt x="397782" y="736600"/>
                </a:lnTo>
                <a:lnTo>
                  <a:pt x="375531" y="774700"/>
                </a:lnTo>
                <a:lnTo>
                  <a:pt x="355128" y="812800"/>
                </a:lnTo>
                <a:lnTo>
                  <a:pt x="336616" y="863600"/>
                </a:lnTo>
                <a:lnTo>
                  <a:pt x="320037" y="901700"/>
                </a:lnTo>
                <a:lnTo>
                  <a:pt x="305433" y="939800"/>
                </a:lnTo>
                <a:lnTo>
                  <a:pt x="292845" y="990600"/>
                </a:lnTo>
                <a:lnTo>
                  <a:pt x="282315" y="1028700"/>
                </a:lnTo>
                <a:lnTo>
                  <a:pt x="273885" y="1079500"/>
                </a:lnTo>
                <a:lnTo>
                  <a:pt x="267598" y="1130300"/>
                </a:lnTo>
                <a:lnTo>
                  <a:pt x="263494" y="1168400"/>
                </a:lnTo>
                <a:lnTo>
                  <a:pt x="261616" y="1219200"/>
                </a:lnTo>
                <a:lnTo>
                  <a:pt x="261713" y="1231900"/>
                </a:lnTo>
                <a:lnTo>
                  <a:pt x="261811" y="1244600"/>
                </a:lnTo>
                <a:lnTo>
                  <a:pt x="264704" y="1308100"/>
                </a:lnTo>
                <a:lnTo>
                  <a:pt x="269755" y="1358900"/>
                </a:lnTo>
                <a:lnTo>
                  <a:pt x="277198" y="1409700"/>
                </a:lnTo>
                <a:lnTo>
                  <a:pt x="287077" y="1460500"/>
                </a:lnTo>
                <a:lnTo>
                  <a:pt x="299287" y="1498600"/>
                </a:lnTo>
                <a:lnTo>
                  <a:pt x="313651" y="1549400"/>
                </a:lnTo>
                <a:lnTo>
                  <a:pt x="330104" y="1600200"/>
                </a:lnTo>
                <a:lnTo>
                  <a:pt x="348576" y="1638300"/>
                </a:lnTo>
                <a:lnTo>
                  <a:pt x="369002" y="1676400"/>
                </a:lnTo>
                <a:lnTo>
                  <a:pt x="391314" y="1727200"/>
                </a:lnTo>
                <a:lnTo>
                  <a:pt x="415445" y="1765300"/>
                </a:lnTo>
                <a:lnTo>
                  <a:pt x="441327" y="1803400"/>
                </a:lnTo>
                <a:lnTo>
                  <a:pt x="468894" y="1841500"/>
                </a:lnTo>
                <a:lnTo>
                  <a:pt x="498077" y="1866900"/>
                </a:lnTo>
                <a:lnTo>
                  <a:pt x="528811" y="1905000"/>
                </a:lnTo>
                <a:lnTo>
                  <a:pt x="561027" y="1943100"/>
                </a:lnTo>
                <a:lnTo>
                  <a:pt x="594659" y="1968500"/>
                </a:lnTo>
                <a:lnTo>
                  <a:pt x="629639" y="1993900"/>
                </a:lnTo>
                <a:lnTo>
                  <a:pt x="665899" y="2032000"/>
                </a:lnTo>
                <a:lnTo>
                  <a:pt x="703374" y="2057400"/>
                </a:lnTo>
                <a:lnTo>
                  <a:pt x="741995" y="2070100"/>
                </a:lnTo>
                <a:lnTo>
                  <a:pt x="781696" y="2095500"/>
                </a:lnTo>
                <a:lnTo>
                  <a:pt x="822409" y="2120900"/>
                </a:lnTo>
                <a:lnTo>
                  <a:pt x="864066" y="2133600"/>
                </a:lnTo>
                <a:lnTo>
                  <a:pt x="906602" y="2159000"/>
                </a:lnTo>
                <a:lnTo>
                  <a:pt x="1038802" y="2197100"/>
                </a:lnTo>
                <a:lnTo>
                  <a:pt x="1084176" y="2197100"/>
                </a:lnTo>
                <a:lnTo>
                  <a:pt x="1130092" y="2209800"/>
                </a:lnTo>
                <a:lnTo>
                  <a:pt x="2004441" y="2209800"/>
                </a:lnTo>
                <a:lnTo>
                  <a:pt x="1986406" y="2222500"/>
                </a:lnTo>
                <a:lnTo>
                  <a:pt x="1949195" y="2247900"/>
                </a:lnTo>
                <a:lnTo>
                  <a:pt x="1910870" y="2273300"/>
                </a:lnTo>
                <a:lnTo>
                  <a:pt x="1871458" y="2298700"/>
                </a:lnTo>
                <a:lnTo>
                  <a:pt x="1830982" y="2324100"/>
                </a:lnTo>
                <a:lnTo>
                  <a:pt x="1789470" y="2349500"/>
                </a:lnTo>
                <a:lnTo>
                  <a:pt x="1746947" y="2362200"/>
                </a:lnTo>
                <a:lnTo>
                  <a:pt x="1703439" y="2387600"/>
                </a:lnTo>
                <a:lnTo>
                  <a:pt x="1567260" y="2425700"/>
                </a:lnTo>
                <a:lnTo>
                  <a:pt x="1424879" y="2463800"/>
                </a:lnTo>
                <a:close/>
              </a:path>
              <a:path extrusionOk="0" h="2476500" w="2508885">
                <a:moveTo>
                  <a:pt x="2366964" y="114300"/>
                </a:moveTo>
                <a:lnTo>
                  <a:pt x="2218979" y="114300"/>
                </a:lnTo>
                <a:lnTo>
                  <a:pt x="2226242" y="101600"/>
                </a:lnTo>
                <a:lnTo>
                  <a:pt x="2359690" y="101600"/>
                </a:lnTo>
                <a:lnTo>
                  <a:pt x="2366964" y="114300"/>
                </a:lnTo>
                <a:close/>
              </a:path>
              <a:path extrusionOk="0" h="2476500" w="2508885">
                <a:moveTo>
                  <a:pt x="2409535" y="127000"/>
                </a:moveTo>
                <a:lnTo>
                  <a:pt x="2183423" y="127000"/>
                </a:lnTo>
                <a:lnTo>
                  <a:pt x="2190415" y="114300"/>
                </a:lnTo>
                <a:lnTo>
                  <a:pt x="2402589" y="114300"/>
                </a:lnTo>
                <a:lnTo>
                  <a:pt x="2409535" y="127000"/>
                </a:lnTo>
                <a:close/>
              </a:path>
              <a:path extrusionOk="0" h="2476500" w="2508885">
                <a:moveTo>
                  <a:pt x="2436570" y="139700"/>
                </a:moveTo>
                <a:lnTo>
                  <a:pt x="2149536" y="139700"/>
                </a:lnTo>
                <a:lnTo>
                  <a:pt x="2156156" y="127000"/>
                </a:lnTo>
                <a:lnTo>
                  <a:pt x="2429929" y="127000"/>
                </a:lnTo>
                <a:lnTo>
                  <a:pt x="2436570" y="139700"/>
                </a:lnTo>
                <a:close/>
              </a:path>
              <a:path extrusionOk="0" h="2476500" w="2508885">
                <a:moveTo>
                  <a:pt x="2455949" y="152400"/>
                </a:moveTo>
                <a:lnTo>
                  <a:pt x="2130225" y="152400"/>
                </a:lnTo>
                <a:lnTo>
                  <a:pt x="2136566" y="139700"/>
                </a:lnTo>
                <a:lnTo>
                  <a:pt x="2449584" y="139700"/>
                </a:lnTo>
                <a:lnTo>
                  <a:pt x="2455949" y="152400"/>
                </a:lnTo>
                <a:close/>
              </a:path>
              <a:path extrusionOk="0" h="2476500" w="2508885">
                <a:moveTo>
                  <a:pt x="2474448" y="165100"/>
                </a:moveTo>
                <a:lnTo>
                  <a:pt x="2111804" y="165100"/>
                </a:lnTo>
                <a:lnTo>
                  <a:pt x="2117836" y="152400"/>
                </a:lnTo>
                <a:lnTo>
                  <a:pt x="2468389" y="152400"/>
                </a:lnTo>
                <a:lnTo>
                  <a:pt x="2474448" y="165100"/>
                </a:lnTo>
                <a:close/>
              </a:path>
              <a:path extrusionOk="0" h="2476500" w="2508885">
                <a:moveTo>
                  <a:pt x="2491960" y="177800"/>
                </a:moveTo>
                <a:lnTo>
                  <a:pt x="2094377" y="177800"/>
                </a:lnTo>
                <a:lnTo>
                  <a:pt x="2100071" y="165100"/>
                </a:lnTo>
                <a:lnTo>
                  <a:pt x="2486237" y="165100"/>
                </a:lnTo>
                <a:lnTo>
                  <a:pt x="2491960" y="177800"/>
                </a:lnTo>
                <a:close/>
              </a:path>
              <a:path extrusionOk="0" h="2476500" w="2508885">
                <a:moveTo>
                  <a:pt x="1724870" y="977900"/>
                </a:moveTo>
                <a:lnTo>
                  <a:pt x="1294310" y="977900"/>
                </a:lnTo>
                <a:lnTo>
                  <a:pt x="2078042" y="190500"/>
                </a:lnTo>
                <a:lnTo>
                  <a:pt x="2083362" y="190500"/>
                </a:lnTo>
                <a:lnTo>
                  <a:pt x="2088807" y="177800"/>
                </a:lnTo>
                <a:lnTo>
                  <a:pt x="2503036" y="177800"/>
                </a:lnTo>
                <a:lnTo>
                  <a:pt x="2508388" y="190500"/>
                </a:lnTo>
                <a:lnTo>
                  <a:pt x="1724870" y="977900"/>
                </a:lnTo>
                <a:close/>
              </a:path>
              <a:path extrusionOk="0" h="2476500" w="2508885">
                <a:moveTo>
                  <a:pt x="1768101" y="406400"/>
                </a:moveTo>
                <a:lnTo>
                  <a:pt x="1726389" y="381000"/>
                </a:lnTo>
                <a:lnTo>
                  <a:pt x="1705075" y="381000"/>
                </a:lnTo>
                <a:lnTo>
                  <a:pt x="1661557" y="355600"/>
                </a:lnTo>
                <a:lnTo>
                  <a:pt x="1594359" y="317500"/>
                </a:lnTo>
                <a:lnTo>
                  <a:pt x="1571487" y="317500"/>
                </a:lnTo>
                <a:lnTo>
                  <a:pt x="1548421" y="304800"/>
                </a:lnTo>
                <a:lnTo>
                  <a:pt x="1525161" y="304800"/>
                </a:lnTo>
                <a:lnTo>
                  <a:pt x="1501708" y="292100"/>
                </a:lnTo>
                <a:lnTo>
                  <a:pt x="1478091" y="292100"/>
                </a:lnTo>
                <a:lnTo>
                  <a:pt x="1454339" y="279400"/>
                </a:lnTo>
                <a:lnTo>
                  <a:pt x="1430452" y="279400"/>
                </a:lnTo>
                <a:lnTo>
                  <a:pt x="1406431" y="266700"/>
                </a:lnTo>
                <a:lnTo>
                  <a:pt x="1333833" y="266700"/>
                </a:lnTo>
                <a:lnTo>
                  <a:pt x="1309485" y="254000"/>
                </a:lnTo>
                <a:lnTo>
                  <a:pt x="1920011" y="254000"/>
                </a:lnTo>
                <a:lnTo>
                  <a:pt x="1768101" y="406400"/>
                </a:lnTo>
                <a:close/>
              </a:path>
              <a:path extrusionOk="0" h="2476500" w="2508885">
                <a:moveTo>
                  <a:pt x="2004441" y="2209800"/>
                </a:moveTo>
                <a:lnTo>
                  <a:pt x="1365441" y="2209800"/>
                </a:lnTo>
                <a:lnTo>
                  <a:pt x="1508302" y="2171700"/>
                </a:lnTo>
                <a:lnTo>
                  <a:pt x="1599410" y="2146300"/>
                </a:lnTo>
                <a:lnTo>
                  <a:pt x="1643152" y="2120900"/>
                </a:lnTo>
                <a:lnTo>
                  <a:pt x="1685630" y="2108200"/>
                </a:lnTo>
                <a:lnTo>
                  <a:pt x="1726802" y="2082800"/>
                </a:lnTo>
                <a:lnTo>
                  <a:pt x="1766626" y="2057400"/>
                </a:lnTo>
                <a:lnTo>
                  <a:pt x="1805062" y="2032000"/>
                </a:lnTo>
                <a:lnTo>
                  <a:pt x="1842067" y="2006600"/>
                </a:lnTo>
                <a:lnTo>
                  <a:pt x="1877599" y="1981200"/>
                </a:lnTo>
                <a:lnTo>
                  <a:pt x="1911617" y="1943100"/>
                </a:lnTo>
                <a:lnTo>
                  <a:pt x="1944078" y="1917700"/>
                </a:lnTo>
                <a:lnTo>
                  <a:pt x="1974942" y="1879600"/>
                </a:lnTo>
                <a:lnTo>
                  <a:pt x="2004165" y="1841500"/>
                </a:lnTo>
                <a:lnTo>
                  <a:pt x="2031708" y="1803400"/>
                </a:lnTo>
                <a:lnTo>
                  <a:pt x="2057527" y="1765300"/>
                </a:lnTo>
                <a:lnTo>
                  <a:pt x="2081581" y="1727200"/>
                </a:lnTo>
                <a:lnTo>
                  <a:pt x="2103828" y="1689100"/>
                </a:lnTo>
                <a:lnTo>
                  <a:pt x="2124227" y="1651000"/>
                </a:lnTo>
                <a:lnTo>
                  <a:pt x="2142735" y="1612900"/>
                </a:lnTo>
                <a:lnTo>
                  <a:pt x="2159312" y="1562100"/>
                </a:lnTo>
                <a:lnTo>
                  <a:pt x="2173914" y="1524000"/>
                </a:lnTo>
                <a:lnTo>
                  <a:pt x="2186501" y="1485900"/>
                </a:lnTo>
                <a:lnTo>
                  <a:pt x="2197031" y="1435100"/>
                </a:lnTo>
                <a:lnTo>
                  <a:pt x="2205461" y="1384300"/>
                </a:lnTo>
                <a:lnTo>
                  <a:pt x="2211751" y="1346200"/>
                </a:lnTo>
                <a:lnTo>
                  <a:pt x="2215858" y="1295400"/>
                </a:lnTo>
                <a:lnTo>
                  <a:pt x="2217741" y="1257300"/>
                </a:lnTo>
                <a:lnTo>
                  <a:pt x="2217645" y="1244600"/>
                </a:lnTo>
                <a:lnTo>
                  <a:pt x="2217549" y="1231900"/>
                </a:lnTo>
                <a:lnTo>
                  <a:pt x="2217453" y="1219200"/>
                </a:lnTo>
                <a:lnTo>
                  <a:pt x="2217357" y="1206500"/>
                </a:lnTo>
                <a:lnTo>
                  <a:pt x="2214666" y="1155700"/>
                </a:lnTo>
                <a:lnTo>
                  <a:pt x="2209624" y="1104900"/>
                </a:lnTo>
                <a:lnTo>
                  <a:pt x="2202192" y="1066800"/>
                </a:lnTo>
                <a:lnTo>
                  <a:pt x="2192326" y="1016000"/>
                </a:lnTo>
                <a:lnTo>
                  <a:pt x="2180045" y="965200"/>
                </a:lnTo>
                <a:lnTo>
                  <a:pt x="2163189" y="914400"/>
                </a:lnTo>
                <a:lnTo>
                  <a:pt x="2143299" y="863600"/>
                </a:lnTo>
                <a:lnTo>
                  <a:pt x="2100566" y="762000"/>
                </a:lnTo>
                <a:lnTo>
                  <a:pt x="2080801" y="723900"/>
                </a:lnTo>
                <a:lnTo>
                  <a:pt x="2262562" y="533400"/>
                </a:lnTo>
                <a:lnTo>
                  <a:pt x="2290858" y="571500"/>
                </a:lnTo>
                <a:lnTo>
                  <a:pt x="2317199" y="622300"/>
                </a:lnTo>
                <a:lnTo>
                  <a:pt x="2341584" y="673100"/>
                </a:lnTo>
                <a:lnTo>
                  <a:pt x="2364014" y="711200"/>
                </a:lnTo>
                <a:lnTo>
                  <a:pt x="2384488" y="762000"/>
                </a:lnTo>
                <a:lnTo>
                  <a:pt x="2403007" y="812800"/>
                </a:lnTo>
                <a:lnTo>
                  <a:pt x="2419571" y="850900"/>
                </a:lnTo>
                <a:lnTo>
                  <a:pt x="2434179" y="901700"/>
                </a:lnTo>
                <a:lnTo>
                  <a:pt x="2446831" y="952500"/>
                </a:lnTo>
                <a:lnTo>
                  <a:pt x="2456932" y="1003300"/>
                </a:lnTo>
                <a:lnTo>
                  <a:pt x="2465120" y="1054100"/>
                </a:lnTo>
                <a:lnTo>
                  <a:pt x="2471422" y="1092200"/>
                </a:lnTo>
                <a:lnTo>
                  <a:pt x="2475862" y="1143000"/>
                </a:lnTo>
                <a:lnTo>
                  <a:pt x="2478467" y="1193800"/>
                </a:lnTo>
                <a:lnTo>
                  <a:pt x="2479263" y="1244600"/>
                </a:lnTo>
                <a:lnTo>
                  <a:pt x="2478275" y="1282700"/>
                </a:lnTo>
                <a:lnTo>
                  <a:pt x="2475529" y="1333500"/>
                </a:lnTo>
                <a:lnTo>
                  <a:pt x="2471051" y="1371600"/>
                </a:lnTo>
                <a:lnTo>
                  <a:pt x="2464866" y="1422400"/>
                </a:lnTo>
                <a:lnTo>
                  <a:pt x="2457000" y="1473200"/>
                </a:lnTo>
                <a:lnTo>
                  <a:pt x="2447480" y="1511300"/>
                </a:lnTo>
                <a:lnTo>
                  <a:pt x="2436330" y="1562100"/>
                </a:lnTo>
                <a:lnTo>
                  <a:pt x="2423577" y="1600200"/>
                </a:lnTo>
                <a:lnTo>
                  <a:pt x="2409246" y="1651000"/>
                </a:lnTo>
                <a:lnTo>
                  <a:pt x="2393363" y="1689100"/>
                </a:lnTo>
                <a:lnTo>
                  <a:pt x="2375954" y="1727200"/>
                </a:lnTo>
                <a:lnTo>
                  <a:pt x="2357045" y="1765300"/>
                </a:lnTo>
                <a:lnTo>
                  <a:pt x="2336661" y="1816100"/>
                </a:lnTo>
                <a:lnTo>
                  <a:pt x="2314828" y="1854200"/>
                </a:lnTo>
                <a:lnTo>
                  <a:pt x="2291572" y="1892300"/>
                </a:lnTo>
                <a:lnTo>
                  <a:pt x="2266918" y="1930400"/>
                </a:lnTo>
                <a:lnTo>
                  <a:pt x="2240893" y="1968500"/>
                </a:lnTo>
                <a:lnTo>
                  <a:pt x="2213522" y="2006600"/>
                </a:lnTo>
                <a:lnTo>
                  <a:pt x="2184831" y="2032000"/>
                </a:lnTo>
                <a:lnTo>
                  <a:pt x="2154846" y="2070100"/>
                </a:lnTo>
                <a:lnTo>
                  <a:pt x="2123592" y="2108200"/>
                </a:lnTo>
                <a:lnTo>
                  <a:pt x="2091095" y="2133600"/>
                </a:lnTo>
                <a:lnTo>
                  <a:pt x="2057381" y="2171700"/>
                </a:lnTo>
                <a:lnTo>
                  <a:pt x="2022476" y="2197100"/>
                </a:lnTo>
                <a:lnTo>
                  <a:pt x="2004441" y="2209800"/>
                </a:lnTo>
                <a:close/>
              </a:path>
              <a:path extrusionOk="0" h="2476500" w="2508885">
                <a:moveTo>
                  <a:pt x="914989" y="660400"/>
                </a:moveTo>
                <a:lnTo>
                  <a:pt x="737888" y="660400"/>
                </a:lnTo>
                <a:lnTo>
                  <a:pt x="745081" y="647700"/>
                </a:lnTo>
                <a:lnTo>
                  <a:pt x="907796" y="647700"/>
                </a:lnTo>
                <a:lnTo>
                  <a:pt x="914989" y="660400"/>
                </a:lnTo>
                <a:close/>
              </a:path>
              <a:path extrusionOk="0" h="2476500" w="2508885">
                <a:moveTo>
                  <a:pt x="950060" y="673100"/>
                </a:moveTo>
                <a:lnTo>
                  <a:pt x="702817" y="673100"/>
                </a:lnTo>
                <a:lnTo>
                  <a:pt x="709700" y="660400"/>
                </a:lnTo>
                <a:lnTo>
                  <a:pt x="943176" y="660400"/>
                </a:lnTo>
                <a:lnTo>
                  <a:pt x="950060" y="673100"/>
                </a:lnTo>
                <a:close/>
              </a:path>
              <a:path extrusionOk="0" h="2476500" w="2508885">
                <a:moveTo>
                  <a:pt x="976803" y="685800"/>
                </a:moveTo>
                <a:lnTo>
                  <a:pt x="676074" y="685800"/>
                </a:lnTo>
                <a:lnTo>
                  <a:pt x="682636" y="673100"/>
                </a:lnTo>
                <a:lnTo>
                  <a:pt x="970241" y="673100"/>
                </a:lnTo>
                <a:lnTo>
                  <a:pt x="976803" y="685800"/>
                </a:lnTo>
                <a:close/>
              </a:path>
              <a:path extrusionOk="0" h="2476500" w="2508885">
                <a:moveTo>
                  <a:pt x="995922" y="698500"/>
                </a:moveTo>
                <a:lnTo>
                  <a:pt x="656954" y="698500"/>
                </a:lnTo>
                <a:lnTo>
                  <a:pt x="663233" y="685800"/>
                </a:lnTo>
                <a:lnTo>
                  <a:pt x="989643" y="685800"/>
                </a:lnTo>
                <a:lnTo>
                  <a:pt x="995922" y="698500"/>
                </a:lnTo>
                <a:close/>
              </a:path>
              <a:path extrusionOk="0" h="2476500" w="2508885">
                <a:moveTo>
                  <a:pt x="1014125" y="711200"/>
                </a:moveTo>
                <a:lnTo>
                  <a:pt x="638752" y="711200"/>
                </a:lnTo>
                <a:lnTo>
                  <a:pt x="644710" y="698500"/>
                </a:lnTo>
                <a:lnTo>
                  <a:pt x="1008167" y="698500"/>
                </a:lnTo>
                <a:lnTo>
                  <a:pt x="1014125" y="711200"/>
                </a:lnTo>
                <a:close/>
              </a:path>
              <a:path extrusionOk="0" h="2476500" w="2508885">
                <a:moveTo>
                  <a:pt x="1031315" y="723900"/>
                </a:moveTo>
                <a:lnTo>
                  <a:pt x="621562" y="723900"/>
                </a:lnTo>
                <a:lnTo>
                  <a:pt x="627171" y="711200"/>
                </a:lnTo>
                <a:lnTo>
                  <a:pt x="1025706" y="711200"/>
                </a:lnTo>
                <a:lnTo>
                  <a:pt x="1031315" y="723900"/>
                </a:lnTo>
                <a:close/>
              </a:path>
              <a:path extrusionOk="0" h="2476500" w="2508885">
                <a:moveTo>
                  <a:pt x="1041109" y="1676400"/>
                </a:moveTo>
                <a:lnTo>
                  <a:pt x="610714" y="1676400"/>
                </a:lnTo>
                <a:lnTo>
                  <a:pt x="1078786" y="1193800"/>
                </a:lnTo>
                <a:lnTo>
                  <a:pt x="610714" y="736600"/>
                </a:lnTo>
                <a:lnTo>
                  <a:pt x="616076" y="723900"/>
                </a:lnTo>
                <a:lnTo>
                  <a:pt x="1036801" y="723900"/>
                </a:lnTo>
                <a:lnTo>
                  <a:pt x="1042163" y="736600"/>
                </a:lnTo>
                <a:lnTo>
                  <a:pt x="1294310" y="977900"/>
                </a:lnTo>
                <a:lnTo>
                  <a:pt x="1724870" y="977900"/>
                </a:lnTo>
                <a:lnTo>
                  <a:pt x="1510034" y="1193800"/>
                </a:lnTo>
                <a:lnTo>
                  <a:pt x="1721635" y="1409700"/>
                </a:lnTo>
                <a:lnTo>
                  <a:pt x="1295715" y="1409700"/>
                </a:lnTo>
                <a:lnTo>
                  <a:pt x="1041109" y="1676400"/>
                </a:lnTo>
                <a:close/>
              </a:path>
              <a:path extrusionOk="0" h="2476500" w="2508885">
                <a:moveTo>
                  <a:pt x="1983023" y="1676400"/>
                </a:moveTo>
                <a:lnTo>
                  <a:pt x="1552326" y="1676400"/>
                </a:lnTo>
                <a:lnTo>
                  <a:pt x="1295715" y="1409700"/>
                </a:lnTo>
                <a:lnTo>
                  <a:pt x="1721635" y="1409700"/>
                </a:lnTo>
                <a:lnTo>
                  <a:pt x="1983023" y="1676400"/>
                </a:lnTo>
                <a:close/>
              </a:path>
              <a:path extrusionOk="0" h="2476500" w="2508885">
                <a:moveTo>
                  <a:pt x="1030340" y="1689100"/>
                </a:moveTo>
                <a:lnTo>
                  <a:pt x="621541" y="1689100"/>
                </a:lnTo>
                <a:lnTo>
                  <a:pt x="616065" y="1676400"/>
                </a:lnTo>
                <a:lnTo>
                  <a:pt x="1035787" y="1676400"/>
                </a:lnTo>
                <a:lnTo>
                  <a:pt x="1030340" y="1689100"/>
                </a:lnTo>
                <a:close/>
              </a:path>
              <a:path extrusionOk="0" h="2476500" w="2508885">
                <a:moveTo>
                  <a:pt x="1966657" y="1689100"/>
                </a:moveTo>
                <a:lnTo>
                  <a:pt x="1568760" y="1689100"/>
                </a:lnTo>
                <a:lnTo>
                  <a:pt x="1563158" y="1676400"/>
                </a:lnTo>
                <a:lnTo>
                  <a:pt x="1972237" y="1676400"/>
                </a:lnTo>
                <a:lnTo>
                  <a:pt x="1966657" y="1689100"/>
                </a:lnTo>
                <a:close/>
              </a:path>
              <a:path extrusionOk="0" h="2476500" w="2508885">
                <a:moveTo>
                  <a:pt x="1013260" y="1701800"/>
                </a:moveTo>
                <a:lnTo>
                  <a:pt x="638702" y="1701800"/>
                </a:lnTo>
                <a:lnTo>
                  <a:pt x="632863" y="1689100"/>
                </a:lnTo>
                <a:lnTo>
                  <a:pt x="1019073" y="1689100"/>
                </a:lnTo>
                <a:lnTo>
                  <a:pt x="1013260" y="1701800"/>
                </a:lnTo>
                <a:close/>
              </a:path>
              <a:path extrusionOk="0" h="2476500" w="2508885">
                <a:moveTo>
                  <a:pt x="1955132" y="1701800"/>
                </a:moveTo>
                <a:lnTo>
                  <a:pt x="1580327" y="1701800"/>
                </a:lnTo>
                <a:lnTo>
                  <a:pt x="1574485" y="1689100"/>
                </a:lnTo>
                <a:lnTo>
                  <a:pt x="1960954" y="1689100"/>
                </a:lnTo>
                <a:lnTo>
                  <a:pt x="1955132" y="1701800"/>
                </a:lnTo>
                <a:close/>
              </a:path>
              <a:path extrusionOk="0" h="2476500" w="2508885">
                <a:moveTo>
                  <a:pt x="995157" y="1714500"/>
                </a:moveTo>
                <a:lnTo>
                  <a:pt x="656879" y="1714500"/>
                </a:lnTo>
                <a:lnTo>
                  <a:pt x="650710" y="1701800"/>
                </a:lnTo>
                <a:lnTo>
                  <a:pt x="1001302" y="1701800"/>
                </a:lnTo>
                <a:lnTo>
                  <a:pt x="995157" y="1714500"/>
                </a:lnTo>
                <a:close/>
              </a:path>
              <a:path extrusionOk="0" h="2476500" w="2508885">
                <a:moveTo>
                  <a:pt x="1937007" y="1714500"/>
                </a:moveTo>
                <a:lnTo>
                  <a:pt x="1598511" y="1714500"/>
                </a:lnTo>
                <a:lnTo>
                  <a:pt x="1592340" y="1701800"/>
                </a:lnTo>
                <a:lnTo>
                  <a:pt x="1943159" y="1701800"/>
                </a:lnTo>
                <a:lnTo>
                  <a:pt x="1937007" y="1714500"/>
                </a:lnTo>
                <a:close/>
              </a:path>
              <a:path extrusionOk="0" h="2476500" w="2508885">
                <a:moveTo>
                  <a:pt x="976128" y="1727200"/>
                </a:moveTo>
                <a:lnTo>
                  <a:pt x="675974" y="1727200"/>
                </a:lnTo>
                <a:lnTo>
                  <a:pt x="669514" y="1714500"/>
                </a:lnTo>
                <a:lnTo>
                  <a:pt x="982566" y="1714500"/>
                </a:lnTo>
                <a:lnTo>
                  <a:pt x="976128" y="1727200"/>
                </a:lnTo>
                <a:close/>
              </a:path>
              <a:path extrusionOk="0" h="2476500" w="2508885">
                <a:moveTo>
                  <a:pt x="1917956" y="1727200"/>
                </a:moveTo>
                <a:lnTo>
                  <a:pt x="1617614" y="1727200"/>
                </a:lnTo>
                <a:lnTo>
                  <a:pt x="1611152" y="1714500"/>
                </a:lnTo>
                <a:lnTo>
                  <a:pt x="1924401" y="1714500"/>
                </a:lnTo>
                <a:lnTo>
                  <a:pt x="1917956" y="1727200"/>
                </a:lnTo>
                <a:close/>
              </a:path>
              <a:path extrusionOk="0" h="2476500" w="2508885">
                <a:moveTo>
                  <a:pt x="949490" y="1739900"/>
                </a:moveTo>
                <a:lnTo>
                  <a:pt x="695889" y="1739900"/>
                </a:lnTo>
                <a:lnTo>
                  <a:pt x="689169" y="1727200"/>
                </a:lnTo>
                <a:lnTo>
                  <a:pt x="956271" y="1727200"/>
                </a:lnTo>
                <a:lnTo>
                  <a:pt x="949490" y="1739900"/>
                </a:lnTo>
                <a:close/>
              </a:path>
              <a:path extrusionOk="0" h="2476500" w="2508885">
                <a:moveTo>
                  <a:pt x="1891291" y="1739900"/>
                </a:moveTo>
                <a:lnTo>
                  <a:pt x="1644338" y="1739900"/>
                </a:lnTo>
                <a:lnTo>
                  <a:pt x="1637537" y="1727200"/>
                </a:lnTo>
                <a:lnTo>
                  <a:pt x="1898078" y="1727200"/>
                </a:lnTo>
                <a:lnTo>
                  <a:pt x="1891291" y="1739900"/>
                </a:lnTo>
                <a:close/>
              </a:path>
              <a:path extrusionOk="0" h="2476500" w="2508885">
                <a:moveTo>
                  <a:pt x="921649" y="1752600"/>
                </a:moveTo>
                <a:lnTo>
                  <a:pt x="730589" y="1752600"/>
                </a:lnTo>
                <a:lnTo>
                  <a:pt x="723519" y="1739900"/>
                </a:lnTo>
                <a:lnTo>
                  <a:pt x="928705" y="1739900"/>
                </a:lnTo>
                <a:lnTo>
                  <a:pt x="921649" y="1752600"/>
                </a:lnTo>
                <a:close/>
              </a:path>
              <a:path extrusionOk="0" h="2476500" w="2508885">
                <a:moveTo>
                  <a:pt x="1856300" y="1752600"/>
                </a:moveTo>
                <a:lnTo>
                  <a:pt x="1679388" y="1752600"/>
                </a:lnTo>
                <a:lnTo>
                  <a:pt x="1672252" y="1739900"/>
                </a:lnTo>
                <a:lnTo>
                  <a:pt x="1863425" y="1739900"/>
                </a:lnTo>
                <a:lnTo>
                  <a:pt x="1856300" y="1752600"/>
                </a:lnTo>
                <a:close/>
              </a:path>
              <a:path extrusionOk="0" h="2476500" w="2508885">
                <a:moveTo>
                  <a:pt x="870842" y="1765300"/>
                </a:moveTo>
                <a:lnTo>
                  <a:pt x="781463" y="1765300"/>
                </a:lnTo>
                <a:lnTo>
                  <a:pt x="774083" y="1752600"/>
                </a:lnTo>
                <a:lnTo>
                  <a:pt x="878216" y="1752600"/>
                </a:lnTo>
                <a:lnTo>
                  <a:pt x="870842" y="1765300"/>
                </a:lnTo>
                <a:close/>
              </a:path>
              <a:path extrusionOk="0" h="2476500" w="2508885">
                <a:moveTo>
                  <a:pt x="1797740" y="1765300"/>
                </a:moveTo>
                <a:lnTo>
                  <a:pt x="1730561" y="1765300"/>
                </a:lnTo>
                <a:lnTo>
                  <a:pt x="1723150" y="1752600"/>
                </a:lnTo>
                <a:lnTo>
                  <a:pt x="1805174" y="1752600"/>
                </a:lnTo>
                <a:lnTo>
                  <a:pt x="1797740" y="1765300"/>
                </a:lnTo>
                <a:close/>
              </a:path>
              <a:path extrusionOk="0" h="2476500" w="2508885">
                <a:moveTo>
                  <a:pt x="1282838" y="2476500"/>
                </a:moveTo>
                <a:lnTo>
                  <a:pt x="1189120" y="2476500"/>
                </a:lnTo>
                <a:lnTo>
                  <a:pt x="1142678" y="2463800"/>
                </a:lnTo>
                <a:lnTo>
                  <a:pt x="1330031" y="2463800"/>
                </a:lnTo>
                <a:lnTo>
                  <a:pt x="1282838" y="2476500"/>
                </a:lnTo>
                <a:close/>
              </a:path>
            </a:pathLst>
          </a:custGeom>
          <a:solidFill>
            <a:srgbClr val="BE1D2D">
              <a:alpha val="30980"/>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10" name="Google Shape;210;g367b3531302_0_120"/>
          <p:cNvSpPr txBox="1"/>
          <p:nvPr/>
        </p:nvSpPr>
        <p:spPr>
          <a:xfrm>
            <a:off x="6875025" y="1572900"/>
            <a:ext cx="4892100" cy="38661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1000"/>
              </a:spcBef>
              <a:spcAft>
                <a:spcPts val="0"/>
              </a:spcAft>
              <a:buNone/>
            </a:pPr>
            <a:r>
              <a:t/>
            </a:r>
            <a:endParaRPr b="1" sz="1800">
              <a:solidFill>
                <a:schemeClr val="dk1"/>
              </a:solidFill>
            </a:endParaRPr>
          </a:p>
          <a:p>
            <a:pPr indent="-342900" lvl="0" marL="457200" rtl="0" algn="just">
              <a:lnSpc>
                <a:spcPct val="100000"/>
              </a:lnSpc>
              <a:spcBef>
                <a:spcPts val="1200"/>
              </a:spcBef>
              <a:spcAft>
                <a:spcPts val="0"/>
              </a:spcAft>
              <a:buClr>
                <a:schemeClr val="dk1"/>
              </a:buClr>
              <a:buSzPts val="1800"/>
              <a:buChar char="●"/>
            </a:pPr>
            <a:r>
              <a:rPr b="1" lang="es-ES" sz="1800">
                <a:solidFill>
                  <a:schemeClr val="dk1"/>
                </a:solidFill>
              </a:rPr>
              <a:t>Aplicaciones habituales</a:t>
            </a:r>
            <a:endParaRPr sz="1800">
              <a:solidFill>
                <a:schemeClr val="dk1"/>
              </a:solidFill>
            </a:endParaRPr>
          </a:p>
          <a:p>
            <a:pPr indent="0" lvl="0" marL="914400" rtl="0" algn="l">
              <a:lnSpc>
                <a:spcPct val="100000"/>
              </a:lnSpc>
              <a:spcBef>
                <a:spcPts val="1200"/>
              </a:spcBef>
              <a:spcAft>
                <a:spcPts val="0"/>
              </a:spcAft>
              <a:buNone/>
            </a:pPr>
            <a:r>
              <a:rPr lang="es-ES" sz="1800">
                <a:solidFill>
                  <a:schemeClr val="dk1"/>
                </a:solidFill>
              </a:rPr>
              <a:t>Piezas funcionales</a:t>
            </a:r>
            <a:endParaRPr sz="1800">
              <a:solidFill>
                <a:schemeClr val="dk1"/>
              </a:solidFill>
            </a:endParaRPr>
          </a:p>
          <a:p>
            <a:pPr indent="-342900" lvl="1" marL="914400" rtl="0" algn="l">
              <a:lnSpc>
                <a:spcPct val="100000"/>
              </a:lnSpc>
              <a:spcBef>
                <a:spcPts val="1200"/>
              </a:spcBef>
              <a:spcAft>
                <a:spcPts val="0"/>
              </a:spcAft>
              <a:buClr>
                <a:schemeClr val="dk1"/>
              </a:buClr>
              <a:buSzPts val="1800"/>
              <a:buChar char="○"/>
            </a:pPr>
            <a:r>
              <a:rPr lang="es-ES" sz="1800">
                <a:solidFill>
                  <a:schemeClr val="dk1"/>
                </a:solidFill>
              </a:rPr>
              <a:t>Carcasas</a:t>
            </a:r>
            <a:endParaRPr sz="1800">
              <a:solidFill>
                <a:schemeClr val="dk1"/>
              </a:solidFill>
            </a:endParaRPr>
          </a:p>
          <a:p>
            <a:pPr indent="-342900" lvl="1" marL="914400" rtl="0" algn="l">
              <a:lnSpc>
                <a:spcPct val="100000"/>
              </a:lnSpc>
              <a:spcBef>
                <a:spcPts val="1200"/>
              </a:spcBef>
              <a:spcAft>
                <a:spcPts val="0"/>
              </a:spcAft>
              <a:buClr>
                <a:schemeClr val="dk1"/>
              </a:buClr>
              <a:buSzPts val="1800"/>
              <a:buChar char="○"/>
            </a:pPr>
            <a:r>
              <a:rPr lang="es-ES" sz="1800">
                <a:solidFill>
                  <a:schemeClr val="dk1"/>
                </a:solidFill>
              </a:rPr>
              <a:t>Componentes</a:t>
            </a:r>
            <a:r>
              <a:rPr lang="es-ES" sz="1800">
                <a:solidFill>
                  <a:schemeClr val="dk1"/>
                </a:solidFill>
              </a:rPr>
              <a:t> mecánicos</a:t>
            </a:r>
            <a:endParaRPr sz="1800">
              <a:solidFill>
                <a:schemeClr val="dk1"/>
              </a:solidFill>
            </a:endParaRPr>
          </a:p>
          <a:p>
            <a:pPr indent="0" lvl="0" marL="914400" marR="0" rtl="0" algn="just">
              <a:lnSpc>
                <a:spcPct val="150000"/>
              </a:lnSpc>
              <a:spcBef>
                <a:spcPts val="1200"/>
              </a:spcBef>
              <a:spcAft>
                <a:spcPts val="0"/>
              </a:spcAft>
              <a:buNone/>
            </a:pPr>
            <a:r>
              <a:rPr lang="es-ES" sz="1800">
                <a:solidFill>
                  <a:schemeClr val="dk1"/>
                </a:solidFill>
              </a:rPr>
              <a:t>.</a:t>
            </a:r>
            <a:endParaRPr sz="1800">
              <a:solidFill>
                <a:schemeClr val="dk1"/>
              </a:solidFill>
            </a:endParaRPr>
          </a:p>
          <a:p>
            <a:pPr indent="0" lvl="0" marL="914400" marR="0" rtl="0" algn="just">
              <a:lnSpc>
                <a:spcPct val="150000"/>
              </a:lnSpc>
              <a:spcBef>
                <a:spcPts val="1200"/>
              </a:spcBef>
              <a:spcAft>
                <a:spcPts val="0"/>
              </a:spcAft>
              <a:buNone/>
            </a:pPr>
            <a:r>
              <a:t/>
            </a:r>
            <a:endParaRPr sz="1100">
              <a:solidFill>
                <a:schemeClr val="dk1"/>
              </a:solidFil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211" name="Google Shape;211;g367b3531302_0_120"/>
          <p:cNvSpPr txBox="1"/>
          <p:nvPr/>
        </p:nvSpPr>
        <p:spPr>
          <a:xfrm>
            <a:off x="6875025" y="3401700"/>
            <a:ext cx="4892100" cy="34350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1000"/>
              </a:spcBef>
              <a:spcAft>
                <a:spcPts val="0"/>
              </a:spcAft>
              <a:buNone/>
            </a:pPr>
            <a:r>
              <a:t/>
            </a:r>
            <a:endParaRPr b="1" sz="1800">
              <a:solidFill>
                <a:schemeClr val="dk1"/>
              </a:solidFill>
            </a:endParaRPr>
          </a:p>
          <a:p>
            <a:pPr indent="-342900" lvl="0" marL="457200" rtl="0" algn="just">
              <a:lnSpc>
                <a:spcPct val="100000"/>
              </a:lnSpc>
              <a:spcBef>
                <a:spcPts val="1200"/>
              </a:spcBef>
              <a:spcAft>
                <a:spcPts val="0"/>
              </a:spcAft>
              <a:buClr>
                <a:schemeClr val="dk1"/>
              </a:buClr>
              <a:buSzPts val="1800"/>
              <a:buChar char="●"/>
            </a:pPr>
            <a:r>
              <a:rPr b="1" lang="es-ES" sz="1800">
                <a:solidFill>
                  <a:schemeClr val="dk1"/>
                </a:solidFill>
              </a:rPr>
              <a:t>Temperaturas </a:t>
            </a:r>
            <a:r>
              <a:rPr lang="es-ES" sz="1800">
                <a:solidFill>
                  <a:schemeClr val="dk1"/>
                </a:solidFill>
              </a:rPr>
              <a:t>claves de impresión.</a:t>
            </a:r>
            <a:endParaRPr sz="1800">
              <a:solidFill>
                <a:schemeClr val="dk1"/>
              </a:solidFill>
            </a:endParaRPr>
          </a:p>
          <a:p>
            <a:pPr indent="-342900" lvl="1" marL="914400" rtl="0" algn="just">
              <a:lnSpc>
                <a:spcPct val="100000"/>
              </a:lnSpc>
              <a:spcBef>
                <a:spcPts val="1200"/>
              </a:spcBef>
              <a:spcAft>
                <a:spcPts val="0"/>
              </a:spcAft>
              <a:buClr>
                <a:schemeClr val="dk1"/>
              </a:buClr>
              <a:buSzPts val="1800"/>
              <a:buChar char="○"/>
            </a:pPr>
            <a:r>
              <a:rPr b="1" lang="es-ES" sz="1800">
                <a:solidFill>
                  <a:schemeClr val="dk1"/>
                </a:solidFill>
              </a:rPr>
              <a:t>Tº Hotend : 230º-260º</a:t>
            </a:r>
            <a:endParaRPr b="1" sz="1800">
              <a:solidFill>
                <a:schemeClr val="dk1"/>
              </a:solidFill>
            </a:endParaRPr>
          </a:p>
          <a:p>
            <a:pPr indent="-342900" lvl="1" marL="914400" rtl="0" algn="just">
              <a:lnSpc>
                <a:spcPct val="100000"/>
              </a:lnSpc>
              <a:spcBef>
                <a:spcPts val="1200"/>
              </a:spcBef>
              <a:spcAft>
                <a:spcPts val="0"/>
              </a:spcAft>
              <a:buClr>
                <a:schemeClr val="dk1"/>
              </a:buClr>
              <a:buSzPts val="1800"/>
              <a:buChar char="○"/>
            </a:pPr>
            <a:r>
              <a:rPr b="1" lang="es-ES" sz="1800">
                <a:solidFill>
                  <a:schemeClr val="dk1"/>
                </a:solidFill>
              </a:rPr>
              <a:t>Tº Cama: 60º-100º</a:t>
            </a:r>
            <a:endParaRPr b="1" sz="1800">
              <a:solidFill>
                <a:schemeClr val="dk1"/>
              </a:solidFill>
            </a:endParaRPr>
          </a:p>
          <a:p>
            <a:pPr indent="0" lvl="0" marL="914400" marR="0" rtl="0" algn="just">
              <a:lnSpc>
                <a:spcPct val="150000"/>
              </a:lnSpc>
              <a:spcBef>
                <a:spcPts val="1200"/>
              </a:spcBef>
              <a:spcAft>
                <a:spcPts val="0"/>
              </a:spcAft>
              <a:buNone/>
            </a:pPr>
            <a:r>
              <a:rPr lang="es-ES" sz="1800">
                <a:solidFill>
                  <a:schemeClr val="dk1"/>
                </a:solidFill>
              </a:rPr>
              <a:t>.</a:t>
            </a:r>
            <a:endParaRPr sz="1800">
              <a:solidFill>
                <a:schemeClr val="dk1"/>
              </a:solidFill>
            </a:endParaRPr>
          </a:p>
          <a:p>
            <a:pPr indent="0" lvl="0" marL="914400" marR="0" rtl="0" algn="just">
              <a:lnSpc>
                <a:spcPct val="150000"/>
              </a:lnSpc>
              <a:spcBef>
                <a:spcPts val="1200"/>
              </a:spcBef>
              <a:spcAft>
                <a:spcPts val="0"/>
              </a:spcAft>
              <a:buNone/>
            </a:pPr>
            <a:r>
              <a:t/>
            </a:r>
            <a:endParaRPr sz="1100">
              <a:solidFill>
                <a:schemeClr val="dk1"/>
              </a:solidFil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pic>
        <p:nvPicPr>
          <p:cNvPr id="212" name="Google Shape;212;g367b3531302_0_120"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pic>
        <p:nvPicPr>
          <p:cNvPr id="213" name="Google Shape;213;g367b3531302_0_120"/>
          <p:cNvPicPr preferRelativeResize="0"/>
          <p:nvPr/>
        </p:nvPicPr>
        <p:blipFill rotWithShape="1">
          <a:blip r:embed="rId4">
            <a:alphaModFix/>
          </a:blip>
          <a:srcRect b="0" l="0" r="0" t="0"/>
          <a:stretch/>
        </p:blipFill>
        <p:spPr>
          <a:xfrm>
            <a:off x="10010650" y="4600800"/>
            <a:ext cx="2128875" cy="1852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367b3531302_0_133"/>
          <p:cNvSpPr txBox="1"/>
          <p:nvPr>
            <p:ph type="title"/>
          </p:nvPr>
        </p:nvSpPr>
        <p:spPr>
          <a:xfrm>
            <a:off x="1308301" y="150100"/>
            <a:ext cx="81084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UD2:TECNOLOGÍA FDM</a:t>
            </a:r>
            <a:endParaRPr/>
          </a:p>
        </p:txBody>
      </p:sp>
      <p:sp>
        <p:nvSpPr>
          <p:cNvPr id="219" name="Google Shape;219;g367b3531302_0_133"/>
          <p:cNvSpPr txBox="1"/>
          <p:nvPr/>
        </p:nvSpPr>
        <p:spPr>
          <a:xfrm>
            <a:off x="1464825" y="1057950"/>
            <a:ext cx="10514700" cy="11487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2</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lang="es-ES" sz="2400">
                <a:solidFill>
                  <a:srgbClr val="002060"/>
                </a:solidFill>
                <a:latin typeface="Arial Black"/>
                <a:ea typeface="Arial Black"/>
                <a:cs typeface="Arial Black"/>
                <a:sym typeface="Arial Black"/>
              </a:rPr>
              <a:t> MATERIALES Y PARTICULARIDADE</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2.4.3.1 PLA vs ABS.RECOMENDACIONES DE IMPRESIÓN.</a:t>
            </a:r>
            <a:endParaRPr b="1" sz="2400">
              <a:solidFill>
                <a:srgbClr val="002060"/>
              </a:solidFill>
              <a:latin typeface="Arial Black"/>
              <a:ea typeface="Arial Black"/>
              <a:cs typeface="Arial Black"/>
              <a:sym typeface="Arial Black"/>
            </a:endParaRPr>
          </a:p>
          <a:p>
            <a:pPr indent="0" lvl="0" marL="457200" marR="0" rtl="0" algn="l">
              <a:lnSpc>
                <a:spcPct val="100000"/>
              </a:lnSpc>
              <a:spcBef>
                <a:spcPts val="105"/>
              </a:spcBef>
              <a:spcAft>
                <a:spcPts val="0"/>
              </a:spcAft>
              <a:buNone/>
            </a:pPr>
            <a:r>
              <a:t/>
            </a:r>
            <a:endParaRPr b="1" sz="2400">
              <a:solidFill>
                <a:srgbClr val="002060"/>
              </a:solidFill>
              <a:latin typeface="Arial Black"/>
              <a:ea typeface="Arial Black"/>
              <a:cs typeface="Arial Black"/>
              <a:sym typeface="Arial Black"/>
            </a:endParaRPr>
          </a:p>
        </p:txBody>
      </p:sp>
      <p:sp>
        <p:nvSpPr>
          <p:cNvPr id="220" name="Google Shape;220;g367b3531302_0_133"/>
          <p:cNvSpPr txBox="1"/>
          <p:nvPr/>
        </p:nvSpPr>
        <p:spPr>
          <a:xfrm>
            <a:off x="1208700" y="1432950"/>
            <a:ext cx="10983300" cy="50487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000"/>
              </a:spcBef>
              <a:spcAft>
                <a:spcPts val="0"/>
              </a:spcAft>
              <a:buNone/>
            </a:pPr>
            <a:r>
              <a:t/>
            </a:r>
            <a:endParaRPr sz="1800">
              <a:solidFill>
                <a:schemeClr val="dk1"/>
              </a:solidFill>
            </a:endParaRPr>
          </a:p>
          <a:p>
            <a:pPr indent="-342900" lvl="0" marL="457200" rtl="0" algn="just">
              <a:lnSpc>
                <a:spcPct val="100000"/>
              </a:lnSpc>
              <a:spcBef>
                <a:spcPts val="1200"/>
              </a:spcBef>
              <a:spcAft>
                <a:spcPts val="0"/>
              </a:spcAft>
              <a:buClr>
                <a:schemeClr val="dk1"/>
              </a:buClr>
              <a:buSzPts val="1800"/>
              <a:buChar char="●"/>
            </a:pPr>
            <a:r>
              <a:rPr b="1" lang="es-ES" sz="1800">
                <a:solidFill>
                  <a:schemeClr val="dk1"/>
                </a:solidFill>
              </a:rPr>
              <a:t>ABS</a:t>
            </a:r>
            <a:endParaRPr b="1" sz="1800">
              <a:solidFill>
                <a:schemeClr val="dk1"/>
              </a:solidFill>
            </a:endParaRPr>
          </a:p>
          <a:p>
            <a:pPr indent="-342900" lvl="1" marL="914400" rtl="0" algn="just">
              <a:spcBef>
                <a:spcPts val="1200"/>
              </a:spcBef>
              <a:spcAft>
                <a:spcPts val="0"/>
              </a:spcAft>
              <a:buClr>
                <a:schemeClr val="dk1"/>
              </a:buClr>
              <a:buSzPts val="1800"/>
              <a:buChar char="○"/>
            </a:pPr>
            <a:r>
              <a:rPr lang="es-ES" sz="1800">
                <a:solidFill>
                  <a:schemeClr val="dk1"/>
                </a:solidFill>
              </a:rPr>
              <a:t>Precalentar la cama antes de la nivelación </a:t>
            </a:r>
            <a:endParaRPr sz="1800">
              <a:solidFill>
                <a:schemeClr val="dk1"/>
              </a:solidFill>
            </a:endParaRPr>
          </a:p>
          <a:p>
            <a:pPr indent="-342900" lvl="1" marL="914400" rtl="0" algn="just">
              <a:spcBef>
                <a:spcPts val="1200"/>
              </a:spcBef>
              <a:spcAft>
                <a:spcPts val="0"/>
              </a:spcAft>
              <a:buClr>
                <a:schemeClr val="dk1"/>
              </a:buClr>
              <a:buSzPts val="1800"/>
              <a:buChar char="○"/>
            </a:pPr>
            <a:r>
              <a:rPr lang="es-ES" sz="1800">
                <a:solidFill>
                  <a:schemeClr val="dk1"/>
                </a:solidFill>
              </a:rPr>
              <a:t>Realizar una nivelación de cama correcta antes de cada impresión.</a:t>
            </a:r>
            <a:endParaRPr sz="1800">
              <a:solidFill>
                <a:schemeClr val="dk1"/>
              </a:solidFill>
            </a:endParaRPr>
          </a:p>
          <a:p>
            <a:pPr indent="-342900" lvl="1" marL="914400" rtl="0" algn="just">
              <a:spcBef>
                <a:spcPts val="1200"/>
              </a:spcBef>
              <a:spcAft>
                <a:spcPts val="0"/>
              </a:spcAft>
              <a:buClr>
                <a:schemeClr val="dk1"/>
              </a:buClr>
              <a:buSzPts val="1800"/>
              <a:buChar char="○"/>
            </a:pPr>
            <a:r>
              <a:rPr lang="es-ES" sz="1800">
                <a:solidFill>
                  <a:schemeClr val="dk1"/>
                </a:solidFill>
              </a:rPr>
              <a:t>Tº de cámara constante para evitar cracking</a:t>
            </a:r>
            <a:endParaRPr sz="1800">
              <a:solidFill>
                <a:schemeClr val="dk1"/>
              </a:solidFill>
            </a:endParaRPr>
          </a:p>
          <a:p>
            <a:pPr indent="-342900" lvl="1" marL="914400" rtl="0" algn="just">
              <a:spcBef>
                <a:spcPts val="1200"/>
              </a:spcBef>
              <a:spcAft>
                <a:spcPts val="0"/>
              </a:spcAft>
              <a:buClr>
                <a:schemeClr val="dk1"/>
              </a:buClr>
              <a:buSzPts val="1800"/>
              <a:buChar char="○"/>
            </a:pPr>
            <a:r>
              <a:rPr lang="es-ES" sz="1800">
                <a:solidFill>
                  <a:schemeClr val="dk1"/>
                </a:solidFill>
              </a:rPr>
              <a:t>Ventilador de capa 0º para evitar cracking</a:t>
            </a:r>
            <a:endParaRPr sz="1800">
              <a:solidFill>
                <a:schemeClr val="dk1"/>
              </a:solidFill>
            </a:endParaRPr>
          </a:p>
          <a:p>
            <a:pPr indent="-342900" lvl="1" marL="914400" rtl="0" algn="just">
              <a:spcBef>
                <a:spcPts val="1200"/>
              </a:spcBef>
              <a:spcAft>
                <a:spcPts val="0"/>
              </a:spcAft>
              <a:buClr>
                <a:schemeClr val="dk1"/>
              </a:buClr>
              <a:buSzPts val="1800"/>
              <a:buChar char="○"/>
            </a:pPr>
            <a:r>
              <a:rPr lang="es-ES" sz="1800">
                <a:solidFill>
                  <a:schemeClr val="dk1"/>
                </a:solidFill>
              </a:rPr>
              <a:t>Si necesario laca DIMAFIX</a:t>
            </a:r>
            <a:endParaRPr sz="1800">
              <a:solidFill>
                <a:schemeClr val="dk1"/>
              </a:solidFill>
            </a:endParaRPr>
          </a:p>
          <a:p>
            <a:pPr indent="-342900" lvl="0" marL="457200" rtl="0" algn="just">
              <a:lnSpc>
                <a:spcPct val="100000"/>
              </a:lnSpc>
              <a:spcBef>
                <a:spcPts val="1200"/>
              </a:spcBef>
              <a:spcAft>
                <a:spcPts val="0"/>
              </a:spcAft>
              <a:buClr>
                <a:schemeClr val="dk1"/>
              </a:buClr>
              <a:buSzPts val="1800"/>
              <a:buChar char="●"/>
            </a:pPr>
            <a:r>
              <a:rPr b="1" lang="es-ES" sz="1800">
                <a:solidFill>
                  <a:schemeClr val="dk1"/>
                </a:solidFill>
              </a:rPr>
              <a:t>PLA</a:t>
            </a:r>
            <a:endParaRPr b="1" sz="1800">
              <a:solidFill>
                <a:schemeClr val="dk1"/>
              </a:solidFill>
            </a:endParaRPr>
          </a:p>
          <a:p>
            <a:pPr indent="-342900" lvl="1" marL="914400" rtl="0" algn="just">
              <a:lnSpc>
                <a:spcPct val="100000"/>
              </a:lnSpc>
              <a:spcBef>
                <a:spcPts val="1200"/>
              </a:spcBef>
              <a:spcAft>
                <a:spcPts val="0"/>
              </a:spcAft>
              <a:buClr>
                <a:schemeClr val="dk1"/>
              </a:buClr>
              <a:buSzPts val="1800"/>
              <a:buChar char="○"/>
            </a:pPr>
            <a:r>
              <a:rPr lang="es-ES" sz="1800">
                <a:solidFill>
                  <a:schemeClr val="dk1"/>
                </a:solidFill>
              </a:rPr>
              <a:t>Realizar una nivelación de cama correcta antes de cada impresión.</a:t>
            </a:r>
            <a:endParaRPr sz="1800">
              <a:solidFill>
                <a:schemeClr val="dk1"/>
              </a:solidFill>
            </a:endParaRPr>
          </a:p>
          <a:p>
            <a:pPr indent="-342900" lvl="1" marL="914400" rtl="0" algn="just">
              <a:lnSpc>
                <a:spcPct val="100000"/>
              </a:lnSpc>
              <a:spcBef>
                <a:spcPts val="1200"/>
              </a:spcBef>
              <a:spcAft>
                <a:spcPts val="0"/>
              </a:spcAft>
              <a:buClr>
                <a:schemeClr val="dk1"/>
              </a:buClr>
              <a:buSzPts val="1800"/>
              <a:buChar char="○"/>
            </a:pPr>
            <a:r>
              <a:rPr lang="es-ES" sz="1800">
                <a:solidFill>
                  <a:schemeClr val="dk1"/>
                </a:solidFill>
              </a:rPr>
              <a:t>Precalentar la cama antes de la nivelación</a:t>
            </a:r>
            <a:endParaRPr sz="1800">
              <a:solidFill>
                <a:schemeClr val="dk1"/>
              </a:solidFill>
            </a:endParaRPr>
          </a:p>
          <a:p>
            <a:pPr indent="-342900" lvl="1" marL="914400" rtl="0" algn="just">
              <a:lnSpc>
                <a:spcPct val="100000"/>
              </a:lnSpc>
              <a:spcBef>
                <a:spcPts val="1200"/>
              </a:spcBef>
              <a:spcAft>
                <a:spcPts val="1200"/>
              </a:spcAft>
              <a:buClr>
                <a:schemeClr val="dk1"/>
              </a:buClr>
              <a:buSzPts val="1800"/>
              <a:buChar char="○"/>
            </a:pPr>
            <a:r>
              <a:rPr lang="es-ES" sz="1800">
                <a:solidFill>
                  <a:schemeClr val="dk1"/>
                </a:solidFill>
              </a:rPr>
              <a:t>Si necesario usar laca NELLY ( puede que no si los puntos anteriores se realizan correctamente).RE</a:t>
            </a:r>
            <a:endParaRPr b="0" i="0" sz="2000" u="none" cap="none" strike="noStrike">
              <a:solidFill>
                <a:schemeClr val="dk1"/>
              </a:solidFill>
              <a:latin typeface="Arial"/>
              <a:ea typeface="Arial"/>
              <a:cs typeface="Arial"/>
              <a:sym typeface="Arial"/>
            </a:endParaRPr>
          </a:p>
        </p:txBody>
      </p:sp>
      <p:pic>
        <p:nvPicPr>
          <p:cNvPr id="221" name="Google Shape;221;g367b3531302_0_133"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367b3531302_0_179"/>
          <p:cNvSpPr txBox="1"/>
          <p:nvPr>
            <p:ph type="title"/>
          </p:nvPr>
        </p:nvSpPr>
        <p:spPr>
          <a:xfrm>
            <a:off x="1308301" y="150100"/>
            <a:ext cx="81084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UD2:TECNOLOGÍA FDM</a:t>
            </a:r>
            <a:endParaRPr/>
          </a:p>
        </p:txBody>
      </p:sp>
      <p:sp>
        <p:nvSpPr>
          <p:cNvPr id="227" name="Google Shape;227;g367b3531302_0_179"/>
          <p:cNvSpPr txBox="1"/>
          <p:nvPr/>
        </p:nvSpPr>
        <p:spPr>
          <a:xfrm>
            <a:off x="1464825" y="1057950"/>
            <a:ext cx="10514700" cy="11487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2</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lang="es-ES" sz="2400">
                <a:solidFill>
                  <a:srgbClr val="002060"/>
                </a:solidFill>
                <a:latin typeface="Arial Black"/>
                <a:ea typeface="Arial Black"/>
                <a:cs typeface="Arial Black"/>
                <a:sym typeface="Arial Black"/>
              </a:rPr>
              <a:t> MATERIALES Y PARTICULARIDADE</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2.4.3.1 PETG (Polietileno Tereftalato Glicolago).</a:t>
            </a:r>
            <a:endParaRPr b="1" sz="2400">
              <a:solidFill>
                <a:srgbClr val="002060"/>
              </a:solidFill>
              <a:latin typeface="Arial Black"/>
              <a:ea typeface="Arial Black"/>
              <a:cs typeface="Arial Black"/>
              <a:sym typeface="Arial Black"/>
            </a:endParaRPr>
          </a:p>
          <a:p>
            <a:pPr indent="0" lvl="0" marL="457200" marR="0" rtl="0" algn="l">
              <a:lnSpc>
                <a:spcPct val="100000"/>
              </a:lnSpc>
              <a:spcBef>
                <a:spcPts val="105"/>
              </a:spcBef>
              <a:spcAft>
                <a:spcPts val="0"/>
              </a:spcAft>
              <a:buNone/>
            </a:pPr>
            <a:r>
              <a:t/>
            </a:r>
            <a:endParaRPr b="1" sz="2400">
              <a:solidFill>
                <a:srgbClr val="002060"/>
              </a:solidFill>
              <a:latin typeface="Arial Black"/>
              <a:ea typeface="Arial Black"/>
              <a:cs typeface="Arial Black"/>
              <a:sym typeface="Arial Black"/>
            </a:endParaRPr>
          </a:p>
        </p:txBody>
      </p:sp>
      <p:pic>
        <p:nvPicPr>
          <p:cNvPr id="228" name="Google Shape;228;g367b3531302_0_179"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229" name="Google Shape;229;g367b3531302_0_179"/>
          <p:cNvSpPr txBox="1"/>
          <p:nvPr/>
        </p:nvSpPr>
        <p:spPr>
          <a:xfrm>
            <a:off x="1208700" y="1509150"/>
            <a:ext cx="8208000" cy="32964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1000"/>
              </a:spcBef>
              <a:spcAft>
                <a:spcPts val="0"/>
              </a:spcAft>
              <a:buNone/>
            </a:pPr>
            <a:r>
              <a:t/>
            </a:r>
            <a:endParaRPr b="1" sz="1800">
              <a:solidFill>
                <a:schemeClr val="dk1"/>
              </a:solidFill>
            </a:endParaRPr>
          </a:p>
          <a:p>
            <a:pPr indent="-342900" lvl="0" marL="457200" rtl="0" algn="just">
              <a:lnSpc>
                <a:spcPct val="100000"/>
              </a:lnSpc>
              <a:spcBef>
                <a:spcPts val="1200"/>
              </a:spcBef>
              <a:spcAft>
                <a:spcPts val="0"/>
              </a:spcAft>
              <a:buClr>
                <a:schemeClr val="dk1"/>
              </a:buClr>
              <a:buSzPts val="1800"/>
              <a:buChar char="●"/>
            </a:pPr>
            <a:r>
              <a:rPr b="1" lang="es-ES" sz="1800">
                <a:solidFill>
                  <a:schemeClr val="dk1"/>
                </a:solidFill>
              </a:rPr>
              <a:t>Ventajas</a:t>
            </a:r>
            <a:r>
              <a:rPr lang="es-ES" sz="1800">
                <a:solidFill>
                  <a:schemeClr val="dk1"/>
                </a:solidFill>
              </a:rPr>
              <a:t> frente a otros:</a:t>
            </a:r>
            <a:endParaRPr sz="1800">
              <a:solidFill>
                <a:schemeClr val="dk1"/>
              </a:solidFill>
            </a:endParaRPr>
          </a:p>
          <a:p>
            <a:pPr indent="-342900" lvl="1" marL="914400" rtl="0" algn="just">
              <a:lnSpc>
                <a:spcPct val="100000"/>
              </a:lnSpc>
              <a:spcBef>
                <a:spcPts val="1200"/>
              </a:spcBef>
              <a:spcAft>
                <a:spcPts val="0"/>
              </a:spcAft>
              <a:buClr>
                <a:schemeClr val="dk1"/>
              </a:buClr>
              <a:buSzPts val="1800"/>
              <a:buChar char="○"/>
            </a:pPr>
            <a:r>
              <a:rPr lang="es-ES" sz="1800">
                <a:solidFill>
                  <a:schemeClr val="dk1"/>
                </a:solidFill>
              </a:rPr>
              <a:t>Buena resistencia mecánica.</a:t>
            </a:r>
            <a:endParaRPr sz="1800">
              <a:solidFill>
                <a:schemeClr val="dk1"/>
              </a:solidFill>
            </a:endParaRPr>
          </a:p>
          <a:p>
            <a:pPr indent="-342900" lvl="1" marL="914400" rtl="0" algn="just">
              <a:lnSpc>
                <a:spcPct val="100000"/>
              </a:lnSpc>
              <a:spcBef>
                <a:spcPts val="1200"/>
              </a:spcBef>
              <a:spcAft>
                <a:spcPts val="0"/>
              </a:spcAft>
              <a:buClr>
                <a:schemeClr val="dk1"/>
              </a:buClr>
              <a:buSzPts val="1800"/>
              <a:buChar char="○"/>
            </a:pPr>
            <a:r>
              <a:rPr lang="es-ES" sz="1800">
                <a:solidFill>
                  <a:schemeClr val="dk1"/>
                </a:solidFill>
              </a:rPr>
              <a:t>Buenas resistencia térmica.</a:t>
            </a:r>
            <a:endParaRPr sz="1800">
              <a:solidFill>
                <a:schemeClr val="dk1"/>
              </a:solidFill>
            </a:endParaRPr>
          </a:p>
          <a:p>
            <a:pPr indent="-342900" lvl="1" marL="914400" rtl="0" algn="just">
              <a:lnSpc>
                <a:spcPct val="100000"/>
              </a:lnSpc>
              <a:spcBef>
                <a:spcPts val="1200"/>
              </a:spcBef>
              <a:spcAft>
                <a:spcPts val="0"/>
              </a:spcAft>
              <a:buClr>
                <a:schemeClr val="dk1"/>
              </a:buClr>
              <a:buSzPts val="1800"/>
              <a:buChar char="○"/>
            </a:pPr>
            <a:r>
              <a:rPr lang="es-ES" sz="1800">
                <a:solidFill>
                  <a:schemeClr val="dk1"/>
                </a:solidFill>
              </a:rPr>
              <a:t>Resistente a impactos.</a:t>
            </a:r>
            <a:endParaRPr sz="1800">
              <a:solidFill>
                <a:schemeClr val="dk1"/>
              </a:solidFill>
            </a:endParaRPr>
          </a:p>
          <a:p>
            <a:pPr indent="0" lvl="0" marL="914400" marR="0" rtl="0" algn="just">
              <a:lnSpc>
                <a:spcPct val="150000"/>
              </a:lnSpc>
              <a:spcBef>
                <a:spcPts val="1200"/>
              </a:spcBef>
              <a:spcAft>
                <a:spcPts val="0"/>
              </a:spcAft>
              <a:buNone/>
            </a:pPr>
            <a:r>
              <a:t/>
            </a:r>
            <a:endParaRPr sz="1100">
              <a:solidFill>
                <a:schemeClr val="dk1"/>
              </a:solidFil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230" name="Google Shape;230;g367b3531302_0_179"/>
          <p:cNvSpPr txBox="1"/>
          <p:nvPr/>
        </p:nvSpPr>
        <p:spPr>
          <a:xfrm>
            <a:off x="1208750" y="3425300"/>
            <a:ext cx="8208000" cy="38661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1000"/>
              </a:spcBef>
              <a:spcAft>
                <a:spcPts val="0"/>
              </a:spcAft>
              <a:buNone/>
            </a:pPr>
            <a:r>
              <a:t/>
            </a:r>
            <a:endParaRPr b="1" sz="1800">
              <a:solidFill>
                <a:schemeClr val="dk1"/>
              </a:solidFill>
            </a:endParaRPr>
          </a:p>
          <a:p>
            <a:pPr indent="-342900" lvl="0" marL="457200" rtl="0" algn="just">
              <a:lnSpc>
                <a:spcPct val="100000"/>
              </a:lnSpc>
              <a:spcBef>
                <a:spcPts val="1200"/>
              </a:spcBef>
              <a:spcAft>
                <a:spcPts val="0"/>
              </a:spcAft>
              <a:buClr>
                <a:schemeClr val="dk1"/>
              </a:buClr>
              <a:buSzPts val="1800"/>
              <a:buChar char="●"/>
            </a:pPr>
            <a:r>
              <a:rPr b="1" lang="es-ES" sz="1800">
                <a:solidFill>
                  <a:schemeClr val="dk1"/>
                </a:solidFill>
              </a:rPr>
              <a:t>Inconvenientes</a:t>
            </a:r>
            <a:r>
              <a:rPr lang="es-ES" sz="1800">
                <a:solidFill>
                  <a:schemeClr val="dk1"/>
                </a:solidFill>
              </a:rPr>
              <a:t> frente a otros:</a:t>
            </a:r>
            <a:endParaRPr sz="1800">
              <a:solidFill>
                <a:schemeClr val="dk1"/>
              </a:solidFill>
            </a:endParaRPr>
          </a:p>
          <a:p>
            <a:pPr indent="-342900" lvl="1" marL="914400" rtl="0" algn="just">
              <a:lnSpc>
                <a:spcPct val="100000"/>
              </a:lnSpc>
              <a:spcBef>
                <a:spcPts val="1200"/>
              </a:spcBef>
              <a:spcAft>
                <a:spcPts val="0"/>
              </a:spcAft>
              <a:buClr>
                <a:schemeClr val="dk1"/>
              </a:buClr>
              <a:buSzPts val="1800"/>
              <a:buChar char="○"/>
            </a:pPr>
            <a:r>
              <a:rPr lang="es-ES" sz="1800">
                <a:solidFill>
                  <a:schemeClr val="dk1"/>
                </a:solidFill>
              </a:rPr>
              <a:t>Puede </a:t>
            </a:r>
            <a:r>
              <a:rPr lang="es-ES" sz="1800">
                <a:solidFill>
                  <a:schemeClr val="dk1"/>
                </a:solidFill>
              </a:rPr>
              <a:t>presentar</a:t>
            </a:r>
            <a:r>
              <a:rPr lang="es-ES" sz="1800">
                <a:solidFill>
                  <a:schemeClr val="dk1"/>
                </a:solidFill>
              </a:rPr>
              <a:t> hilos (stringing).</a:t>
            </a:r>
            <a:endParaRPr sz="1800">
              <a:solidFill>
                <a:schemeClr val="dk1"/>
              </a:solidFill>
            </a:endParaRPr>
          </a:p>
          <a:p>
            <a:pPr indent="-342900" lvl="1" marL="914400" rtl="0" algn="just">
              <a:lnSpc>
                <a:spcPct val="100000"/>
              </a:lnSpc>
              <a:spcBef>
                <a:spcPts val="1200"/>
              </a:spcBef>
              <a:spcAft>
                <a:spcPts val="0"/>
              </a:spcAft>
              <a:buClr>
                <a:schemeClr val="dk1"/>
              </a:buClr>
              <a:buSzPts val="1800"/>
              <a:buChar char="○"/>
            </a:pPr>
            <a:r>
              <a:rPr lang="es-ES" sz="1800">
                <a:solidFill>
                  <a:schemeClr val="dk1"/>
                </a:solidFill>
              </a:rPr>
              <a:t>Necesita ajuste fino de parámetros.</a:t>
            </a:r>
            <a:endParaRPr sz="1800">
              <a:solidFill>
                <a:schemeClr val="dk1"/>
              </a:solidFill>
            </a:endParaRPr>
          </a:p>
          <a:p>
            <a:pPr indent="0" lvl="0" marL="914400" rtl="0" algn="just">
              <a:lnSpc>
                <a:spcPct val="100000"/>
              </a:lnSpc>
              <a:spcBef>
                <a:spcPts val="1200"/>
              </a:spcBef>
              <a:spcAft>
                <a:spcPts val="0"/>
              </a:spcAft>
              <a:buNone/>
            </a:pPr>
            <a:r>
              <a:t/>
            </a:r>
            <a:endParaRPr sz="1800">
              <a:solidFill>
                <a:schemeClr val="dk1"/>
              </a:solidFill>
            </a:endParaRPr>
          </a:p>
          <a:p>
            <a:pPr indent="0" lvl="0" marL="914400" marR="0" rtl="0" algn="just">
              <a:lnSpc>
                <a:spcPct val="150000"/>
              </a:lnSpc>
              <a:spcBef>
                <a:spcPts val="1200"/>
              </a:spcBef>
              <a:spcAft>
                <a:spcPts val="0"/>
              </a:spcAft>
              <a:buNone/>
            </a:pPr>
            <a:r>
              <a:rPr lang="es-ES" sz="1800">
                <a:solidFill>
                  <a:schemeClr val="dk1"/>
                </a:solidFill>
              </a:rPr>
              <a:t>.</a:t>
            </a:r>
            <a:endParaRPr sz="1800">
              <a:solidFill>
                <a:schemeClr val="dk1"/>
              </a:solidFill>
            </a:endParaRPr>
          </a:p>
          <a:p>
            <a:pPr indent="0" lvl="0" marL="914400" marR="0" rtl="0" algn="just">
              <a:lnSpc>
                <a:spcPct val="150000"/>
              </a:lnSpc>
              <a:spcBef>
                <a:spcPts val="1200"/>
              </a:spcBef>
              <a:spcAft>
                <a:spcPts val="0"/>
              </a:spcAft>
              <a:buNone/>
            </a:pPr>
            <a:r>
              <a:t/>
            </a:r>
            <a:endParaRPr sz="1100">
              <a:solidFill>
                <a:schemeClr val="dk1"/>
              </a:solidFil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231" name="Google Shape;231;g367b3531302_0_179"/>
          <p:cNvSpPr/>
          <p:nvPr/>
        </p:nvSpPr>
        <p:spPr>
          <a:xfrm>
            <a:off x="530750" y="2559742"/>
            <a:ext cx="1006150" cy="842010"/>
          </a:xfrm>
          <a:custGeom>
            <a:rect b="b" l="l" r="r" t="t"/>
            <a:pathLst>
              <a:path extrusionOk="0" h="2590800" w="2854325">
                <a:moveTo>
                  <a:pt x="1507924" y="12699"/>
                </a:moveTo>
                <a:lnTo>
                  <a:pt x="1114347" y="12699"/>
                </a:lnTo>
                <a:lnTo>
                  <a:pt x="1159288" y="0"/>
                </a:lnTo>
                <a:lnTo>
                  <a:pt x="1477979" y="0"/>
                </a:lnTo>
                <a:lnTo>
                  <a:pt x="1507924" y="12699"/>
                </a:lnTo>
                <a:close/>
              </a:path>
              <a:path extrusionOk="0" h="2590800" w="2854325">
                <a:moveTo>
                  <a:pt x="1626421" y="38099"/>
                </a:moveTo>
                <a:lnTo>
                  <a:pt x="982557" y="38099"/>
                </a:lnTo>
                <a:lnTo>
                  <a:pt x="1069893" y="12699"/>
                </a:lnTo>
                <a:lnTo>
                  <a:pt x="1537770" y="12699"/>
                </a:lnTo>
                <a:lnTo>
                  <a:pt x="1567484" y="25399"/>
                </a:lnTo>
                <a:lnTo>
                  <a:pt x="1597035" y="25399"/>
                </a:lnTo>
                <a:lnTo>
                  <a:pt x="1626421" y="38099"/>
                </a:lnTo>
                <a:close/>
              </a:path>
              <a:path extrusionOk="0" h="2590800" w="2854325">
                <a:moveTo>
                  <a:pt x="1446443" y="2578099"/>
                </a:moveTo>
                <a:lnTo>
                  <a:pt x="1121131" y="2578099"/>
                </a:lnTo>
                <a:lnTo>
                  <a:pt x="1025264" y="2552699"/>
                </a:lnTo>
                <a:lnTo>
                  <a:pt x="981367" y="2552699"/>
                </a:lnTo>
                <a:lnTo>
                  <a:pt x="893894" y="2527299"/>
                </a:lnTo>
                <a:lnTo>
                  <a:pt x="850463" y="2501899"/>
                </a:lnTo>
                <a:lnTo>
                  <a:pt x="807332" y="2489199"/>
                </a:lnTo>
                <a:lnTo>
                  <a:pt x="722256" y="2438399"/>
                </a:lnTo>
                <a:lnTo>
                  <a:pt x="680457" y="2425699"/>
                </a:lnTo>
                <a:lnTo>
                  <a:pt x="639246" y="2400299"/>
                </a:lnTo>
                <a:lnTo>
                  <a:pt x="598695" y="2362199"/>
                </a:lnTo>
                <a:lnTo>
                  <a:pt x="558877" y="2336799"/>
                </a:lnTo>
                <a:lnTo>
                  <a:pt x="519864" y="2311399"/>
                </a:lnTo>
                <a:lnTo>
                  <a:pt x="481727" y="2273299"/>
                </a:lnTo>
                <a:lnTo>
                  <a:pt x="444540" y="2247899"/>
                </a:lnTo>
                <a:lnTo>
                  <a:pt x="408374" y="2209799"/>
                </a:lnTo>
                <a:lnTo>
                  <a:pt x="373302" y="2171699"/>
                </a:lnTo>
                <a:lnTo>
                  <a:pt x="339395" y="2146299"/>
                </a:lnTo>
                <a:lnTo>
                  <a:pt x="306726" y="2108199"/>
                </a:lnTo>
                <a:lnTo>
                  <a:pt x="275366" y="2070099"/>
                </a:lnTo>
                <a:lnTo>
                  <a:pt x="245389" y="2031999"/>
                </a:lnTo>
                <a:lnTo>
                  <a:pt x="216866" y="1981199"/>
                </a:lnTo>
                <a:lnTo>
                  <a:pt x="189870" y="1943099"/>
                </a:lnTo>
                <a:lnTo>
                  <a:pt x="164472" y="1904999"/>
                </a:lnTo>
                <a:lnTo>
                  <a:pt x="140744" y="1866899"/>
                </a:lnTo>
                <a:lnTo>
                  <a:pt x="118760" y="1816099"/>
                </a:lnTo>
                <a:lnTo>
                  <a:pt x="98590" y="1777999"/>
                </a:lnTo>
                <a:lnTo>
                  <a:pt x="80308" y="1739899"/>
                </a:lnTo>
                <a:lnTo>
                  <a:pt x="63985" y="1689099"/>
                </a:lnTo>
                <a:lnTo>
                  <a:pt x="49693" y="1650999"/>
                </a:lnTo>
                <a:lnTo>
                  <a:pt x="37506" y="1600199"/>
                </a:lnTo>
                <a:lnTo>
                  <a:pt x="27493" y="1562099"/>
                </a:lnTo>
                <a:lnTo>
                  <a:pt x="18615" y="1511299"/>
                </a:lnTo>
                <a:lnTo>
                  <a:pt x="11490" y="1460499"/>
                </a:lnTo>
                <a:lnTo>
                  <a:pt x="6093" y="1422399"/>
                </a:lnTo>
                <a:lnTo>
                  <a:pt x="2397" y="1371599"/>
                </a:lnTo>
                <a:lnTo>
                  <a:pt x="375" y="1320799"/>
                </a:lnTo>
                <a:lnTo>
                  <a:pt x="250" y="1308099"/>
                </a:lnTo>
                <a:lnTo>
                  <a:pt x="125" y="1295399"/>
                </a:lnTo>
                <a:lnTo>
                  <a:pt x="1244" y="1231899"/>
                </a:lnTo>
                <a:lnTo>
                  <a:pt x="4081" y="1181099"/>
                </a:lnTo>
                <a:lnTo>
                  <a:pt x="8484" y="1142999"/>
                </a:lnTo>
                <a:lnTo>
                  <a:pt x="14426" y="1092199"/>
                </a:lnTo>
                <a:lnTo>
                  <a:pt x="21880" y="1054099"/>
                </a:lnTo>
                <a:lnTo>
                  <a:pt x="30819" y="1003299"/>
                </a:lnTo>
                <a:lnTo>
                  <a:pt x="41217" y="965199"/>
                </a:lnTo>
                <a:lnTo>
                  <a:pt x="53045" y="927099"/>
                </a:lnTo>
                <a:lnTo>
                  <a:pt x="66278" y="876299"/>
                </a:lnTo>
                <a:lnTo>
                  <a:pt x="80888" y="838199"/>
                </a:lnTo>
                <a:lnTo>
                  <a:pt x="96848" y="800099"/>
                </a:lnTo>
                <a:lnTo>
                  <a:pt x="114132" y="761999"/>
                </a:lnTo>
                <a:lnTo>
                  <a:pt x="132712" y="711199"/>
                </a:lnTo>
                <a:lnTo>
                  <a:pt x="152562" y="673099"/>
                </a:lnTo>
                <a:lnTo>
                  <a:pt x="173654" y="634999"/>
                </a:lnTo>
                <a:lnTo>
                  <a:pt x="195962" y="609599"/>
                </a:lnTo>
                <a:lnTo>
                  <a:pt x="219458" y="571499"/>
                </a:lnTo>
                <a:lnTo>
                  <a:pt x="244116" y="533399"/>
                </a:lnTo>
                <a:lnTo>
                  <a:pt x="269909" y="495299"/>
                </a:lnTo>
                <a:lnTo>
                  <a:pt x="296810" y="469899"/>
                </a:lnTo>
                <a:lnTo>
                  <a:pt x="324791" y="431799"/>
                </a:lnTo>
                <a:lnTo>
                  <a:pt x="353826" y="393699"/>
                </a:lnTo>
                <a:lnTo>
                  <a:pt x="383889" y="368299"/>
                </a:lnTo>
                <a:lnTo>
                  <a:pt x="414951" y="342899"/>
                </a:lnTo>
                <a:lnTo>
                  <a:pt x="446986" y="304799"/>
                </a:lnTo>
                <a:lnTo>
                  <a:pt x="479968" y="279399"/>
                </a:lnTo>
                <a:lnTo>
                  <a:pt x="513868" y="253999"/>
                </a:lnTo>
                <a:lnTo>
                  <a:pt x="548661" y="228599"/>
                </a:lnTo>
                <a:lnTo>
                  <a:pt x="584319" y="203199"/>
                </a:lnTo>
                <a:lnTo>
                  <a:pt x="620815" y="177799"/>
                </a:lnTo>
                <a:lnTo>
                  <a:pt x="658123" y="165099"/>
                </a:lnTo>
                <a:lnTo>
                  <a:pt x="696215" y="139699"/>
                </a:lnTo>
                <a:lnTo>
                  <a:pt x="735064" y="126999"/>
                </a:lnTo>
                <a:lnTo>
                  <a:pt x="774644" y="101599"/>
                </a:lnTo>
                <a:lnTo>
                  <a:pt x="855887" y="76199"/>
                </a:lnTo>
                <a:lnTo>
                  <a:pt x="897497" y="50799"/>
                </a:lnTo>
                <a:lnTo>
                  <a:pt x="939729" y="38099"/>
                </a:lnTo>
                <a:lnTo>
                  <a:pt x="1655643" y="38099"/>
                </a:lnTo>
                <a:lnTo>
                  <a:pt x="1770378" y="88899"/>
                </a:lnTo>
                <a:lnTo>
                  <a:pt x="1798461" y="88899"/>
                </a:lnTo>
                <a:lnTo>
                  <a:pt x="1880967" y="126999"/>
                </a:lnTo>
                <a:lnTo>
                  <a:pt x="1907859" y="152399"/>
                </a:lnTo>
                <a:lnTo>
                  <a:pt x="1986438" y="190499"/>
                </a:lnTo>
                <a:lnTo>
                  <a:pt x="2011903" y="203199"/>
                </a:lnTo>
                <a:lnTo>
                  <a:pt x="2036963" y="228599"/>
                </a:lnTo>
                <a:lnTo>
                  <a:pt x="2061616" y="241299"/>
                </a:lnTo>
                <a:lnTo>
                  <a:pt x="2085863" y="266699"/>
                </a:lnTo>
                <a:lnTo>
                  <a:pt x="1206728" y="266699"/>
                </a:lnTo>
                <a:lnTo>
                  <a:pt x="1159366" y="279399"/>
                </a:lnTo>
                <a:lnTo>
                  <a:pt x="1112663" y="279399"/>
                </a:lnTo>
                <a:lnTo>
                  <a:pt x="977022" y="317499"/>
                </a:lnTo>
                <a:lnTo>
                  <a:pt x="933470" y="330199"/>
                </a:lnTo>
                <a:lnTo>
                  <a:pt x="890835" y="355599"/>
                </a:lnTo>
                <a:lnTo>
                  <a:pt x="849168" y="368299"/>
                </a:lnTo>
                <a:lnTo>
                  <a:pt x="808521" y="393699"/>
                </a:lnTo>
                <a:lnTo>
                  <a:pt x="768946" y="419099"/>
                </a:lnTo>
                <a:lnTo>
                  <a:pt x="730495" y="444499"/>
                </a:lnTo>
                <a:lnTo>
                  <a:pt x="693218" y="469899"/>
                </a:lnTo>
                <a:lnTo>
                  <a:pt x="657168" y="495299"/>
                </a:lnTo>
                <a:lnTo>
                  <a:pt x="622396" y="520699"/>
                </a:lnTo>
                <a:lnTo>
                  <a:pt x="588954" y="558799"/>
                </a:lnTo>
                <a:lnTo>
                  <a:pt x="556894" y="584199"/>
                </a:lnTo>
                <a:lnTo>
                  <a:pt x="526266" y="622299"/>
                </a:lnTo>
                <a:lnTo>
                  <a:pt x="497124" y="647699"/>
                </a:lnTo>
                <a:lnTo>
                  <a:pt x="469517" y="685799"/>
                </a:lnTo>
                <a:lnTo>
                  <a:pt x="443499" y="723899"/>
                </a:lnTo>
                <a:lnTo>
                  <a:pt x="419120" y="761999"/>
                </a:lnTo>
                <a:lnTo>
                  <a:pt x="396433" y="800099"/>
                </a:lnTo>
                <a:lnTo>
                  <a:pt x="375488" y="850899"/>
                </a:lnTo>
                <a:lnTo>
                  <a:pt x="356338" y="888999"/>
                </a:lnTo>
                <a:lnTo>
                  <a:pt x="339033" y="927099"/>
                </a:lnTo>
                <a:lnTo>
                  <a:pt x="323627" y="977899"/>
                </a:lnTo>
                <a:lnTo>
                  <a:pt x="310170" y="1015999"/>
                </a:lnTo>
                <a:lnTo>
                  <a:pt x="298714" y="1066799"/>
                </a:lnTo>
                <a:lnTo>
                  <a:pt x="289310" y="1104899"/>
                </a:lnTo>
                <a:lnTo>
                  <a:pt x="282011" y="1155699"/>
                </a:lnTo>
                <a:lnTo>
                  <a:pt x="276867" y="1206499"/>
                </a:lnTo>
                <a:lnTo>
                  <a:pt x="273931" y="1244599"/>
                </a:lnTo>
                <a:lnTo>
                  <a:pt x="273254" y="1295399"/>
                </a:lnTo>
                <a:lnTo>
                  <a:pt x="274838" y="1346199"/>
                </a:lnTo>
                <a:lnTo>
                  <a:pt x="278580" y="1396999"/>
                </a:lnTo>
                <a:lnTo>
                  <a:pt x="284430" y="1435099"/>
                </a:lnTo>
                <a:lnTo>
                  <a:pt x="292342" y="1485899"/>
                </a:lnTo>
                <a:lnTo>
                  <a:pt x="302267" y="1536699"/>
                </a:lnTo>
                <a:lnTo>
                  <a:pt x="314156" y="1574799"/>
                </a:lnTo>
                <a:lnTo>
                  <a:pt x="327962" y="1625599"/>
                </a:lnTo>
                <a:lnTo>
                  <a:pt x="343636" y="1663699"/>
                </a:lnTo>
                <a:lnTo>
                  <a:pt x="361130" y="1701799"/>
                </a:lnTo>
                <a:lnTo>
                  <a:pt x="380396" y="1739899"/>
                </a:lnTo>
                <a:lnTo>
                  <a:pt x="401386" y="1790699"/>
                </a:lnTo>
                <a:lnTo>
                  <a:pt x="424051" y="1828799"/>
                </a:lnTo>
                <a:lnTo>
                  <a:pt x="448344" y="1866899"/>
                </a:lnTo>
                <a:lnTo>
                  <a:pt x="474216" y="1892299"/>
                </a:lnTo>
                <a:lnTo>
                  <a:pt x="501619" y="1930399"/>
                </a:lnTo>
                <a:lnTo>
                  <a:pt x="530505" y="1968499"/>
                </a:lnTo>
                <a:lnTo>
                  <a:pt x="560825" y="1993899"/>
                </a:lnTo>
                <a:lnTo>
                  <a:pt x="592533" y="2031999"/>
                </a:lnTo>
                <a:lnTo>
                  <a:pt x="625578" y="2057399"/>
                </a:lnTo>
                <a:lnTo>
                  <a:pt x="659913" y="2095499"/>
                </a:lnTo>
                <a:lnTo>
                  <a:pt x="695491" y="2120899"/>
                </a:lnTo>
                <a:lnTo>
                  <a:pt x="732262" y="2146299"/>
                </a:lnTo>
                <a:lnTo>
                  <a:pt x="770179" y="2171699"/>
                </a:lnTo>
                <a:lnTo>
                  <a:pt x="809193" y="2184399"/>
                </a:lnTo>
                <a:lnTo>
                  <a:pt x="849257" y="2209799"/>
                </a:lnTo>
                <a:lnTo>
                  <a:pt x="890321" y="2222499"/>
                </a:lnTo>
                <a:lnTo>
                  <a:pt x="932339" y="2247899"/>
                </a:lnTo>
                <a:lnTo>
                  <a:pt x="1063626" y="2285999"/>
                </a:lnTo>
                <a:lnTo>
                  <a:pt x="1108974" y="2298699"/>
                </a:lnTo>
                <a:lnTo>
                  <a:pt x="1155033" y="2298699"/>
                </a:lnTo>
                <a:lnTo>
                  <a:pt x="1201755" y="2311399"/>
                </a:lnTo>
                <a:lnTo>
                  <a:pt x="2088967" y="2311399"/>
                </a:lnTo>
                <a:lnTo>
                  <a:pt x="2054410" y="2336799"/>
                </a:lnTo>
                <a:lnTo>
                  <a:pt x="2018981" y="2362199"/>
                </a:lnTo>
                <a:lnTo>
                  <a:pt x="1982706" y="2387599"/>
                </a:lnTo>
                <a:lnTo>
                  <a:pt x="1945612" y="2412999"/>
                </a:lnTo>
                <a:lnTo>
                  <a:pt x="1907727" y="2438399"/>
                </a:lnTo>
                <a:lnTo>
                  <a:pt x="1869077" y="2451099"/>
                </a:lnTo>
                <a:lnTo>
                  <a:pt x="1829689" y="2476499"/>
                </a:lnTo>
                <a:lnTo>
                  <a:pt x="1665298" y="2527299"/>
                </a:lnTo>
                <a:lnTo>
                  <a:pt x="1535578" y="2565399"/>
                </a:lnTo>
                <a:lnTo>
                  <a:pt x="1491258" y="2565399"/>
                </a:lnTo>
                <a:lnTo>
                  <a:pt x="1446443" y="2578099"/>
                </a:lnTo>
                <a:close/>
              </a:path>
              <a:path extrusionOk="0" h="2590800" w="2854325">
                <a:moveTo>
                  <a:pt x="2658574" y="126999"/>
                </a:moveTo>
                <a:lnTo>
                  <a:pt x="2599515" y="126999"/>
                </a:lnTo>
                <a:lnTo>
                  <a:pt x="2614173" y="114299"/>
                </a:lnTo>
                <a:lnTo>
                  <a:pt x="2643917" y="114299"/>
                </a:lnTo>
                <a:lnTo>
                  <a:pt x="2658574" y="126999"/>
                </a:lnTo>
                <a:close/>
              </a:path>
              <a:path extrusionOk="0" h="2590800" w="2854325">
                <a:moveTo>
                  <a:pt x="2698510" y="139699"/>
                </a:moveTo>
                <a:lnTo>
                  <a:pt x="2559579" y="139699"/>
                </a:lnTo>
                <a:lnTo>
                  <a:pt x="2572020" y="126999"/>
                </a:lnTo>
                <a:lnTo>
                  <a:pt x="2686069" y="126999"/>
                </a:lnTo>
                <a:lnTo>
                  <a:pt x="2698510" y="139699"/>
                </a:lnTo>
                <a:close/>
              </a:path>
              <a:path extrusionOk="0" h="2590800" w="2854325">
                <a:moveTo>
                  <a:pt x="1944415" y="1295399"/>
                </a:moveTo>
                <a:lnTo>
                  <a:pt x="1376157" y="1295399"/>
                </a:lnTo>
                <a:lnTo>
                  <a:pt x="1390819" y="1282699"/>
                </a:lnTo>
                <a:lnTo>
                  <a:pt x="1411748" y="1282699"/>
                </a:lnTo>
                <a:lnTo>
                  <a:pt x="1418308" y="1269999"/>
                </a:lnTo>
                <a:lnTo>
                  <a:pt x="1430738" y="1269999"/>
                </a:lnTo>
                <a:lnTo>
                  <a:pt x="1436488" y="1257299"/>
                </a:lnTo>
                <a:lnTo>
                  <a:pt x="2548523" y="152399"/>
                </a:lnTo>
                <a:lnTo>
                  <a:pt x="2553820" y="139699"/>
                </a:lnTo>
                <a:lnTo>
                  <a:pt x="2704269" y="139699"/>
                </a:lnTo>
                <a:lnTo>
                  <a:pt x="2709566" y="152399"/>
                </a:lnTo>
                <a:lnTo>
                  <a:pt x="2820886" y="266699"/>
                </a:lnTo>
                <a:lnTo>
                  <a:pt x="2826156" y="266699"/>
                </a:lnTo>
                <a:lnTo>
                  <a:pt x="2830860" y="279399"/>
                </a:lnTo>
                <a:lnTo>
                  <a:pt x="2839137" y="279399"/>
                </a:lnTo>
                <a:lnTo>
                  <a:pt x="2842632" y="292099"/>
                </a:lnTo>
                <a:lnTo>
                  <a:pt x="2848332" y="304799"/>
                </a:lnTo>
                <a:lnTo>
                  <a:pt x="2850484" y="317499"/>
                </a:lnTo>
                <a:lnTo>
                  <a:pt x="2853389" y="330199"/>
                </a:lnTo>
                <a:lnTo>
                  <a:pt x="2854116" y="330199"/>
                </a:lnTo>
                <a:lnTo>
                  <a:pt x="2854116" y="355599"/>
                </a:lnTo>
                <a:lnTo>
                  <a:pt x="2853389" y="355599"/>
                </a:lnTo>
                <a:lnTo>
                  <a:pt x="2850484" y="368299"/>
                </a:lnTo>
                <a:lnTo>
                  <a:pt x="2848332" y="380999"/>
                </a:lnTo>
                <a:lnTo>
                  <a:pt x="2842632" y="393699"/>
                </a:lnTo>
                <a:lnTo>
                  <a:pt x="2839137" y="393699"/>
                </a:lnTo>
                <a:lnTo>
                  <a:pt x="2830860" y="406399"/>
                </a:lnTo>
                <a:lnTo>
                  <a:pt x="2826156" y="419099"/>
                </a:lnTo>
                <a:lnTo>
                  <a:pt x="2820886" y="419099"/>
                </a:lnTo>
                <a:lnTo>
                  <a:pt x="1944415" y="1295399"/>
                </a:lnTo>
                <a:close/>
              </a:path>
              <a:path extrusionOk="0" h="2590800" w="2854325">
                <a:moveTo>
                  <a:pt x="2070053" y="533399"/>
                </a:moveTo>
                <a:lnTo>
                  <a:pt x="1988269" y="533399"/>
                </a:lnTo>
                <a:lnTo>
                  <a:pt x="1952869" y="507999"/>
                </a:lnTo>
                <a:lnTo>
                  <a:pt x="1916150" y="469899"/>
                </a:lnTo>
                <a:lnTo>
                  <a:pt x="1878113" y="444499"/>
                </a:lnTo>
                <a:lnTo>
                  <a:pt x="1838757" y="419099"/>
                </a:lnTo>
                <a:lnTo>
                  <a:pt x="1798253" y="393699"/>
                </a:lnTo>
                <a:lnTo>
                  <a:pt x="1756770" y="380999"/>
                </a:lnTo>
                <a:lnTo>
                  <a:pt x="1714308" y="355599"/>
                </a:lnTo>
                <a:lnTo>
                  <a:pt x="1670868" y="342899"/>
                </a:lnTo>
                <a:lnTo>
                  <a:pt x="1626636" y="317499"/>
                </a:lnTo>
                <a:lnTo>
                  <a:pt x="1490310" y="279399"/>
                </a:lnTo>
                <a:lnTo>
                  <a:pt x="1443854" y="279399"/>
                </a:lnTo>
                <a:lnTo>
                  <a:pt x="1397188" y="266699"/>
                </a:lnTo>
                <a:lnTo>
                  <a:pt x="2085863" y="266699"/>
                </a:lnTo>
                <a:lnTo>
                  <a:pt x="2109678" y="279399"/>
                </a:lnTo>
                <a:lnTo>
                  <a:pt x="2133034" y="304799"/>
                </a:lnTo>
                <a:lnTo>
                  <a:pt x="2155931" y="317499"/>
                </a:lnTo>
                <a:lnTo>
                  <a:pt x="2178369" y="342899"/>
                </a:lnTo>
                <a:lnTo>
                  <a:pt x="2184080" y="342899"/>
                </a:lnTo>
                <a:lnTo>
                  <a:pt x="2188862" y="355599"/>
                </a:lnTo>
                <a:lnTo>
                  <a:pt x="2190895" y="355599"/>
                </a:lnTo>
                <a:lnTo>
                  <a:pt x="2194247" y="368299"/>
                </a:lnTo>
                <a:lnTo>
                  <a:pt x="2197318" y="368299"/>
                </a:lnTo>
                <a:lnTo>
                  <a:pt x="2197951" y="380999"/>
                </a:lnTo>
                <a:lnTo>
                  <a:pt x="2197615" y="393699"/>
                </a:lnTo>
                <a:lnTo>
                  <a:pt x="2196121" y="393699"/>
                </a:lnTo>
                <a:lnTo>
                  <a:pt x="2194978" y="406399"/>
                </a:lnTo>
                <a:lnTo>
                  <a:pt x="2191901" y="406399"/>
                </a:lnTo>
                <a:lnTo>
                  <a:pt x="2189998" y="419099"/>
                </a:lnTo>
                <a:lnTo>
                  <a:pt x="2182874" y="419099"/>
                </a:lnTo>
                <a:lnTo>
                  <a:pt x="2070053" y="533399"/>
                </a:lnTo>
                <a:close/>
              </a:path>
              <a:path extrusionOk="0" h="2590800" w="2854325">
                <a:moveTo>
                  <a:pt x="2060583" y="546099"/>
                </a:moveTo>
                <a:lnTo>
                  <a:pt x="1994237" y="546099"/>
                </a:lnTo>
                <a:lnTo>
                  <a:pt x="1991140" y="533399"/>
                </a:lnTo>
                <a:lnTo>
                  <a:pt x="2067054" y="533399"/>
                </a:lnTo>
                <a:lnTo>
                  <a:pt x="2060583" y="546099"/>
                </a:lnTo>
                <a:close/>
              </a:path>
              <a:path extrusionOk="0" h="2590800" w="2854325">
                <a:moveTo>
                  <a:pt x="814924" y="812799"/>
                </a:moveTo>
                <a:lnTo>
                  <a:pt x="741629" y="812799"/>
                </a:lnTo>
                <a:lnTo>
                  <a:pt x="748746" y="800099"/>
                </a:lnTo>
                <a:lnTo>
                  <a:pt x="807806" y="800099"/>
                </a:lnTo>
                <a:lnTo>
                  <a:pt x="814924" y="812799"/>
                </a:lnTo>
                <a:close/>
              </a:path>
              <a:path extrusionOk="0" h="2590800" w="2854325">
                <a:moveTo>
                  <a:pt x="847742" y="825499"/>
                </a:moveTo>
                <a:lnTo>
                  <a:pt x="708811" y="825499"/>
                </a:lnTo>
                <a:lnTo>
                  <a:pt x="721252" y="812799"/>
                </a:lnTo>
                <a:lnTo>
                  <a:pt x="835301" y="812799"/>
                </a:lnTo>
                <a:lnTo>
                  <a:pt x="847742" y="825499"/>
                </a:lnTo>
                <a:close/>
              </a:path>
              <a:path extrusionOk="0" h="2590800" w="2854325">
                <a:moveTo>
                  <a:pt x="1430566" y="1816099"/>
                </a:moveTo>
                <a:lnTo>
                  <a:pt x="1291651" y="1816099"/>
                </a:lnTo>
                <a:lnTo>
                  <a:pt x="1285901" y="1803399"/>
                </a:lnTo>
                <a:lnTo>
                  <a:pt x="586378" y="1104899"/>
                </a:lnTo>
                <a:lnTo>
                  <a:pt x="581108" y="1104899"/>
                </a:lnTo>
                <a:lnTo>
                  <a:pt x="576404" y="1092199"/>
                </a:lnTo>
                <a:lnTo>
                  <a:pt x="568127" y="1079499"/>
                </a:lnTo>
                <a:lnTo>
                  <a:pt x="564632" y="1079499"/>
                </a:lnTo>
                <a:lnTo>
                  <a:pt x="558932" y="1066799"/>
                </a:lnTo>
                <a:lnTo>
                  <a:pt x="556780" y="1054099"/>
                </a:lnTo>
                <a:lnTo>
                  <a:pt x="553875" y="1041399"/>
                </a:lnTo>
                <a:lnTo>
                  <a:pt x="553148" y="1028699"/>
                </a:lnTo>
                <a:lnTo>
                  <a:pt x="553148" y="1015999"/>
                </a:lnTo>
                <a:lnTo>
                  <a:pt x="553875" y="1015999"/>
                </a:lnTo>
                <a:lnTo>
                  <a:pt x="556780" y="1003299"/>
                </a:lnTo>
                <a:lnTo>
                  <a:pt x="558932" y="990599"/>
                </a:lnTo>
                <a:lnTo>
                  <a:pt x="564632" y="977899"/>
                </a:lnTo>
                <a:lnTo>
                  <a:pt x="568127" y="965199"/>
                </a:lnTo>
                <a:lnTo>
                  <a:pt x="576404" y="952499"/>
                </a:lnTo>
                <a:lnTo>
                  <a:pt x="586378" y="952499"/>
                </a:lnTo>
                <a:lnTo>
                  <a:pt x="697755" y="838199"/>
                </a:lnTo>
                <a:lnTo>
                  <a:pt x="703052" y="825499"/>
                </a:lnTo>
                <a:lnTo>
                  <a:pt x="853501" y="825499"/>
                </a:lnTo>
                <a:lnTo>
                  <a:pt x="858798" y="838199"/>
                </a:lnTo>
                <a:lnTo>
                  <a:pt x="1280673" y="1257299"/>
                </a:lnTo>
                <a:lnTo>
                  <a:pt x="1286072" y="1257299"/>
                </a:lnTo>
                <a:lnTo>
                  <a:pt x="1291822" y="1269999"/>
                </a:lnTo>
                <a:lnTo>
                  <a:pt x="1304251" y="1269999"/>
                </a:lnTo>
                <a:lnTo>
                  <a:pt x="1310812" y="1282699"/>
                </a:lnTo>
                <a:lnTo>
                  <a:pt x="1331741" y="1282699"/>
                </a:lnTo>
                <a:lnTo>
                  <a:pt x="1346402" y="1295399"/>
                </a:lnTo>
                <a:lnTo>
                  <a:pt x="1944415" y="1295399"/>
                </a:lnTo>
                <a:lnTo>
                  <a:pt x="1436316" y="1803399"/>
                </a:lnTo>
                <a:lnTo>
                  <a:pt x="1430566" y="1816099"/>
                </a:lnTo>
                <a:close/>
              </a:path>
              <a:path extrusionOk="0" h="2590800" w="2854325">
                <a:moveTo>
                  <a:pt x="2491611" y="876299"/>
                </a:moveTo>
                <a:lnTo>
                  <a:pt x="2468176" y="876299"/>
                </a:lnTo>
                <a:lnTo>
                  <a:pt x="2473364" y="863599"/>
                </a:lnTo>
                <a:lnTo>
                  <a:pt x="2489036" y="863599"/>
                </a:lnTo>
                <a:lnTo>
                  <a:pt x="2491611" y="876299"/>
                </a:lnTo>
                <a:close/>
              </a:path>
              <a:path extrusionOk="0" h="2590800" w="2854325">
                <a:moveTo>
                  <a:pt x="2519525" y="888999"/>
                </a:moveTo>
                <a:lnTo>
                  <a:pt x="2440100" y="888999"/>
                </a:lnTo>
                <a:lnTo>
                  <a:pt x="2444246" y="876299"/>
                </a:lnTo>
                <a:lnTo>
                  <a:pt x="2517511" y="876299"/>
                </a:lnTo>
                <a:lnTo>
                  <a:pt x="2519525" y="888999"/>
                </a:lnTo>
                <a:close/>
              </a:path>
              <a:path extrusionOk="0" h="2590800" w="2854325">
                <a:moveTo>
                  <a:pt x="2088967" y="2311399"/>
                </a:moveTo>
                <a:lnTo>
                  <a:pt x="1393448" y="2311399"/>
                </a:lnTo>
                <a:lnTo>
                  <a:pt x="1440813" y="2298699"/>
                </a:lnTo>
                <a:lnTo>
                  <a:pt x="1487533" y="2298699"/>
                </a:lnTo>
                <a:lnTo>
                  <a:pt x="1666878" y="2247899"/>
                </a:lnTo>
                <a:lnTo>
                  <a:pt x="1709558" y="2222499"/>
                </a:lnTo>
                <a:lnTo>
                  <a:pt x="1751267" y="2209799"/>
                </a:lnTo>
                <a:lnTo>
                  <a:pt x="1791950" y="2184399"/>
                </a:lnTo>
                <a:lnTo>
                  <a:pt x="1831554" y="2158999"/>
                </a:lnTo>
                <a:lnTo>
                  <a:pt x="1870023" y="2133599"/>
                </a:lnTo>
                <a:lnTo>
                  <a:pt x="1907304" y="2108199"/>
                </a:lnTo>
                <a:lnTo>
                  <a:pt x="1943341" y="2082799"/>
                </a:lnTo>
                <a:lnTo>
                  <a:pt x="1978082" y="2057399"/>
                </a:lnTo>
                <a:lnTo>
                  <a:pt x="2011470" y="2019299"/>
                </a:lnTo>
                <a:lnTo>
                  <a:pt x="2043453" y="1981199"/>
                </a:lnTo>
                <a:lnTo>
                  <a:pt x="2073975" y="1955799"/>
                </a:lnTo>
                <a:lnTo>
                  <a:pt x="2102982" y="1917699"/>
                </a:lnTo>
                <a:lnTo>
                  <a:pt x="2130420" y="1879599"/>
                </a:lnTo>
                <a:lnTo>
                  <a:pt x="2156234" y="1841499"/>
                </a:lnTo>
                <a:lnTo>
                  <a:pt x="2180371" y="1803399"/>
                </a:lnTo>
                <a:lnTo>
                  <a:pt x="2202775" y="1765299"/>
                </a:lnTo>
                <a:lnTo>
                  <a:pt x="2223393" y="1727199"/>
                </a:lnTo>
                <a:lnTo>
                  <a:pt x="2242170" y="1676399"/>
                </a:lnTo>
                <a:lnTo>
                  <a:pt x="2259051" y="1638299"/>
                </a:lnTo>
                <a:lnTo>
                  <a:pt x="2273982" y="1587499"/>
                </a:lnTo>
                <a:lnTo>
                  <a:pt x="2286910" y="1549399"/>
                </a:lnTo>
                <a:lnTo>
                  <a:pt x="2297779" y="1498599"/>
                </a:lnTo>
                <a:lnTo>
                  <a:pt x="2306535" y="1460499"/>
                </a:lnTo>
                <a:lnTo>
                  <a:pt x="2313124" y="1409699"/>
                </a:lnTo>
                <a:lnTo>
                  <a:pt x="2317491" y="1358899"/>
                </a:lnTo>
                <a:lnTo>
                  <a:pt x="2319718" y="1308099"/>
                </a:lnTo>
                <a:lnTo>
                  <a:pt x="2319612" y="1257299"/>
                </a:lnTo>
                <a:lnTo>
                  <a:pt x="2317172" y="1206499"/>
                </a:lnTo>
                <a:lnTo>
                  <a:pt x="2312400" y="1168399"/>
                </a:lnTo>
                <a:lnTo>
                  <a:pt x="2305294" y="1117599"/>
                </a:lnTo>
                <a:lnTo>
                  <a:pt x="2295855" y="1066799"/>
                </a:lnTo>
                <a:lnTo>
                  <a:pt x="2294664" y="1054099"/>
                </a:lnTo>
                <a:lnTo>
                  <a:pt x="2294439" y="1054099"/>
                </a:lnTo>
                <a:lnTo>
                  <a:pt x="2295180" y="1041399"/>
                </a:lnTo>
                <a:lnTo>
                  <a:pt x="2296886" y="1041399"/>
                </a:lnTo>
                <a:lnTo>
                  <a:pt x="2299492" y="1028699"/>
                </a:lnTo>
                <a:lnTo>
                  <a:pt x="2302928" y="1028699"/>
                </a:lnTo>
                <a:lnTo>
                  <a:pt x="2307196" y="1015999"/>
                </a:lnTo>
                <a:lnTo>
                  <a:pt x="2312296" y="1015999"/>
                </a:lnTo>
                <a:lnTo>
                  <a:pt x="2438139" y="888999"/>
                </a:lnTo>
                <a:lnTo>
                  <a:pt x="2528438" y="888999"/>
                </a:lnTo>
                <a:lnTo>
                  <a:pt x="2529960" y="901699"/>
                </a:lnTo>
                <a:lnTo>
                  <a:pt x="2536144" y="901699"/>
                </a:lnTo>
                <a:lnTo>
                  <a:pt x="2537075" y="914399"/>
                </a:lnTo>
                <a:lnTo>
                  <a:pt x="2537848" y="914399"/>
                </a:lnTo>
                <a:lnTo>
                  <a:pt x="2550978" y="952499"/>
                </a:lnTo>
                <a:lnTo>
                  <a:pt x="2562351" y="1003299"/>
                </a:lnTo>
                <a:lnTo>
                  <a:pt x="2571966" y="1054099"/>
                </a:lnTo>
                <a:lnTo>
                  <a:pt x="2579823" y="1104899"/>
                </a:lnTo>
                <a:lnTo>
                  <a:pt x="2585924" y="1142999"/>
                </a:lnTo>
                <a:lnTo>
                  <a:pt x="2590266" y="1193799"/>
                </a:lnTo>
                <a:lnTo>
                  <a:pt x="2592851" y="1244599"/>
                </a:lnTo>
                <a:lnTo>
                  <a:pt x="2593679" y="1295399"/>
                </a:lnTo>
                <a:lnTo>
                  <a:pt x="2592870" y="1333499"/>
                </a:lnTo>
                <a:lnTo>
                  <a:pt x="2590461" y="1384299"/>
                </a:lnTo>
                <a:lnTo>
                  <a:pt x="2586478" y="1422399"/>
                </a:lnTo>
                <a:lnTo>
                  <a:pt x="2580949" y="1473199"/>
                </a:lnTo>
                <a:lnTo>
                  <a:pt x="2573900" y="1511299"/>
                </a:lnTo>
                <a:lnTo>
                  <a:pt x="2565359" y="1562099"/>
                </a:lnTo>
                <a:lnTo>
                  <a:pt x="2555352" y="1600199"/>
                </a:lnTo>
                <a:lnTo>
                  <a:pt x="2543907" y="1650999"/>
                </a:lnTo>
                <a:lnTo>
                  <a:pt x="2531051" y="1689099"/>
                </a:lnTo>
                <a:lnTo>
                  <a:pt x="2516809" y="1727199"/>
                </a:lnTo>
                <a:lnTo>
                  <a:pt x="2501210" y="1765299"/>
                </a:lnTo>
                <a:lnTo>
                  <a:pt x="2484280" y="1816099"/>
                </a:lnTo>
                <a:lnTo>
                  <a:pt x="2466046" y="1854199"/>
                </a:lnTo>
                <a:lnTo>
                  <a:pt x="2446536" y="1892299"/>
                </a:lnTo>
                <a:lnTo>
                  <a:pt x="2425775" y="1930399"/>
                </a:lnTo>
                <a:lnTo>
                  <a:pt x="2403792" y="1968499"/>
                </a:lnTo>
                <a:lnTo>
                  <a:pt x="2380612" y="2006599"/>
                </a:lnTo>
                <a:lnTo>
                  <a:pt x="2356264" y="2031999"/>
                </a:lnTo>
                <a:lnTo>
                  <a:pt x="2330773" y="2070099"/>
                </a:lnTo>
                <a:lnTo>
                  <a:pt x="2304167" y="2108199"/>
                </a:lnTo>
                <a:lnTo>
                  <a:pt x="2276473" y="2133599"/>
                </a:lnTo>
                <a:lnTo>
                  <a:pt x="2247718" y="2171699"/>
                </a:lnTo>
                <a:lnTo>
                  <a:pt x="2217929" y="2197099"/>
                </a:lnTo>
                <a:lnTo>
                  <a:pt x="2187132" y="2235199"/>
                </a:lnTo>
                <a:lnTo>
                  <a:pt x="2155354" y="2260599"/>
                </a:lnTo>
                <a:lnTo>
                  <a:pt x="2122624" y="2285999"/>
                </a:lnTo>
                <a:lnTo>
                  <a:pt x="2088967" y="2311399"/>
                </a:lnTo>
                <a:close/>
              </a:path>
              <a:path extrusionOk="0" h="2590800" w="2854325">
                <a:moveTo>
                  <a:pt x="1411577" y="1828799"/>
                </a:moveTo>
                <a:lnTo>
                  <a:pt x="1310640" y="1828799"/>
                </a:lnTo>
                <a:lnTo>
                  <a:pt x="1304080" y="1816099"/>
                </a:lnTo>
                <a:lnTo>
                  <a:pt x="1418137" y="1816099"/>
                </a:lnTo>
                <a:lnTo>
                  <a:pt x="1411577" y="1828799"/>
                </a:lnTo>
                <a:close/>
              </a:path>
              <a:path extrusionOk="0" h="2590800" w="2854325">
                <a:moveTo>
                  <a:pt x="1309294" y="2590799"/>
                </a:moveTo>
                <a:lnTo>
                  <a:pt x="1262767" y="2590799"/>
                </a:lnTo>
                <a:lnTo>
                  <a:pt x="1215880" y="2578099"/>
                </a:lnTo>
                <a:lnTo>
                  <a:pt x="1355434" y="2578099"/>
                </a:lnTo>
                <a:lnTo>
                  <a:pt x="1309294" y="2590799"/>
                </a:lnTo>
                <a:close/>
              </a:path>
            </a:pathLst>
          </a:custGeom>
          <a:solidFill>
            <a:srgbClr val="00BE15">
              <a:alpha val="29800"/>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32" name="Google Shape;232;g367b3531302_0_179"/>
          <p:cNvSpPr/>
          <p:nvPr/>
        </p:nvSpPr>
        <p:spPr>
          <a:xfrm>
            <a:off x="671022" y="4805932"/>
            <a:ext cx="853021" cy="842010"/>
          </a:xfrm>
          <a:custGeom>
            <a:rect b="b" l="l" r="r" t="t"/>
            <a:pathLst>
              <a:path extrusionOk="0" h="2476500" w="2508885">
                <a:moveTo>
                  <a:pt x="1459071" y="12700"/>
                </a:moveTo>
                <a:lnTo>
                  <a:pt x="1056966" y="12700"/>
                </a:lnTo>
                <a:lnTo>
                  <a:pt x="1106695" y="0"/>
                </a:lnTo>
                <a:lnTo>
                  <a:pt x="1409054" y="0"/>
                </a:lnTo>
                <a:lnTo>
                  <a:pt x="1459071" y="12700"/>
                </a:lnTo>
                <a:close/>
              </a:path>
              <a:path extrusionOk="0" h="2476500" w="2508885">
                <a:moveTo>
                  <a:pt x="1424879" y="2463800"/>
                </a:moveTo>
                <a:lnTo>
                  <a:pt x="1050835" y="2463800"/>
                </a:lnTo>
                <a:lnTo>
                  <a:pt x="960655" y="2438400"/>
                </a:lnTo>
                <a:lnTo>
                  <a:pt x="744652" y="2374900"/>
                </a:lnTo>
                <a:lnTo>
                  <a:pt x="703401" y="2349500"/>
                </a:lnTo>
                <a:lnTo>
                  <a:pt x="662897" y="2336800"/>
                </a:lnTo>
                <a:lnTo>
                  <a:pt x="623181" y="2311400"/>
                </a:lnTo>
                <a:lnTo>
                  <a:pt x="584294" y="2286000"/>
                </a:lnTo>
                <a:lnTo>
                  <a:pt x="546277" y="2260600"/>
                </a:lnTo>
                <a:lnTo>
                  <a:pt x="509173" y="2235200"/>
                </a:lnTo>
                <a:lnTo>
                  <a:pt x="473021" y="2209800"/>
                </a:lnTo>
                <a:lnTo>
                  <a:pt x="437864" y="2184400"/>
                </a:lnTo>
                <a:lnTo>
                  <a:pt x="403743" y="2146300"/>
                </a:lnTo>
                <a:lnTo>
                  <a:pt x="370700" y="2120900"/>
                </a:lnTo>
                <a:lnTo>
                  <a:pt x="338774" y="2082800"/>
                </a:lnTo>
                <a:lnTo>
                  <a:pt x="308009" y="2057400"/>
                </a:lnTo>
                <a:lnTo>
                  <a:pt x="278445" y="2019300"/>
                </a:lnTo>
                <a:lnTo>
                  <a:pt x="250124" y="1981200"/>
                </a:lnTo>
                <a:lnTo>
                  <a:pt x="223086" y="1943100"/>
                </a:lnTo>
                <a:lnTo>
                  <a:pt x="197374" y="1905000"/>
                </a:lnTo>
                <a:lnTo>
                  <a:pt x="173028" y="1866900"/>
                </a:lnTo>
                <a:lnTo>
                  <a:pt x="150090" y="1828800"/>
                </a:lnTo>
                <a:lnTo>
                  <a:pt x="128602" y="1778000"/>
                </a:lnTo>
                <a:lnTo>
                  <a:pt x="108604" y="1739900"/>
                </a:lnTo>
                <a:lnTo>
                  <a:pt x="90138" y="1701800"/>
                </a:lnTo>
                <a:lnTo>
                  <a:pt x="73246" y="1651000"/>
                </a:lnTo>
                <a:lnTo>
                  <a:pt x="57968" y="1612900"/>
                </a:lnTo>
                <a:lnTo>
                  <a:pt x="44346" y="1562100"/>
                </a:lnTo>
                <a:lnTo>
                  <a:pt x="32421" y="1511300"/>
                </a:lnTo>
                <a:lnTo>
                  <a:pt x="22324" y="1473200"/>
                </a:lnTo>
                <a:lnTo>
                  <a:pt x="14138" y="1422400"/>
                </a:lnTo>
                <a:lnTo>
                  <a:pt x="7838" y="1371600"/>
                </a:lnTo>
                <a:lnTo>
                  <a:pt x="3399" y="1320800"/>
                </a:lnTo>
                <a:lnTo>
                  <a:pt x="795" y="1282700"/>
                </a:lnTo>
                <a:lnTo>
                  <a:pt x="0" y="1231900"/>
                </a:lnTo>
                <a:lnTo>
                  <a:pt x="987" y="1181100"/>
                </a:lnTo>
                <a:lnTo>
                  <a:pt x="3733" y="1143000"/>
                </a:lnTo>
                <a:lnTo>
                  <a:pt x="8210" y="1092200"/>
                </a:lnTo>
                <a:lnTo>
                  <a:pt x="14393" y="1041400"/>
                </a:lnTo>
                <a:lnTo>
                  <a:pt x="22256" y="1003300"/>
                </a:lnTo>
                <a:lnTo>
                  <a:pt x="31775" y="952500"/>
                </a:lnTo>
                <a:lnTo>
                  <a:pt x="42922" y="914400"/>
                </a:lnTo>
                <a:lnTo>
                  <a:pt x="55672" y="863600"/>
                </a:lnTo>
                <a:lnTo>
                  <a:pt x="69999" y="825500"/>
                </a:lnTo>
                <a:lnTo>
                  <a:pt x="85878" y="787400"/>
                </a:lnTo>
                <a:lnTo>
                  <a:pt x="103284" y="736600"/>
                </a:lnTo>
                <a:lnTo>
                  <a:pt x="122189" y="698500"/>
                </a:lnTo>
                <a:lnTo>
                  <a:pt x="142569" y="660400"/>
                </a:lnTo>
                <a:lnTo>
                  <a:pt x="164397" y="622300"/>
                </a:lnTo>
                <a:lnTo>
                  <a:pt x="187649" y="584200"/>
                </a:lnTo>
                <a:lnTo>
                  <a:pt x="212298" y="546100"/>
                </a:lnTo>
                <a:lnTo>
                  <a:pt x="238318" y="508000"/>
                </a:lnTo>
                <a:lnTo>
                  <a:pt x="265685" y="469900"/>
                </a:lnTo>
                <a:lnTo>
                  <a:pt x="294371" y="431800"/>
                </a:lnTo>
                <a:lnTo>
                  <a:pt x="324352" y="393700"/>
                </a:lnTo>
                <a:lnTo>
                  <a:pt x="355601" y="368300"/>
                </a:lnTo>
                <a:lnTo>
                  <a:pt x="388094" y="330200"/>
                </a:lnTo>
                <a:lnTo>
                  <a:pt x="421803" y="304800"/>
                </a:lnTo>
                <a:lnTo>
                  <a:pt x="456704" y="279400"/>
                </a:lnTo>
                <a:lnTo>
                  <a:pt x="492771" y="241300"/>
                </a:lnTo>
                <a:lnTo>
                  <a:pt x="529978" y="215900"/>
                </a:lnTo>
                <a:lnTo>
                  <a:pt x="568299" y="190500"/>
                </a:lnTo>
                <a:lnTo>
                  <a:pt x="607708" y="165100"/>
                </a:lnTo>
                <a:lnTo>
                  <a:pt x="648181" y="139700"/>
                </a:lnTo>
                <a:lnTo>
                  <a:pt x="689690" y="127000"/>
                </a:lnTo>
                <a:lnTo>
                  <a:pt x="732211" y="101600"/>
                </a:lnTo>
                <a:lnTo>
                  <a:pt x="775717" y="88900"/>
                </a:lnTo>
                <a:lnTo>
                  <a:pt x="820183" y="63500"/>
                </a:lnTo>
                <a:lnTo>
                  <a:pt x="865584" y="50800"/>
                </a:lnTo>
                <a:lnTo>
                  <a:pt x="1007726" y="12700"/>
                </a:lnTo>
                <a:lnTo>
                  <a:pt x="1508683" y="12700"/>
                </a:lnTo>
                <a:lnTo>
                  <a:pt x="1653973" y="50800"/>
                </a:lnTo>
                <a:lnTo>
                  <a:pt x="1700850" y="76200"/>
                </a:lnTo>
                <a:lnTo>
                  <a:pt x="1746764" y="88900"/>
                </a:lnTo>
                <a:lnTo>
                  <a:pt x="1791604" y="114300"/>
                </a:lnTo>
                <a:lnTo>
                  <a:pt x="1835258" y="139700"/>
                </a:lnTo>
                <a:lnTo>
                  <a:pt x="1877614" y="165100"/>
                </a:lnTo>
                <a:lnTo>
                  <a:pt x="1918562" y="190500"/>
                </a:lnTo>
                <a:lnTo>
                  <a:pt x="1957989" y="215900"/>
                </a:lnTo>
                <a:lnTo>
                  <a:pt x="1920011" y="254000"/>
                </a:lnTo>
                <a:lnTo>
                  <a:pt x="1163065" y="254000"/>
                </a:lnTo>
                <a:lnTo>
                  <a:pt x="1138750" y="266700"/>
                </a:lnTo>
                <a:lnTo>
                  <a:pt x="1066214" y="266700"/>
                </a:lnTo>
                <a:lnTo>
                  <a:pt x="1042244" y="279400"/>
                </a:lnTo>
                <a:lnTo>
                  <a:pt x="1018383" y="279400"/>
                </a:lnTo>
                <a:lnTo>
                  <a:pt x="924963" y="304800"/>
                </a:lnTo>
                <a:lnTo>
                  <a:pt x="880001" y="330200"/>
                </a:lnTo>
                <a:lnTo>
                  <a:pt x="836259" y="342900"/>
                </a:lnTo>
                <a:lnTo>
                  <a:pt x="793781" y="368300"/>
                </a:lnTo>
                <a:lnTo>
                  <a:pt x="752607" y="381000"/>
                </a:lnTo>
                <a:lnTo>
                  <a:pt x="712780" y="406400"/>
                </a:lnTo>
                <a:lnTo>
                  <a:pt x="674342" y="431800"/>
                </a:lnTo>
                <a:lnTo>
                  <a:pt x="637333" y="469900"/>
                </a:lnTo>
                <a:lnTo>
                  <a:pt x="601797" y="495300"/>
                </a:lnTo>
                <a:lnTo>
                  <a:pt x="567775" y="520700"/>
                </a:lnTo>
                <a:lnTo>
                  <a:pt x="535309" y="558800"/>
                </a:lnTo>
                <a:lnTo>
                  <a:pt x="504441" y="584200"/>
                </a:lnTo>
                <a:lnTo>
                  <a:pt x="475212" y="622300"/>
                </a:lnTo>
                <a:lnTo>
                  <a:pt x="447665" y="660400"/>
                </a:lnTo>
                <a:lnTo>
                  <a:pt x="421841" y="698500"/>
                </a:lnTo>
                <a:lnTo>
                  <a:pt x="397782" y="736600"/>
                </a:lnTo>
                <a:lnTo>
                  <a:pt x="375531" y="774700"/>
                </a:lnTo>
                <a:lnTo>
                  <a:pt x="355128" y="812800"/>
                </a:lnTo>
                <a:lnTo>
                  <a:pt x="336616" y="863600"/>
                </a:lnTo>
                <a:lnTo>
                  <a:pt x="320037" y="901700"/>
                </a:lnTo>
                <a:lnTo>
                  <a:pt x="305433" y="939800"/>
                </a:lnTo>
                <a:lnTo>
                  <a:pt x="292845" y="990600"/>
                </a:lnTo>
                <a:lnTo>
                  <a:pt x="282315" y="1028700"/>
                </a:lnTo>
                <a:lnTo>
                  <a:pt x="273885" y="1079500"/>
                </a:lnTo>
                <a:lnTo>
                  <a:pt x="267598" y="1130300"/>
                </a:lnTo>
                <a:lnTo>
                  <a:pt x="263494" y="1168400"/>
                </a:lnTo>
                <a:lnTo>
                  <a:pt x="261616" y="1219200"/>
                </a:lnTo>
                <a:lnTo>
                  <a:pt x="261713" y="1231900"/>
                </a:lnTo>
                <a:lnTo>
                  <a:pt x="261811" y="1244600"/>
                </a:lnTo>
                <a:lnTo>
                  <a:pt x="264704" y="1308100"/>
                </a:lnTo>
                <a:lnTo>
                  <a:pt x="269755" y="1358900"/>
                </a:lnTo>
                <a:lnTo>
                  <a:pt x="277198" y="1409700"/>
                </a:lnTo>
                <a:lnTo>
                  <a:pt x="287077" y="1460500"/>
                </a:lnTo>
                <a:lnTo>
                  <a:pt x="299287" y="1498600"/>
                </a:lnTo>
                <a:lnTo>
                  <a:pt x="313651" y="1549400"/>
                </a:lnTo>
                <a:lnTo>
                  <a:pt x="330104" y="1600200"/>
                </a:lnTo>
                <a:lnTo>
                  <a:pt x="348576" y="1638300"/>
                </a:lnTo>
                <a:lnTo>
                  <a:pt x="369002" y="1676400"/>
                </a:lnTo>
                <a:lnTo>
                  <a:pt x="391314" y="1727200"/>
                </a:lnTo>
                <a:lnTo>
                  <a:pt x="415445" y="1765300"/>
                </a:lnTo>
                <a:lnTo>
                  <a:pt x="441327" y="1803400"/>
                </a:lnTo>
                <a:lnTo>
                  <a:pt x="468894" y="1841500"/>
                </a:lnTo>
                <a:lnTo>
                  <a:pt x="498077" y="1866900"/>
                </a:lnTo>
                <a:lnTo>
                  <a:pt x="528811" y="1905000"/>
                </a:lnTo>
                <a:lnTo>
                  <a:pt x="561027" y="1943100"/>
                </a:lnTo>
                <a:lnTo>
                  <a:pt x="594659" y="1968500"/>
                </a:lnTo>
                <a:lnTo>
                  <a:pt x="629639" y="1993900"/>
                </a:lnTo>
                <a:lnTo>
                  <a:pt x="665899" y="2032000"/>
                </a:lnTo>
                <a:lnTo>
                  <a:pt x="703374" y="2057400"/>
                </a:lnTo>
                <a:lnTo>
                  <a:pt x="741995" y="2070100"/>
                </a:lnTo>
                <a:lnTo>
                  <a:pt x="781696" y="2095500"/>
                </a:lnTo>
                <a:lnTo>
                  <a:pt x="822409" y="2120900"/>
                </a:lnTo>
                <a:lnTo>
                  <a:pt x="864066" y="2133600"/>
                </a:lnTo>
                <a:lnTo>
                  <a:pt x="906602" y="2159000"/>
                </a:lnTo>
                <a:lnTo>
                  <a:pt x="1038802" y="2197100"/>
                </a:lnTo>
                <a:lnTo>
                  <a:pt x="1084176" y="2197100"/>
                </a:lnTo>
                <a:lnTo>
                  <a:pt x="1130092" y="2209800"/>
                </a:lnTo>
                <a:lnTo>
                  <a:pt x="2004441" y="2209800"/>
                </a:lnTo>
                <a:lnTo>
                  <a:pt x="1986406" y="2222500"/>
                </a:lnTo>
                <a:lnTo>
                  <a:pt x="1949195" y="2247900"/>
                </a:lnTo>
                <a:lnTo>
                  <a:pt x="1910870" y="2273300"/>
                </a:lnTo>
                <a:lnTo>
                  <a:pt x="1871458" y="2298700"/>
                </a:lnTo>
                <a:lnTo>
                  <a:pt x="1830982" y="2324100"/>
                </a:lnTo>
                <a:lnTo>
                  <a:pt x="1789470" y="2349500"/>
                </a:lnTo>
                <a:lnTo>
                  <a:pt x="1746947" y="2362200"/>
                </a:lnTo>
                <a:lnTo>
                  <a:pt x="1703439" y="2387600"/>
                </a:lnTo>
                <a:lnTo>
                  <a:pt x="1567260" y="2425700"/>
                </a:lnTo>
                <a:lnTo>
                  <a:pt x="1424879" y="2463800"/>
                </a:lnTo>
                <a:close/>
              </a:path>
              <a:path extrusionOk="0" h="2476500" w="2508885">
                <a:moveTo>
                  <a:pt x="2366964" y="114300"/>
                </a:moveTo>
                <a:lnTo>
                  <a:pt x="2218979" y="114300"/>
                </a:lnTo>
                <a:lnTo>
                  <a:pt x="2226242" y="101600"/>
                </a:lnTo>
                <a:lnTo>
                  <a:pt x="2359690" y="101600"/>
                </a:lnTo>
                <a:lnTo>
                  <a:pt x="2366964" y="114300"/>
                </a:lnTo>
                <a:close/>
              </a:path>
              <a:path extrusionOk="0" h="2476500" w="2508885">
                <a:moveTo>
                  <a:pt x="2409535" y="127000"/>
                </a:moveTo>
                <a:lnTo>
                  <a:pt x="2183423" y="127000"/>
                </a:lnTo>
                <a:lnTo>
                  <a:pt x="2190415" y="114300"/>
                </a:lnTo>
                <a:lnTo>
                  <a:pt x="2402589" y="114300"/>
                </a:lnTo>
                <a:lnTo>
                  <a:pt x="2409535" y="127000"/>
                </a:lnTo>
                <a:close/>
              </a:path>
              <a:path extrusionOk="0" h="2476500" w="2508885">
                <a:moveTo>
                  <a:pt x="2436570" y="139700"/>
                </a:moveTo>
                <a:lnTo>
                  <a:pt x="2149536" y="139700"/>
                </a:lnTo>
                <a:lnTo>
                  <a:pt x="2156156" y="127000"/>
                </a:lnTo>
                <a:lnTo>
                  <a:pt x="2429929" y="127000"/>
                </a:lnTo>
                <a:lnTo>
                  <a:pt x="2436570" y="139700"/>
                </a:lnTo>
                <a:close/>
              </a:path>
              <a:path extrusionOk="0" h="2476500" w="2508885">
                <a:moveTo>
                  <a:pt x="2455949" y="152400"/>
                </a:moveTo>
                <a:lnTo>
                  <a:pt x="2130225" y="152400"/>
                </a:lnTo>
                <a:lnTo>
                  <a:pt x="2136566" y="139700"/>
                </a:lnTo>
                <a:lnTo>
                  <a:pt x="2449584" y="139700"/>
                </a:lnTo>
                <a:lnTo>
                  <a:pt x="2455949" y="152400"/>
                </a:lnTo>
                <a:close/>
              </a:path>
              <a:path extrusionOk="0" h="2476500" w="2508885">
                <a:moveTo>
                  <a:pt x="2474448" y="165100"/>
                </a:moveTo>
                <a:lnTo>
                  <a:pt x="2111804" y="165100"/>
                </a:lnTo>
                <a:lnTo>
                  <a:pt x="2117836" y="152400"/>
                </a:lnTo>
                <a:lnTo>
                  <a:pt x="2468389" y="152400"/>
                </a:lnTo>
                <a:lnTo>
                  <a:pt x="2474448" y="165100"/>
                </a:lnTo>
                <a:close/>
              </a:path>
              <a:path extrusionOk="0" h="2476500" w="2508885">
                <a:moveTo>
                  <a:pt x="2491960" y="177800"/>
                </a:moveTo>
                <a:lnTo>
                  <a:pt x="2094377" y="177800"/>
                </a:lnTo>
                <a:lnTo>
                  <a:pt x="2100071" y="165100"/>
                </a:lnTo>
                <a:lnTo>
                  <a:pt x="2486237" y="165100"/>
                </a:lnTo>
                <a:lnTo>
                  <a:pt x="2491960" y="177800"/>
                </a:lnTo>
                <a:close/>
              </a:path>
              <a:path extrusionOk="0" h="2476500" w="2508885">
                <a:moveTo>
                  <a:pt x="1724870" y="977900"/>
                </a:moveTo>
                <a:lnTo>
                  <a:pt x="1294310" y="977900"/>
                </a:lnTo>
                <a:lnTo>
                  <a:pt x="2078042" y="190500"/>
                </a:lnTo>
                <a:lnTo>
                  <a:pt x="2083362" y="190500"/>
                </a:lnTo>
                <a:lnTo>
                  <a:pt x="2088807" y="177800"/>
                </a:lnTo>
                <a:lnTo>
                  <a:pt x="2503036" y="177800"/>
                </a:lnTo>
                <a:lnTo>
                  <a:pt x="2508388" y="190500"/>
                </a:lnTo>
                <a:lnTo>
                  <a:pt x="1724870" y="977900"/>
                </a:lnTo>
                <a:close/>
              </a:path>
              <a:path extrusionOk="0" h="2476500" w="2508885">
                <a:moveTo>
                  <a:pt x="1768101" y="406400"/>
                </a:moveTo>
                <a:lnTo>
                  <a:pt x="1726389" y="381000"/>
                </a:lnTo>
                <a:lnTo>
                  <a:pt x="1705075" y="381000"/>
                </a:lnTo>
                <a:lnTo>
                  <a:pt x="1661557" y="355600"/>
                </a:lnTo>
                <a:lnTo>
                  <a:pt x="1594359" y="317500"/>
                </a:lnTo>
                <a:lnTo>
                  <a:pt x="1571487" y="317500"/>
                </a:lnTo>
                <a:lnTo>
                  <a:pt x="1548421" y="304800"/>
                </a:lnTo>
                <a:lnTo>
                  <a:pt x="1525161" y="304800"/>
                </a:lnTo>
                <a:lnTo>
                  <a:pt x="1501708" y="292100"/>
                </a:lnTo>
                <a:lnTo>
                  <a:pt x="1478091" y="292100"/>
                </a:lnTo>
                <a:lnTo>
                  <a:pt x="1454339" y="279400"/>
                </a:lnTo>
                <a:lnTo>
                  <a:pt x="1430452" y="279400"/>
                </a:lnTo>
                <a:lnTo>
                  <a:pt x="1406431" y="266700"/>
                </a:lnTo>
                <a:lnTo>
                  <a:pt x="1333833" y="266700"/>
                </a:lnTo>
                <a:lnTo>
                  <a:pt x="1309485" y="254000"/>
                </a:lnTo>
                <a:lnTo>
                  <a:pt x="1920011" y="254000"/>
                </a:lnTo>
                <a:lnTo>
                  <a:pt x="1768101" y="406400"/>
                </a:lnTo>
                <a:close/>
              </a:path>
              <a:path extrusionOk="0" h="2476500" w="2508885">
                <a:moveTo>
                  <a:pt x="2004441" y="2209800"/>
                </a:moveTo>
                <a:lnTo>
                  <a:pt x="1365441" y="2209800"/>
                </a:lnTo>
                <a:lnTo>
                  <a:pt x="1508302" y="2171700"/>
                </a:lnTo>
                <a:lnTo>
                  <a:pt x="1599410" y="2146300"/>
                </a:lnTo>
                <a:lnTo>
                  <a:pt x="1643152" y="2120900"/>
                </a:lnTo>
                <a:lnTo>
                  <a:pt x="1685630" y="2108200"/>
                </a:lnTo>
                <a:lnTo>
                  <a:pt x="1726802" y="2082800"/>
                </a:lnTo>
                <a:lnTo>
                  <a:pt x="1766626" y="2057400"/>
                </a:lnTo>
                <a:lnTo>
                  <a:pt x="1805062" y="2032000"/>
                </a:lnTo>
                <a:lnTo>
                  <a:pt x="1842067" y="2006600"/>
                </a:lnTo>
                <a:lnTo>
                  <a:pt x="1877599" y="1981200"/>
                </a:lnTo>
                <a:lnTo>
                  <a:pt x="1911617" y="1943100"/>
                </a:lnTo>
                <a:lnTo>
                  <a:pt x="1944078" y="1917700"/>
                </a:lnTo>
                <a:lnTo>
                  <a:pt x="1974942" y="1879600"/>
                </a:lnTo>
                <a:lnTo>
                  <a:pt x="2004165" y="1841500"/>
                </a:lnTo>
                <a:lnTo>
                  <a:pt x="2031708" y="1803400"/>
                </a:lnTo>
                <a:lnTo>
                  <a:pt x="2057527" y="1765300"/>
                </a:lnTo>
                <a:lnTo>
                  <a:pt x="2081581" y="1727200"/>
                </a:lnTo>
                <a:lnTo>
                  <a:pt x="2103828" y="1689100"/>
                </a:lnTo>
                <a:lnTo>
                  <a:pt x="2124227" y="1651000"/>
                </a:lnTo>
                <a:lnTo>
                  <a:pt x="2142735" y="1612900"/>
                </a:lnTo>
                <a:lnTo>
                  <a:pt x="2159312" y="1562100"/>
                </a:lnTo>
                <a:lnTo>
                  <a:pt x="2173914" y="1524000"/>
                </a:lnTo>
                <a:lnTo>
                  <a:pt x="2186501" y="1485900"/>
                </a:lnTo>
                <a:lnTo>
                  <a:pt x="2197031" y="1435100"/>
                </a:lnTo>
                <a:lnTo>
                  <a:pt x="2205461" y="1384300"/>
                </a:lnTo>
                <a:lnTo>
                  <a:pt x="2211751" y="1346200"/>
                </a:lnTo>
                <a:lnTo>
                  <a:pt x="2215858" y="1295400"/>
                </a:lnTo>
                <a:lnTo>
                  <a:pt x="2217741" y="1257300"/>
                </a:lnTo>
                <a:lnTo>
                  <a:pt x="2217645" y="1244600"/>
                </a:lnTo>
                <a:lnTo>
                  <a:pt x="2217549" y="1231900"/>
                </a:lnTo>
                <a:lnTo>
                  <a:pt x="2217453" y="1219200"/>
                </a:lnTo>
                <a:lnTo>
                  <a:pt x="2217357" y="1206500"/>
                </a:lnTo>
                <a:lnTo>
                  <a:pt x="2214666" y="1155700"/>
                </a:lnTo>
                <a:lnTo>
                  <a:pt x="2209624" y="1104900"/>
                </a:lnTo>
                <a:lnTo>
                  <a:pt x="2202192" y="1066800"/>
                </a:lnTo>
                <a:lnTo>
                  <a:pt x="2192326" y="1016000"/>
                </a:lnTo>
                <a:lnTo>
                  <a:pt x="2180045" y="965200"/>
                </a:lnTo>
                <a:lnTo>
                  <a:pt x="2163189" y="914400"/>
                </a:lnTo>
                <a:lnTo>
                  <a:pt x="2143299" y="863600"/>
                </a:lnTo>
                <a:lnTo>
                  <a:pt x="2100566" y="762000"/>
                </a:lnTo>
                <a:lnTo>
                  <a:pt x="2080801" y="723900"/>
                </a:lnTo>
                <a:lnTo>
                  <a:pt x="2262562" y="533400"/>
                </a:lnTo>
                <a:lnTo>
                  <a:pt x="2290858" y="571500"/>
                </a:lnTo>
                <a:lnTo>
                  <a:pt x="2317199" y="622300"/>
                </a:lnTo>
                <a:lnTo>
                  <a:pt x="2341584" y="673100"/>
                </a:lnTo>
                <a:lnTo>
                  <a:pt x="2364014" y="711200"/>
                </a:lnTo>
                <a:lnTo>
                  <a:pt x="2384488" y="762000"/>
                </a:lnTo>
                <a:lnTo>
                  <a:pt x="2403007" y="812800"/>
                </a:lnTo>
                <a:lnTo>
                  <a:pt x="2419571" y="850900"/>
                </a:lnTo>
                <a:lnTo>
                  <a:pt x="2434179" y="901700"/>
                </a:lnTo>
                <a:lnTo>
                  <a:pt x="2446831" y="952500"/>
                </a:lnTo>
                <a:lnTo>
                  <a:pt x="2456932" y="1003300"/>
                </a:lnTo>
                <a:lnTo>
                  <a:pt x="2465120" y="1054100"/>
                </a:lnTo>
                <a:lnTo>
                  <a:pt x="2471422" y="1092200"/>
                </a:lnTo>
                <a:lnTo>
                  <a:pt x="2475862" y="1143000"/>
                </a:lnTo>
                <a:lnTo>
                  <a:pt x="2478467" y="1193800"/>
                </a:lnTo>
                <a:lnTo>
                  <a:pt x="2479263" y="1244600"/>
                </a:lnTo>
                <a:lnTo>
                  <a:pt x="2478275" y="1282700"/>
                </a:lnTo>
                <a:lnTo>
                  <a:pt x="2475529" y="1333500"/>
                </a:lnTo>
                <a:lnTo>
                  <a:pt x="2471051" y="1371600"/>
                </a:lnTo>
                <a:lnTo>
                  <a:pt x="2464866" y="1422400"/>
                </a:lnTo>
                <a:lnTo>
                  <a:pt x="2457000" y="1473200"/>
                </a:lnTo>
                <a:lnTo>
                  <a:pt x="2447480" y="1511300"/>
                </a:lnTo>
                <a:lnTo>
                  <a:pt x="2436330" y="1562100"/>
                </a:lnTo>
                <a:lnTo>
                  <a:pt x="2423577" y="1600200"/>
                </a:lnTo>
                <a:lnTo>
                  <a:pt x="2409246" y="1651000"/>
                </a:lnTo>
                <a:lnTo>
                  <a:pt x="2393363" y="1689100"/>
                </a:lnTo>
                <a:lnTo>
                  <a:pt x="2375954" y="1727200"/>
                </a:lnTo>
                <a:lnTo>
                  <a:pt x="2357045" y="1765300"/>
                </a:lnTo>
                <a:lnTo>
                  <a:pt x="2336661" y="1816100"/>
                </a:lnTo>
                <a:lnTo>
                  <a:pt x="2314828" y="1854200"/>
                </a:lnTo>
                <a:lnTo>
                  <a:pt x="2291572" y="1892300"/>
                </a:lnTo>
                <a:lnTo>
                  <a:pt x="2266918" y="1930400"/>
                </a:lnTo>
                <a:lnTo>
                  <a:pt x="2240893" y="1968500"/>
                </a:lnTo>
                <a:lnTo>
                  <a:pt x="2213522" y="2006600"/>
                </a:lnTo>
                <a:lnTo>
                  <a:pt x="2184831" y="2032000"/>
                </a:lnTo>
                <a:lnTo>
                  <a:pt x="2154846" y="2070100"/>
                </a:lnTo>
                <a:lnTo>
                  <a:pt x="2123592" y="2108200"/>
                </a:lnTo>
                <a:lnTo>
                  <a:pt x="2091095" y="2133600"/>
                </a:lnTo>
                <a:lnTo>
                  <a:pt x="2057381" y="2171700"/>
                </a:lnTo>
                <a:lnTo>
                  <a:pt x="2022476" y="2197100"/>
                </a:lnTo>
                <a:lnTo>
                  <a:pt x="2004441" y="2209800"/>
                </a:lnTo>
                <a:close/>
              </a:path>
              <a:path extrusionOk="0" h="2476500" w="2508885">
                <a:moveTo>
                  <a:pt x="914989" y="660400"/>
                </a:moveTo>
                <a:lnTo>
                  <a:pt x="737888" y="660400"/>
                </a:lnTo>
                <a:lnTo>
                  <a:pt x="745081" y="647700"/>
                </a:lnTo>
                <a:lnTo>
                  <a:pt x="907796" y="647700"/>
                </a:lnTo>
                <a:lnTo>
                  <a:pt x="914989" y="660400"/>
                </a:lnTo>
                <a:close/>
              </a:path>
              <a:path extrusionOk="0" h="2476500" w="2508885">
                <a:moveTo>
                  <a:pt x="950060" y="673100"/>
                </a:moveTo>
                <a:lnTo>
                  <a:pt x="702817" y="673100"/>
                </a:lnTo>
                <a:lnTo>
                  <a:pt x="709700" y="660400"/>
                </a:lnTo>
                <a:lnTo>
                  <a:pt x="943176" y="660400"/>
                </a:lnTo>
                <a:lnTo>
                  <a:pt x="950060" y="673100"/>
                </a:lnTo>
                <a:close/>
              </a:path>
              <a:path extrusionOk="0" h="2476500" w="2508885">
                <a:moveTo>
                  <a:pt x="976803" y="685800"/>
                </a:moveTo>
                <a:lnTo>
                  <a:pt x="676074" y="685800"/>
                </a:lnTo>
                <a:lnTo>
                  <a:pt x="682636" y="673100"/>
                </a:lnTo>
                <a:lnTo>
                  <a:pt x="970241" y="673100"/>
                </a:lnTo>
                <a:lnTo>
                  <a:pt x="976803" y="685800"/>
                </a:lnTo>
                <a:close/>
              </a:path>
              <a:path extrusionOk="0" h="2476500" w="2508885">
                <a:moveTo>
                  <a:pt x="995922" y="698500"/>
                </a:moveTo>
                <a:lnTo>
                  <a:pt x="656954" y="698500"/>
                </a:lnTo>
                <a:lnTo>
                  <a:pt x="663233" y="685800"/>
                </a:lnTo>
                <a:lnTo>
                  <a:pt x="989643" y="685800"/>
                </a:lnTo>
                <a:lnTo>
                  <a:pt x="995922" y="698500"/>
                </a:lnTo>
                <a:close/>
              </a:path>
              <a:path extrusionOk="0" h="2476500" w="2508885">
                <a:moveTo>
                  <a:pt x="1014125" y="711200"/>
                </a:moveTo>
                <a:lnTo>
                  <a:pt x="638752" y="711200"/>
                </a:lnTo>
                <a:lnTo>
                  <a:pt x="644710" y="698500"/>
                </a:lnTo>
                <a:lnTo>
                  <a:pt x="1008167" y="698500"/>
                </a:lnTo>
                <a:lnTo>
                  <a:pt x="1014125" y="711200"/>
                </a:lnTo>
                <a:close/>
              </a:path>
              <a:path extrusionOk="0" h="2476500" w="2508885">
                <a:moveTo>
                  <a:pt x="1031315" y="723900"/>
                </a:moveTo>
                <a:lnTo>
                  <a:pt x="621562" y="723900"/>
                </a:lnTo>
                <a:lnTo>
                  <a:pt x="627171" y="711200"/>
                </a:lnTo>
                <a:lnTo>
                  <a:pt x="1025706" y="711200"/>
                </a:lnTo>
                <a:lnTo>
                  <a:pt x="1031315" y="723900"/>
                </a:lnTo>
                <a:close/>
              </a:path>
              <a:path extrusionOk="0" h="2476500" w="2508885">
                <a:moveTo>
                  <a:pt x="1041109" y="1676400"/>
                </a:moveTo>
                <a:lnTo>
                  <a:pt x="610714" y="1676400"/>
                </a:lnTo>
                <a:lnTo>
                  <a:pt x="1078786" y="1193800"/>
                </a:lnTo>
                <a:lnTo>
                  <a:pt x="610714" y="736600"/>
                </a:lnTo>
                <a:lnTo>
                  <a:pt x="616076" y="723900"/>
                </a:lnTo>
                <a:lnTo>
                  <a:pt x="1036801" y="723900"/>
                </a:lnTo>
                <a:lnTo>
                  <a:pt x="1042163" y="736600"/>
                </a:lnTo>
                <a:lnTo>
                  <a:pt x="1294310" y="977900"/>
                </a:lnTo>
                <a:lnTo>
                  <a:pt x="1724870" y="977900"/>
                </a:lnTo>
                <a:lnTo>
                  <a:pt x="1510034" y="1193800"/>
                </a:lnTo>
                <a:lnTo>
                  <a:pt x="1721635" y="1409700"/>
                </a:lnTo>
                <a:lnTo>
                  <a:pt x="1295715" y="1409700"/>
                </a:lnTo>
                <a:lnTo>
                  <a:pt x="1041109" y="1676400"/>
                </a:lnTo>
                <a:close/>
              </a:path>
              <a:path extrusionOk="0" h="2476500" w="2508885">
                <a:moveTo>
                  <a:pt x="1983023" y="1676400"/>
                </a:moveTo>
                <a:lnTo>
                  <a:pt x="1552326" y="1676400"/>
                </a:lnTo>
                <a:lnTo>
                  <a:pt x="1295715" y="1409700"/>
                </a:lnTo>
                <a:lnTo>
                  <a:pt x="1721635" y="1409700"/>
                </a:lnTo>
                <a:lnTo>
                  <a:pt x="1983023" y="1676400"/>
                </a:lnTo>
                <a:close/>
              </a:path>
              <a:path extrusionOk="0" h="2476500" w="2508885">
                <a:moveTo>
                  <a:pt x="1030340" y="1689100"/>
                </a:moveTo>
                <a:lnTo>
                  <a:pt x="621541" y="1689100"/>
                </a:lnTo>
                <a:lnTo>
                  <a:pt x="616065" y="1676400"/>
                </a:lnTo>
                <a:lnTo>
                  <a:pt x="1035787" y="1676400"/>
                </a:lnTo>
                <a:lnTo>
                  <a:pt x="1030340" y="1689100"/>
                </a:lnTo>
                <a:close/>
              </a:path>
              <a:path extrusionOk="0" h="2476500" w="2508885">
                <a:moveTo>
                  <a:pt x="1966657" y="1689100"/>
                </a:moveTo>
                <a:lnTo>
                  <a:pt x="1568760" y="1689100"/>
                </a:lnTo>
                <a:lnTo>
                  <a:pt x="1563158" y="1676400"/>
                </a:lnTo>
                <a:lnTo>
                  <a:pt x="1972237" y="1676400"/>
                </a:lnTo>
                <a:lnTo>
                  <a:pt x="1966657" y="1689100"/>
                </a:lnTo>
                <a:close/>
              </a:path>
              <a:path extrusionOk="0" h="2476500" w="2508885">
                <a:moveTo>
                  <a:pt x="1013260" y="1701800"/>
                </a:moveTo>
                <a:lnTo>
                  <a:pt x="638702" y="1701800"/>
                </a:lnTo>
                <a:lnTo>
                  <a:pt x="632863" y="1689100"/>
                </a:lnTo>
                <a:lnTo>
                  <a:pt x="1019073" y="1689100"/>
                </a:lnTo>
                <a:lnTo>
                  <a:pt x="1013260" y="1701800"/>
                </a:lnTo>
                <a:close/>
              </a:path>
              <a:path extrusionOk="0" h="2476500" w="2508885">
                <a:moveTo>
                  <a:pt x="1955132" y="1701800"/>
                </a:moveTo>
                <a:lnTo>
                  <a:pt x="1580327" y="1701800"/>
                </a:lnTo>
                <a:lnTo>
                  <a:pt x="1574485" y="1689100"/>
                </a:lnTo>
                <a:lnTo>
                  <a:pt x="1960954" y="1689100"/>
                </a:lnTo>
                <a:lnTo>
                  <a:pt x="1955132" y="1701800"/>
                </a:lnTo>
                <a:close/>
              </a:path>
              <a:path extrusionOk="0" h="2476500" w="2508885">
                <a:moveTo>
                  <a:pt x="995157" y="1714500"/>
                </a:moveTo>
                <a:lnTo>
                  <a:pt x="656879" y="1714500"/>
                </a:lnTo>
                <a:lnTo>
                  <a:pt x="650710" y="1701800"/>
                </a:lnTo>
                <a:lnTo>
                  <a:pt x="1001302" y="1701800"/>
                </a:lnTo>
                <a:lnTo>
                  <a:pt x="995157" y="1714500"/>
                </a:lnTo>
                <a:close/>
              </a:path>
              <a:path extrusionOk="0" h="2476500" w="2508885">
                <a:moveTo>
                  <a:pt x="1937007" y="1714500"/>
                </a:moveTo>
                <a:lnTo>
                  <a:pt x="1598511" y="1714500"/>
                </a:lnTo>
                <a:lnTo>
                  <a:pt x="1592340" y="1701800"/>
                </a:lnTo>
                <a:lnTo>
                  <a:pt x="1943159" y="1701800"/>
                </a:lnTo>
                <a:lnTo>
                  <a:pt x="1937007" y="1714500"/>
                </a:lnTo>
                <a:close/>
              </a:path>
              <a:path extrusionOk="0" h="2476500" w="2508885">
                <a:moveTo>
                  <a:pt x="976128" y="1727200"/>
                </a:moveTo>
                <a:lnTo>
                  <a:pt x="675974" y="1727200"/>
                </a:lnTo>
                <a:lnTo>
                  <a:pt x="669514" y="1714500"/>
                </a:lnTo>
                <a:lnTo>
                  <a:pt x="982566" y="1714500"/>
                </a:lnTo>
                <a:lnTo>
                  <a:pt x="976128" y="1727200"/>
                </a:lnTo>
                <a:close/>
              </a:path>
              <a:path extrusionOk="0" h="2476500" w="2508885">
                <a:moveTo>
                  <a:pt x="1917956" y="1727200"/>
                </a:moveTo>
                <a:lnTo>
                  <a:pt x="1617614" y="1727200"/>
                </a:lnTo>
                <a:lnTo>
                  <a:pt x="1611152" y="1714500"/>
                </a:lnTo>
                <a:lnTo>
                  <a:pt x="1924401" y="1714500"/>
                </a:lnTo>
                <a:lnTo>
                  <a:pt x="1917956" y="1727200"/>
                </a:lnTo>
                <a:close/>
              </a:path>
              <a:path extrusionOk="0" h="2476500" w="2508885">
                <a:moveTo>
                  <a:pt x="949490" y="1739900"/>
                </a:moveTo>
                <a:lnTo>
                  <a:pt x="695889" y="1739900"/>
                </a:lnTo>
                <a:lnTo>
                  <a:pt x="689169" y="1727200"/>
                </a:lnTo>
                <a:lnTo>
                  <a:pt x="956271" y="1727200"/>
                </a:lnTo>
                <a:lnTo>
                  <a:pt x="949490" y="1739900"/>
                </a:lnTo>
                <a:close/>
              </a:path>
              <a:path extrusionOk="0" h="2476500" w="2508885">
                <a:moveTo>
                  <a:pt x="1891291" y="1739900"/>
                </a:moveTo>
                <a:lnTo>
                  <a:pt x="1644338" y="1739900"/>
                </a:lnTo>
                <a:lnTo>
                  <a:pt x="1637537" y="1727200"/>
                </a:lnTo>
                <a:lnTo>
                  <a:pt x="1898078" y="1727200"/>
                </a:lnTo>
                <a:lnTo>
                  <a:pt x="1891291" y="1739900"/>
                </a:lnTo>
                <a:close/>
              </a:path>
              <a:path extrusionOk="0" h="2476500" w="2508885">
                <a:moveTo>
                  <a:pt x="921649" y="1752600"/>
                </a:moveTo>
                <a:lnTo>
                  <a:pt x="730589" y="1752600"/>
                </a:lnTo>
                <a:lnTo>
                  <a:pt x="723519" y="1739900"/>
                </a:lnTo>
                <a:lnTo>
                  <a:pt x="928705" y="1739900"/>
                </a:lnTo>
                <a:lnTo>
                  <a:pt x="921649" y="1752600"/>
                </a:lnTo>
                <a:close/>
              </a:path>
              <a:path extrusionOk="0" h="2476500" w="2508885">
                <a:moveTo>
                  <a:pt x="1856300" y="1752600"/>
                </a:moveTo>
                <a:lnTo>
                  <a:pt x="1679388" y="1752600"/>
                </a:lnTo>
                <a:lnTo>
                  <a:pt x="1672252" y="1739900"/>
                </a:lnTo>
                <a:lnTo>
                  <a:pt x="1863425" y="1739900"/>
                </a:lnTo>
                <a:lnTo>
                  <a:pt x="1856300" y="1752600"/>
                </a:lnTo>
                <a:close/>
              </a:path>
              <a:path extrusionOk="0" h="2476500" w="2508885">
                <a:moveTo>
                  <a:pt x="870842" y="1765300"/>
                </a:moveTo>
                <a:lnTo>
                  <a:pt x="781463" y="1765300"/>
                </a:lnTo>
                <a:lnTo>
                  <a:pt x="774083" y="1752600"/>
                </a:lnTo>
                <a:lnTo>
                  <a:pt x="878216" y="1752600"/>
                </a:lnTo>
                <a:lnTo>
                  <a:pt x="870842" y="1765300"/>
                </a:lnTo>
                <a:close/>
              </a:path>
              <a:path extrusionOk="0" h="2476500" w="2508885">
                <a:moveTo>
                  <a:pt x="1797740" y="1765300"/>
                </a:moveTo>
                <a:lnTo>
                  <a:pt x="1730561" y="1765300"/>
                </a:lnTo>
                <a:lnTo>
                  <a:pt x="1723150" y="1752600"/>
                </a:lnTo>
                <a:lnTo>
                  <a:pt x="1805174" y="1752600"/>
                </a:lnTo>
                <a:lnTo>
                  <a:pt x="1797740" y="1765300"/>
                </a:lnTo>
                <a:close/>
              </a:path>
              <a:path extrusionOk="0" h="2476500" w="2508885">
                <a:moveTo>
                  <a:pt x="1282838" y="2476500"/>
                </a:moveTo>
                <a:lnTo>
                  <a:pt x="1189120" y="2476500"/>
                </a:lnTo>
                <a:lnTo>
                  <a:pt x="1142678" y="2463800"/>
                </a:lnTo>
                <a:lnTo>
                  <a:pt x="1330031" y="2463800"/>
                </a:lnTo>
                <a:lnTo>
                  <a:pt x="1282838" y="2476500"/>
                </a:lnTo>
                <a:close/>
              </a:path>
            </a:pathLst>
          </a:custGeom>
          <a:solidFill>
            <a:srgbClr val="BE1D2D">
              <a:alpha val="30980"/>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33" name="Google Shape;233;g367b3531302_0_179"/>
          <p:cNvSpPr txBox="1"/>
          <p:nvPr/>
        </p:nvSpPr>
        <p:spPr>
          <a:xfrm>
            <a:off x="6875025" y="1572900"/>
            <a:ext cx="4892100" cy="38403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1000"/>
              </a:spcBef>
              <a:spcAft>
                <a:spcPts val="0"/>
              </a:spcAft>
              <a:buNone/>
            </a:pPr>
            <a:r>
              <a:t/>
            </a:r>
            <a:endParaRPr b="1" sz="1800">
              <a:solidFill>
                <a:schemeClr val="dk1"/>
              </a:solidFill>
            </a:endParaRPr>
          </a:p>
          <a:p>
            <a:pPr indent="-342900" lvl="0" marL="457200" rtl="0" algn="just">
              <a:lnSpc>
                <a:spcPct val="100000"/>
              </a:lnSpc>
              <a:spcBef>
                <a:spcPts val="1200"/>
              </a:spcBef>
              <a:spcAft>
                <a:spcPts val="0"/>
              </a:spcAft>
              <a:buClr>
                <a:schemeClr val="dk1"/>
              </a:buClr>
              <a:buSzPts val="1800"/>
              <a:buChar char="●"/>
            </a:pPr>
            <a:r>
              <a:rPr b="1" lang="es-ES" sz="1800">
                <a:solidFill>
                  <a:schemeClr val="dk1"/>
                </a:solidFill>
              </a:rPr>
              <a:t>Aplicaciones habituales</a:t>
            </a:r>
            <a:endParaRPr b="1" sz="1800">
              <a:solidFill>
                <a:schemeClr val="dk1"/>
              </a:solidFill>
            </a:endParaRPr>
          </a:p>
          <a:p>
            <a:pPr indent="-342900" lvl="1" marL="914400" rtl="0" algn="l">
              <a:spcBef>
                <a:spcPts val="1200"/>
              </a:spcBef>
              <a:spcAft>
                <a:spcPts val="0"/>
              </a:spcAft>
              <a:buClr>
                <a:schemeClr val="dk1"/>
              </a:buClr>
              <a:buSzPts val="1800"/>
              <a:buChar char="○"/>
            </a:pPr>
            <a:r>
              <a:rPr lang="es-ES" sz="1800">
                <a:solidFill>
                  <a:schemeClr val="dk1"/>
                </a:solidFill>
              </a:rPr>
              <a:t>Piezas funcionales</a:t>
            </a:r>
            <a:endParaRPr sz="1800">
              <a:solidFill>
                <a:schemeClr val="dk1"/>
              </a:solidFill>
            </a:endParaRPr>
          </a:p>
          <a:p>
            <a:pPr indent="-342900" lvl="1" marL="914400" rtl="0" algn="l">
              <a:lnSpc>
                <a:spcPct val="100000"/>
              </a:lnSpc>
              <a:spcBef>
                <a:spcPts val="1000"/>
              </a:spcBef>
              <a:spcAft>
                <a:spcPts val="0"/>
              </a:spcAft>
              <a:buClr>
                <a:schemeClr val="dk1"/>
              </a:buClr>
              <a:buSzPts val="1800"/>
              <a:buChar char="○"/>
            </a:pPr>
            <a:r>
              <a:rPr lang="es-ES" sz="1800">
                <a:solidFill>
                  <a:schemeClr val="dk1"/>
                </a:solidFill>
              </a:rPr>
              <a:t>Componentes expuestos a </a:t>
            </a:r>
            <a:endParaRPr sz="1800">
              <a:solidFill>
                <a:schemeClr val="dk1"/>
              </a:solidFill>
            </a:endParaRPr>
          </a:p>
          <a:p>
            <a:pPr indent="0" lvl="0" marL="914400" rtl="0" algn="l">
              <a:lnSpc>
                <a:spcPct val="100000"/>
              </a:lnSpc>
              <a:spcBef>
                <a:spcPts val="1200"/>
              </a:spcBef>
              <a:spcAft>
                <a:spcPts val="0"/>
              </a:spcAft>
              <a:buNone/>
            </a:pPr>
            <a:r>
              <a:rPr lang="es-ES" sz="1800">
                <a:solidFill>
                  <a:schemeClr val="dk1"/>
                </a:solidFill>
              </a:rPr>
              <a:t>esfuerzos</a:t>
            </a:r>
            <a:endParaRPr sz="1800">
              <a:solidFill>
                <a:schemeClr val="dk1"/>
              </a:solidFill>
            </a:endParaRPr>
          </a:p>
          <a:p>
            <a:pPr indent="0" lvl="0" marL="914400" marR="0" rtl="0" algn="just">
              <a:lnSpc>
                <a:spcPct val="150000"/>
              </a:lnSpc>
              <a:spcBef>
                <a:spcPts val="1200"/>
              </a:spcBef>
              <a:spcAft>
                <a:spcPts val="0"/>
              </a:spcAft>
              <a:buNone/>
            </a:pPr>
            <a:r>
              <a:rPr lang="es-ES" sz="1800">
                <a:solidFill>
                  <a:schemeClr val="dk1"/>
                </a:solidFill>
              </a:rPr>
              <a:t>.</a:t>
            </a:r>
            <a:endParaRPr sz="1800">
              <a:solidFill>
                <a:schemeClr val="dk1"/>
              </a:solidFill>
            </a:endParaRPr>
          </a:p>
          <a:p>
            <a:pPr indent="0" lvl="0" marL="914400" marR="0" rtl="0" algn="just">
              <a:lnSpc>
                <a:spcPct val="150000"/>
              </a:lnSpc>
              <a:spcBef>
                <a:spcPts val="1200"/>
              </a:spcBef>
              <a:spcAft>
                <a:spcPts val="0"/>
              </a:spcAft>
              <a:buNone/>
            </a:pPr>
            <a:r>
              <a:t/>
            </a:r>
            <a:endParaRPr sz="1100">
              <a:solidFill>
                <a:schemeClr val="dk1"/>
              </a:solidFil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367d35f2297_0_0"/>
          <p:cNvSpPr txBox="1"/>
          <p:nvPr>
            <p:ph type="title"/>
          </p:nvPr>
        </p:nvSpPr>
        <p:spPr>
          <a:xfrm>
            <a:off x="1308301" y="150100"/>
            <a:ext cx="81084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UD2:TECNOLOGÍA FDM</a:t>
            </a:r>
            <a:endParaRPr/>
          </a:p>
        </p:txBody>
      </p:sp>
      <p:sp>
        <p:nvSpPr>
          <p:cNvPr id="239" name="Google Shape;239;g367d35f2297_0_0"/>
          <p:cNvSpPr txBox="1"/>
          <p:nvPr/>
        </p:nvSpPr>
        <p:spPr>
          <a:xfrm>
            <a:off x="1464825" y="1057950"/>
            <a:ext cx="10514700" cy="11487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2</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lang="es-ES" sz="2400">
                <a:solidFill>
                  <a:srgbClr val="002060"/>
                </a:solidFill>
                <a:latin typeface="Arial Black"/>
                <a:ea typeface="Arial Black"/>
                <a:cs typeface="Arial Black"/>
                <a:sym typeface="Arial Black"/>
              </a:rPr>
              <a:t> MATERIALES Y PARTICULARIDADE</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2.4.3.1 TPU (Poliuretano Termoplástico).</a:t>
            </a:r>
            <a:endParaRPr b="1" sz="2400">
              <a:solidFill>
                <a:srgbClr val="002060"/>
              </a:solidFill>
              <a:latin typeface="Arial Black"/>
              <a:ea typeface="Arial Black"/>
              <a:cs typeface="Arial Black"/>
              <a:sym typeface="Arial Black"/>
            </a:endParaRPr>
          </a:p>
          <a:p>
            <a:pPr indent="0" lvl="0" marL="457200" marR="0" rtl="0" algn="l">
              <a:lnSpc>
                <a:spcPct val="100000"/>
              </a:lnSpc>
              <a:spcBef>
                <a:spcPts val="105"/>
              </a:spcBef>
              <a:spcAft>
                <a:spcPts val="0"/>
              </a:spcAft>
              <a:buNone/>
            </a:pPr>
            <a:r>
              <a:t/>
            </a:r>
            <a:endParaRPr b="1" sz="2400">
              <a:solidFill>
                <a:srgbClr val="002060"/>
              </a:solidFill>
              <a:latin typeface="Arial Black"/>
              <a:ea typeface="Arial Black"/>
              <a:cs typeface="Arial Black"/>
              <a:sym typeface="Arial Black"/>
            </a:endParaRPr>
          </a:p>
        </p:txBody>
      </p:sp>
      <p:pic>
        <p:nvPicPr>
          <p:cNvPr id="240" name="Google Shape;240;g367d35f2297_0_0"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241" name="Google Shape;241;g367d35f2297_0_0"/>
          <p:cNvSpPr txBox="1"/>
          <p:nvPr/>
        </p:nvSpPr>
        <p:spPr>
          <a:xfrm>
            <a:off x="1208700" y="1509150"/>
            <a:ext cx="8208000" cy="32964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1000"/>
              </a:spcBef>
              <a:spcAft>
                <a:spcPts val="0"/>
              </a:spcAft>
              <a:buNone/>
            </a:pPr>
            <a:r>
              <a:t/>
            </a:r>
            <a:endParaRPr b="1" sz="1800">
              <a:solidFill>
                <a:schemeClr val="dk1"/>
              </a:solidFill>
            </a:endParaRPr>
          </a:p>
          <a:p>
            <a:pPr indent="-342900" lvl="0" marL="457200" rtl="0" algn="just">
              <a:lnSpc>
                <a:spcPct val="100000"/>
              </a:lnSpc>
              <a:spcBef>
                <a:spcPts val="1200"/>
              </a:spcBef>
              <a:spcAft>
                <a:spcPts val="0"/>
              </a:spcAft>
              <a:buClr>
                <a:schemeClr val="dk1"/>
              </a:buClr>
              <a:buSzPts val="1800"/>
              <a:buChar char="●"/>
            </a:pPr>
            <a:r>
              <a:rPr b="1" lang="es-ES" sz="1800">
                <a:solidFill>
                  <a:schemeClr val="dk1"/>
                </a:solidFill>
              </a:rPr>
              <a:t>Ventajas</a:t>
            </a:r>
            <a:r>
              <a:rPr lang="es-ES" sz="1800">
                <a:solidFill>
                  <a:schemeClr val="dk1"/>
                </a:solidFill>
              </a:rPr>
              <a:t> frente a otros:</a:t>
            </a:r>
            <a:endParaRPr sz="1800">
              <a:solidFill>
                <a:schemeClr val="dk1"/>
              </a:solidFill>
            </a:endParaRPr>
          </a:p>
          <a:p>
            <a:pPr indent="-342900" lvl="1" marL="914400" rtl="0" algn="just">
              <a:lnSpc>
                <a:spcPct val="100000"/>
              </a:lnSpc>
              <a:spcBef>
                <a:spcPts val="1200"/>
              </a:spcBef>
              <a:spcAft>
                <a:spcPts val="0"/>
              </a:spcAft>
              <a:buClr>
                <a:schemeClr val="dk1"/>
              </a:buClr>
              <a:buSzPts val="1800"/>
              <a:buChar char="○"/>
            </a:pPr>
            <a:r>
              <a:rPr lang="es-ES" sz="1800">
                <a:solidFill>
                  <a:schemeClr val="dk1"/>
                </a:solidFill>
              </a:rPr>
              <a:t>Muy flexible.</a:t>
            </a:r>
            <a:endParaRPr sz="1800">
              <a:solidFill>
                <a:schemeClr val="dk1"/>
              </a:solidFill>
            </a:endParaRPr>
          </a:p>
          <a:p>
            <a:pPr indent="-342900" lvl="1" marL="914400" rtl="0" algn="just">
              <a:lnSpc>
                <a:spcPct val="100000"/>
              </a:lnSpc>
              <a:spcBef>
                <a:spcPts val="1200"/>
              </a:spcBef>
              <a:spcAft>
                <a:spcPts val="0"/>
              </a:spcAft>
              <a:buClr>
                <a:schemeClr val="dk1"/>
              </a:buClr>
              <a:buSzPts val="1800"/>
              <a:buChar char="○"/>
            </a:pPr>
            <a:r>
              <a:rPr lang="es-ES" sz="1800">
                <a:solidFill>
                  <a:schemeClr val="dk1"/>
                </a:solidFill>
              </a:rPr>
              <a:t>Resistente al desgaste.</a:t>
            </a:r>
            <a:endParaRPr sz="1800">
              <a:solidFill>
                <a:schemeClr val="dk1"/>
              </a:solidFill>
            </a:endParaRPr>
          </a:p>
          <a:p>
            <a:pPr indent="0" lvl="0" marL="914400" rtl="0" algn="just">
              <a:lnSpc>
                <a:spcPct val="100000"/>
              </a:lnSpc>
              <a:spcBef>
                <a:spcPts val="1200"/>
              </a:spcBef>
              <a:spcAft>
                <a:spcPts val="0"/>
              </a:spcAft>
              <a:buNone/>
            </a:pPr>
            <a:r>
              <a:rPr lang="es-ES" sz="1800">
                <a:solidFill>
                  <a:schemeClr val="dk1"/>
                </a:solidFill>
              </a:rPr>
              <a:t>.</a:t>
            </a:r>
            <a:endParaRPr sz="1800">
              <a:solidFill>
                <a:schemeClr val="dk1"/>
              </a:solidFill>
            </a:endParaRPr>
          </a:p>
          <a:p>
            <a:pPr indent="0" lvl="0" marL="914400" marR="0" rtl="0" algn="just">
              <a:lnSpc>
                <a:spcPct val="150000"/>
              </a:lnSpc>
              <a:spcBef>
                <a:spcPts val="1200"/>
              </a:spcBef>
              <a:spcAft>
                <a:spcPts val="0"/>
              </a:spcAft>
              <a:buNone/>
            </a:pPr>
            <a:r>
              <a:t/>
            </a:r>
            <a:endParaRPr sz="1100">
              <a:solidFill>
                <a:schemeClr val="dk1"/>
              </a:solidFil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242" name="Google Shape;242;g367d35f2297_0_0"/>
          <p:cNvSpPr txBox="1"/>
          <p:nvPr/>
        </p:nvSpPr>
        <p:spPr>
          <a:xfrm>
            <a:off x="1208750" y="3425300"/>
            <a:ext cx="8208000" cy="34350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1000"/>
              </a:spcBef>
              <a:spcAft>
                <a:spcPts val="0"/>
              </a:spcAft>
              <a:buNone/>
            </a:pPr>
            <a:r>
              <a:t/>
            </a:r>
            <a:endParaRPr b="1" sz="1800">
              <a:solidFill>
                <a:schemeClr val="dk1"/>
              </a:solidFill>
            </a:endParaRPr>
          </a:p>
          <a:p>
            <a:pPr indent="-342900" lvl="0" marL="457200" rtl="0" algn="just">
              <a:lnSpc>
                <a:spcPct val="100000"/>
              </a:lnSpc>
              <a:spcBef>
                <a:spcPts val="1200"/>
              </a:spcBef>
              <a:spcAft>
                <a:spcPts val="0"/>
              </a:spcAft>
              <a:buClr>
                <a:schemeClr val="dk1"/>
              </a:buClr>
              <a:buSzPts val="1800"/>
              <a:buChar char="●"/>
            </a:pPr>
            <a:r>
              <a:rPr b="1" lang="es-ES" sz="1800">
                <a:solidFill>
                  <a:schemeClr val="dk1"/>
                </a:solidFill>
              </a:rPr>
              <a:t>Inconvenientes</a:t>
            </a:r>
            <a:r>
              <a:rPr lang="es-ES" sz="1800">
                <a:solidFill>
                  <a:schemeClr val="dk1"/>
                </a:solidFill>
              </a:rPr>
              <a:t> frente a otros:</a:t>
            </a:r>
            <a:endParaRPr sz="1800">
              <a:solidFill>
                <a:schemeClr val="dk1"/>
              </a:solidFill>
            </a:endParaRPr>
          </a:p>
          <a:p>
            <a:pPr indent="-342900" lvl="1" marL="914400" rtl="0" algn="just">
              <a:lnSpc>
                <a:spcPct val="100000"/>
              </a:lnSpc>
              <a:spcBef>
                <a:spcPts val="1200"/>
              </a:spcBef>
              <a:spcAft>
                <a:spcPts val="0"/>
              </a:spcAft>
              <a:buClr>
                <a:schemeClr val="dk1"/>
              </a:buClr>
              <a:buSzPts val="1800"/>
              <a:buChar char="○"/>
            </a:pPr>
            <a:r>
              <a:rPr lang="es-ES" sz="1800">
                <a:solidFill>
                  <a:schemeClr val="dk1"/>
                </a:solidFill>
              </a:rPr>
              <a:t>Difícil</a:t>
            </a:r>
            <a:r>
              <a:rPr lang="es-ES" sz="1800">
                <a:solidFill>
                  <a:schemeClr val="dk1"/>
                </a:solidFill>
              </a:rPr>
              <a:t> de imprimir debido a su elasticidad.</a:t>
            </a:r>
            <a:endParaRPr sz="1800">
              <a:solidFill>
                <a:schemeClr val="dk1"/>
              </a:solidFill>
            </a:endParaRPr>
          </a:p>
          <a:p>
            <a:pPr indent="0" lvl="0" marL="914400" rtl="0" algn="just">
              <a:lnSpc>
                <a:spcPct val="100000"/>
              </a:lnSpc>
              <a:spcBef>
                <a:spcPts val="1200"/>
              </a:spcBef>
              <a:spcAft>
                <a:spcPts val="0"/>
              </a:spcAft>
              <a:buNone/>
            </a:pPr>
            <a:r>
              <a:t/>
            </a:r>
            <a:endParaRPr sz="1800">
              <a:solidFill>
                <a:schemeClr val="dk1"/>
              </a:solidFill>
            </a:endParaRPr>
          </a:p>
          <a:p>
            <a:pPr indent="0" lvl="0" marL="914400" marR="0" rtl="0" algn="just">
              <a:lnSpc>
                <a:spcPct val="150000"/>
              </a:lnSpc>
              <a:spcBef>
                <a:spcPts val="1200"/>
              </a:spcBef>
              <a:spcAft>
                <a:spcPts val="0"/>
              </a:spcAft>
              <a:buNone/>
            </a:pPr>
            <a:r>
              <a:rPr lang="es-ES" sz="1800">
                <a:solidFill>
                  <a:schemeClr val="dk1"/>
                </a:solidFill>
              </a:rPr>
              <a:t>.</a:t>
            </a:r>
            <a:endParaRPr sz="1800">
              <a:solidFill>
                <a:schemeClr val="dk1"/>
              </a:solidFill>
            </a:endParaRPr>
          </a:p>
          <a:p>
            <a:pPr indent="0" lvl="0" marL="914400" marR="0" rtl="0" algn="just">
              <a:lnSpc>
                <a:spcPct val="150000"/>
              </a:lnSpc>
              <a:spcBef>
                <a:spcPts val="1200"/>
              </a:spcBef>
              <a:spcAft>
                <a:spcPts val="0"/>
              </a:spcAft>
              <a:buNone/>
            </a:pPr>
            <a:r>
              <a:t/>
            </a:r>
            <a:endParaRPr sz="1100">
              <a:solidFill>
                <a:schemeClr val="dk1"/>
              </a:solidFil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243" name="Google Shape;243;g367d35f2297_0_0"/>
          <p:cNvSpPr/>
          <p:nvPr/>
        </p:nvSpPr>
        <p:spPr>
          <a:xfrm>
            <a:off x="530750" y="2559742"/>
            <a:ext cx="1006150" cy="842010"/>
          </a:xfrm>
          <a:custGeom>
            <a:rect b="b" l="l" r="r" t="t"/>
            <a:pathLst>
              <a:path extrusionOk="0" h="2590800" w="2854325">
                <a:moveTo>
                  <a:pt x="1507924" y="12699"/>
                </a:moveTo>
                <a:lnTo>
                  <a:pt x="1114347" y="12699"/>
                </a:lnTo>
                <a:lnTo>
                  <a:pt x="1159288" y="0"/>
                </a:lnTo>
                <a:lnTo>
                  <a:pt x="1477979" y="0"/>
                </a:lnTo>
                <a:lnTo>
                  <a:pt x="1507924" y="12699"/>
                </a:lnTo>
                <a:close/>
              </a:path>
              <a:path extrusionOk="0" h="2590800" w="2854325">
                <a:moveTo>
                  <a:pt x="1626421" y="38099"/>
                </a:moveTo>
                <a:lnTo>
                  <a:pt x="982557" y="38099"/>
                </a:lnTo>
                <a:lnTo>
                  <a:pt x="1069893" y="12699"/>
                </a:lnTo>
                <a:lnTo>
                  <a:pt x="1537770" y="12699"/>
                </a:lnTo>
                <a:lnTo>
                  <a:pt x="1567484" y="25399"/>
                </a:lnTo>
                <a:lnTo>
                  <a:pt x="1597035" y="25399"/>
                </a:lnTo>
                <a:lnTo>
                  <a:pt x="1626421" y="38099"/>
                </a:lnTo>
                <a:close/>
              </a:path>
              <a:path extrusionOk="0" h="2590800" w="2854325">
                <a:moveTo>
                  <a:pt x="1446443" y="2578099"/>
                </a:moveTo>
                <a:lnTo>
                  <a:pt x="1121131" y="2578099"/>
                </a:lnTo>
                <a:lnTo>
                  <a:pt x="1025264" y="2552699"/>
                </a:lnTo>
                <a:lnTo>
                  <a:pt x="981367" y="2552699"/>
                </a:lnTo>
                <a:lnTo>
                  <a:pt x="893894" y="2527299"/>
                </a:lnTo>
                <a:lnTo>
                  <a:pt x="850463" y="2501899"/>
                </a:lnTo>
                <a:lnTo>
                  <a:pt x="807332" y="2489199"/>
                </a:lnTo>
                <a:lnTo>
                  <a:pt x="722256" y="2438399"/>
                </a:lnTo>
                <a:lnTo>
                  <a:pt x="680457" y="2425699"/>
                </a:lnTo>
                <a:lnTo>
                  <a:pt x="639246" y="2400299"/>
                </a:lnTo>
                <a:lnTo>
                  <a:pt x="598695" y="2362199"/>
                </a:lnTo>
                <a:lnTo>
                  <a:pt x="558877" y="2336799"/>
                </a:lnTo>
                <a:lnTo>
                  <a:pt x="519864" y="2311399"/>
                </a:lnTo>
                <a:lnTo>
                  <a:pt x="481727" y="2273299"/>
                </a:lnTo>
                <a:lnTo>
                  <a:pt x="444540" y="2247899"/>
                </a:lnTo>
                <a:lnTo>
                  <a:pt x="408374" y="2209799"/>
                </a:lnTo>
                <a:lnTo>
                  <a:pt x="373302" y="2171699"/>
                </a:lnTo>
                <a:lnTo>
                  <a:pt x="339395" y="2146299"/>
                </a:lnTo>
                <a:lnTo>
                  <a:pt x="306726" y="2108199"/>
                </a:lnTo>
                <a:lnTo>
                  <a:pt x="275366" y="2070099"/>
                </a:lnTo>
                <a:lnTo>
                  <a:pt x="245389" y="2031999"/>
                </a:lnTo>
                <a:lnTo>
                  <a:pt x="216866" y="1981199"/>
                </a:lnTo>
                <a:lnTo>
                  <a:pt x="189870" y="1943099"/>
                </a:lnTo>
                <a:lnTo>
                  <a:pt x="164472" y="1904999"/>
                </a:lnTo>
                <a:lnTo>
                  <a:pt x="140744" y="1866899"/>
                </a:lnTo>
                <a:lnTo>
                  <a:pt x="118760" y="1816099"/>
                </a:lnTo>
                <a:lnTo>
                  <a:pt x="98590" y="1777999"/>
                </a:lnTo>
                <a:lnTo>
                  <a:pt x="80308" y="1739899"/>
                </a:lnTo>
                <a:lnTo>
                  <a:pt x="63985" y="1689099"/>
                </a:lnTo>
                <a:lnTo>
                  <a:pt x="49693" y="1650999"/>
                </a:lnTo>
                <a:lnTo>
                  <a:pt x="37506" y="1600199"/>
                </a:lnTo>
                <a:lnTo>
                  <a:pt x="27493" y="1562099"/>
                </a:lnTo>
                <a:lnTo>
                  <a:pt x="18615" y="1511299"/>
                </a:lnTo>
                <a:lnTo>
                  <a:pt x="11490" y="1460499"/>
                </a:lnTo>
                <a:lnTo>
                  <a:pt x="6093" y="1422399"/>
                </a:lnTo>
                <a:lnTo>
                  <a:pt x="2397" y="1371599"/>
                </a:lnTo>
                <a:lnTo>
                  <a:pt x="375" y="1320799"/>
                </a:lnTo>
                <a:lnTo>
                  <a:pt x="250" y="1308099"/>
                </a:lnTo>
                <a:lnTo>
                  <a:pt x="125" y="1295399"/>
                </a:lnTo>
                <a:lnTo>
                  <a:pt x="1244" y="1231899"/>
                </a:lnTo>
                <a:lnTo>
                  <a:pt x="4081" y="1181099"/>
                </a:lnTo>
                <a:lnTo>
                  <a:pt x="8484" y="1142999"/>
                </a:lnTo>
                <a:lnTo>
                  <a:pt x="14426" y="1092199"/>
                </a:lnTo>
                <a:lnTo>
                  <a:pt x="21880" y="1054099"/>
                </a:lnTo>
                <a:lnTo>
                  <a:pt x="30819" y="1003299"/>
                </a:lnTo>
                <a:lnTo>
                  <a:pt x="41217" y="965199"/>
                </a:lnTo>
                <a:lnTo>
                  <a:pt x="53045" y="927099"/>
                </a:lnTo>
                <a:lnTo>
                  <a:pt x="66278" y="876299"/>
                </a:lnTo>
                <a:lnTo>
                  <a:pt x="80888" y="838199"/>
                </a:lnTo>
                <a:lnTo>
                  <a:pt x="96848" y="800099"/>
                </a:lnTo>
                <a:lnTo>
                  <a:pt x="114132" y="761999"/>
                </a:lnTo>
                <a:lnTo>
                  <a:pt x="132712" y="711199"/>
                </a:lnTo>
                <a:lnTo>
                  <a:pt x="152562" y="673099"/>
                </a:lnTo>
                <a:lnTo>
                  <a:pt x="173654" y="634999"/>
                </a:lnTo>
                <a:lnTo>
                  <a:pt x="195962" y="609599"/>
                </a:lnTo>
                <a:lnTo>
                  <a:pt x="219458" y="571499"/>
                </a:lnTo>
                <a:lnTo>
                  <a:pt x="244116" y="533399"/>
                </a:lnTo>
                <a:lnTo>
                  <a:pt x="269909" y="495299"/>
                </a:lnTo>
                <a:lnTo>
                  <a:pt x="296810" y="469899"/>
                </a:lnTo>
                <a:lnTo>
                  <a:pt x="324791" y="431799"/>
                </a:lnTo>
                <a:lnTo>
                  <a:pt x="353826" y="393699"/>
                </a:lnTo>
                <a:lnTo>
                  <a:pt x="383889" y="368299"/>
                </a:lnTo>
                <a:lnTo>
                  <a:pt x="414951" y="342899"/>
                </a:lnTo>
                <a:lnTo>
                  <a:pt x="446986" y="304799"/>
                </a:lnTo>
                <a:lnTo>
                  <a:pt x="479968" y="279399"/>
                </a:lnTo>
                <a:lnTo>
                  <a:pt x="513868" y="253999"/>
                </a:lnTo>
                <a:lnTo>
                  <a:pt x="548661" y="228599"/>
                </a:lnTo>
                <a:lnTo>
                  <a:pt x="584319" y="203199"/>
                </a:lnTo>
                <a:lnTo>
                  <a:pt x="620815" y="177799"/>
                </a:lnTo>
                <a:lnTo>
                  <a:pt x="658123" y="165099"/>
                </a:lnTo>
                <a:lnTo>
                  <a:pt x="696215" y="139699"/>
                </a:lnTo>
                <a:lnTo>
                  <a:pt x="735064" y="126999"/>
                </a:lnTo>
                <a:lnTo>
                  <a:pt x="774644" y="101599"/>
                </a:lnTo>
                <a:lnTo>
                  <a:pt x="855887" y="76199"/>
                </a:lnTo>
                <a:lnTo>
                  <a:pt x="897497" y="50799"/>
                </a:lnTo>
                <a:lnTo>
                  <a:pt x="939729" y="38099"/>
                </a:lnTo>
                <a:lnTo>
                  <a:pt x="1655643" y="38099"/>
                </a:lnTo>
                <a:lnTo>
                  <a:pt x="1770378" y="88899"/>
                </a:lnTo>
                <a:lnTo>
                  <a:pt x="1798461" y="88899"/>
                </a:lnTo>
                <a:lnTo>
                  <a:pt x="1880967" y="126999"/>
                </a:lnTo>
                <a:lnTo>
                  <a:pt x="1907859" y="152399"/>
                </a:lnTo>
                <a:lnTo>
                  <a:pt x="1986438" y="190499"/>
                </a:lnTo>
                <a:lnTo>
                  <a:pt x="2011903" y="203199"/>
                </a:lnTo>
                <a:lnTo>
                  <a:pt x="2036963" y="228599"/>
                </a:lnTo>
                <a:lnTo>
                  <a:pt x="2061616" y="241299"/>
                </a:lnTo>
                <a:lnTo>
                  <a:pt x="2085863" y="266699"/>
                </a:lnTo>
                <a:lnTo>
                  <a:pt x="1206728" y="266699"/>
                </a:lnTo>
                <a:lnTo>
                  <a:pt x="1159366" y="279399"/>
                </a:lnTo>
                <a:lnTo>
                  <a:pt x="1112663" y="279399"/>
                </a:lnTo>
                <a:lnTo>
                  <a:pt x="977022" y="317499"/>
                </a:lnTo>
                <a:lnTo>
                  <a:pt x="933470" y="330199"/>
                </a:lnTo>
                <a:lnTo>
                  <a:pt x="890835" y="355599"/>
                </a:lnTo>
                <a:lnTo>
                  <a:pt x="849168" y="368299"/>
                </a:lnTo>
                <a:lnTo>
                  <a:pt x="808521" y="393699"/>
                </a:lnTo>
                <a:lnTo>
                  <a:pt x="768946" y="419099"/>
                </a:lnTo>
                <a:lnTo>
                  <a:pt x="730495" y="444499"/>
                </a:lnTo>
                <a:lnTo>
                  <a:pt x="693218" y="469899"/>
                </a:lnTo>
                <a:lnTo>
                  <a:pt x="657168" y="495299"/>
                </a:lnTo>
                <a:lnTo>
                  <a:pt x="622396" y="520699"/>
                </a:lnTo>
                <a:lnTo>
                  <a:pt x="588954" y="558799"/>
                </a:lnTo>
                <a:lnTo>
                  <a:pt x="556894" y="584199"/>
                </a:lnTo>
                <a:lnTo>
                  <a:pt x="526266" y="622299"/>
                </a:lnTo>
                <a:lnTo>
                  <a:pt x="497124" y="647699"/>
                </a:lnTo>
                <a:lnTo>
                  <a:pt x="469517" y="685799"/>
                </a:lnTo>
                <a:lnTo>
                  <a:pt x="443499" y="723899"/>
                </a:lnTo>
                <a:lnTo>
                  <a:pt x="419120" y="761999"/>
                </a:lnTo>
                <a:lnTo>
                  <a:pt x="396433" y="800099"/>
                </a:lnTo>
                <a:lnTo>
                  <a:pt x="375488" y="850899"/>
                </a:lnTo>
                <a:lnTo>
                  <a:pt x="356338" y="888999"/>
                </a:lnTo>
                <a:lnTo>
                  <a:pt x="339033" y="927099"/>
                </a:lnTo>
                <a:lnTo>
                  <a:pt x="323627" y="977899"/>
                </a:lnTo>
                <a:lnTo>
                  <a:pt x="310170" y="1015999"/>
                </a:lnTo>
                <a:lnTo>
                  <a:pt x="298714" y="1066799"/>
                </a:lnTo>
                <a:lnTo>
                  <a:pt x="289310" y="1104899"/>
                </a:lnTo>
                <a:lnTo>
                  <a:pt x="282011" y="1155699"/>
                </a:lnTo>
                <a:lnTo>
                  <a:pt x="276867" y="1206499"/>
                </a:lnTo>
                <a:lnTo>
                  <a:pt x="273931" y="1244599"/>
                </a:lnTo>
                <a:lnTo>
                  <a:pt x="273254" y="1295399"/>
                </a:lnTo>
                <a:lnTo>
                  <a:pt x="274838" y="1346199"/>
                </a:lnTo>
                <a:lnTo>
                  <a:pt x="278580" y="1396999"/>
                </a:lnTo>
                <a:lnTo>
                  <a:pt x="284430" y="1435099"/>
                </a:lnTo>
                <a:lnTo>
                  <a:pt x="292342" y="1485899"/>
                </a:lnTo>
                <a:lnTo>
                  <a:pt x="302267" y="1536699"/>
                </a:lnTo>
                <a:lnTo>
                  <a:pt x="314156" y="1574799"/>
                </a:lnTo>
                <a:lnTo>
                  <a:pt x="327962" y="1625599"/>
                </a:lnTo>
                <a:lnTo>
                  <a:pt x="343636" y="1663699"/>
                </a:lnTo>
                <a:lnTo>
                  <a:pt x="361130" y="1701799"/>
                </a:lnTo>
                <a:lnTo>
                  <a:pt x="380396" y="1739899"/>
                </a:lnTo>
                <a:lnTo>
                  <a:pt x="401386" y="1790699"/>
                </a:lnTo>
                <a:lnTo>
                  <a:pt x="424051" y="1828799"/>
                </a:lnTo>
                <a:lnTo>
                  <a:pt x="448344" y="1866899"/>
                </a:lnTo>
                <a:lnTo>
                  <a:pt x="474216" y="1892299"/>
                </a:lnTo>
                <a:lnTo>
                  <a:pt x="501619" y="1930399"/>
                </a:lnTo>
                <a:lnTo>
                  <a:pt x="530505" y="1968499"/>
                </a:lnTo>
                <a:lnTo>
                  <a:pt x="560825" y="1993899"/>
                </a:lnTo>
                <a:lnTo>
                  <a:pt x="592533" y="2031999"/>
                </a:lnTo>
                <a:lnTo>
                  <a:pt x="625578" y="2057399"/>
                </a:lnTo>
                <a:lnTo>
                  <a:pt x="659913" y="2095499"/>
                </a:lnTo>
                <a:lnTo>
                  <a:pt x="695491" y="2120899"/>
                </a:lnTo>
                <a:lnTo>
                  <a:pt x="732262" y="2146299"/>
                </a:lnTo>
                <a:lnTo>
                  <a:pt x="770179" y="2171699"/>
                </a:lnTo>
                <a:lnTo>
                  <a:pt x="809193" y="2184399"/>
                </a:lnTo>
                <a:lnTo>
                  <a:pt x="849257" y="2209799"/>
                </a:lnTo>
                <a:lnTo>
                  <a:pt x="890321" y="2222499"/>
                </a:lnTo>
                <a:lnTo>
                  <a:pt x="932339" y="2247899"/>
                </a:lnTo>
                <a:lnTo>
                  <a:pt x="1063626" y="2285999"/>
                </a:lnTo>
                <a:lnTo>
                  <a:pt x="1108974" y="2298699"/>
                </a:lnTo>
                <a:lnTo>
                  <a:pt x="1155033" y="2298699"/>
                </a:lnTo>
                <a:lnTo>
                  <a:pt x="1201755" y="2311399"/>
                </a:lnTo>
                <a:lnTo>
                  <a:pt x="2088967" y="2311399"/>
                </a:lnTo>
                <a:lnTo>
                  <a:pt x="2054410" y="2336799"/>
                </a:lnTo>
                <a:lnTo>
                  <a:pt x="2018981" y="2362199"/>
                </a:lnTo>
                <a:lnTo>
                  <a:pt x="1982706" y="2387599"/>
                </a:lnTo>
                <a:lnTo>
                  <a:pt x="1945612" y="2412999"/>
                </a:lnTo>
                <a:lnTo>
                  <a:pt x="1907727" y="2438399"/>
                </a:lnTo>
                <a:lnTo>
                  <a:pt x="1869077" y="2451099"/>
                </a:lnTo>
                <a:lnTo>
                  <a:pt x="1829689" y="2476499"/>
                </a:lnTo>
                <a:lnTo>
                  <a:pt x="1665298" y="2527299"/>
                </a:lnTo>
                <a:lnTo>
                  <a:pt x="1535578" y="2565399"/>
                </a:lnTo>
                <a:lnTo>
                  <a:pt x="1491258" y="2565399"/>
                </a:lnTo>
                <a:lnTo>
                  <a:pt x="1446443" y="2578099"/>
                </a:lnTo>
                <a:close/>
              </a:path>
              <a:path extrusionOk="0" h="2590800" w="2854325">
                <a:moveTo>
                  <a:pt x="2658574" y="126999"/>
                </a:moveTo>
                <a:lnTo>
                  <a:pt x="2599515" y="126999"/>
                </a:lnTo>
                <a:lnTo>
                  <a:pt x="2614173" y="114299"/>
                </a:lnTo>
                <a:lnTo>
                  <a:pt x="2643917" y="114299"/>
                </a:lnTo>
                <a:lnTo>
                  <a:pt x="2658574" y="126999"/>
                </a:lnTo>
                <a:close/>
              </a:path>
              <a:path extrusionOk="0" h="2590800" w="2854325">
                <a:moveTo>
                  <a:pt x="2698510" y="139699"/>
                </a:moveTo>
                <a:lnTo>
                  <a:pt x="2559579" y="139699"/>
                </a:lnTo>
                <a:lnTo>
                  <a:pt x="2572020" y="126999"/>
                </a:lnTo>
                <a:lnTo>
                  <a:pt x="2686069" y="126999"/>
                </a:lnTo>
                <a:lnTo>
                  <a:pt x="2698510" y="139699"/>
                </a:lnTo>
                <a:close/>
              </a:path>
              <a:path extrusionOk="0" h="2590800" w="2854325">
                <a:moveTo>
                  <a:pt x="1944415" y="1295399"/>
                </a:moveTo>
                <a:lnTo>
                  <a:pt x="1376157" y="1295399"/>
                </a:lnTo>
                <a:lnTo>
                  <a:pt x="1390819" y="1282699"/>
                </a:lnTo>
                <a:lnTo>
                  <a:pt x="1411748" y="1282699"/>
                </a:lnTo>
                <a:lnTo>
                  <a:pt x="1418308" y="1269999"/>
                </a:lnTo>
                <a:lnTo>
                  <a:pt x="1430738" y="1269999"/>
                </a:lnTo>
                <a:lnTo>
                  <a:pt x="1436488" y="1257299"/>
                </a:lnTo>
                <a:lnTo>
                  <a:pt x="2548523" y="152399"/>
                </a:lnTo>
                <a:lnTo>
                  <a:pt x="2553820" y="139699"/>
                </a:lnTo>
                <a:lnTo>
                  <a:pt x="2704269" y="139699"/>
                </a:lnTo>
                <a:lnTo>
                  <a:pt x="2709566" y="152399"/>
                </a:lnTo>
                <a:lnTo>
                  <a:pt x="2820886" y="266699"/>
                </a:lnTo>
                <a:lnTo>
                  <a:pt x="2826156" y="266699"/>
                </a:lnTo>
                <a:lnTo>
                  <a:pt x="2830860" y="279399"/>
                </a:lnTo>
                <a:lnTo>
                  <a:pt x="2839137" y="279399"/>
                </a:lnTo>
                <a:lnTo>
                  <a:pt x="2842632" y="292099"/>
                </a:lnTo>
                <a:lnTo>
                  <a:pt x="2848332" y="304799"/>
                </a:lnTo>
                <a:lnTo>
                  <a:pt x="2850484" y="317499"/>
                </a:lnTo>
                <a:lnTo>
                  <a:pt x="2853389" y="330199"/>
                </a:lnTo>
                <a:lnTo>
                  <a:pt x="2854116" y="330199"/>
                </a:lnTo>
                <a:lnTo>
                  <a:pt x="2854116" y="355599"/>
                </a:lnTo>
                <a:lnTo>
                  <a:pt x="2853389" y="355599"/>
                </a:lnTo>
                <a:lnTo>
                  <a:pt x="2850484" y="368299"/>
                </a:lnTo>
                <a:lnTo>
                  <a:pt x="2848332" y="380999"/>
                </a:lnTo>
                <a:lnTo>
                  <a:pt x="2842632" y="393699"/>
                </a:lnTo>
                <a:lnTo>
                  <a:pt x="2839137" y="393699"/>
                </a:lnTo>
                <a:lnTo>
                  <a:pt x="2830860" y="406399"/>
                </a:lnTo>
                <a:lnTo>
                  <a:pt x="2826156" y="419099"/>
                </a:lnTo>
                <a:lnTo>
                  <a:pt x="2820886" y="419099"/>
                </a:lnTo>
                <a:lnTo>
                  <a:pt x="1944415" y="1295399"/>
                </a:lnTo>
                <a:close/>
              </a:path>
              <a:path extrusionOk="0" h="2590800" w="2854325">
                <a:moveTo>
                  <a:pt x="2070053" y="533399"/>
                </a:moveTo>
                <a:lnTo>
                  <a:pt x="1988269" y="533399"/>
                </a:lnTo>
                <a:lnTo>
                  <a:pt x="1952869" y="507999"/>
                </a:lnTo>
                <a:lnTo>
                  <a:pt x="1916150" y="469899"/>
                </a:lnTo>
                <a:lnTo>
                  <a:pt x="1878113" y="444499"/>
                </a:lnTo>
                <a:lnTo>
                  <a:pt x="1838757" y="419099"/>
                </a:lnTo>
                <a:lnTo>
                  <a:pt x="1798253" y="393699"/>
                </a:lnTo>
                <a:lnTo>
                  <a:pt x="1756770" y="380999"/>
                </a:lnTo>
                <a:lnTo>
                  <a:pt x="1714308" y="355599"/>
                </a:lnTo>
                <a:lnTo>
                  <a:pt x="1670868" y="342899"/>
                </a:lnTo>
                <a:lnTo>
                  <a:pt x="1626636" y="317499"/>
                </a:lnTo>
                <a:lnTo>
                  <a:pt x="1490310" y="279399"/>
                </a:lnTo>
                <a:lnTo>
                  <a:pt x="1443854" y="279399"/>
                </a:lnTo>
                <a:lnTo>
                  <a:pt x="1397188" y="266699"/>
                </a:lnTo>
                <a:lnTo>
                  <a:pt x="2085863" y="266699"/>
                </a:lnTo>
                <a:lnTo>
                  <a:pt x="2109678" y="279399"/>
                </a:lnTo>
                <a:lnTo>
                  <a:pt x="2133034" y="304799"/>
                </a:lnTo>
                <a:lnTo>
                  <a:pt x="2155931" y="317499"/>
                </a:lnTo>
                <a:lnTo>
                  <a:pt x="2178369" y="342899"/>
                </a:lnTo>
                <a:lnTo>
                  <a:pt x="2184080" y="342899"/>
                </a:lnTo>
                <a:lnTo>
                  <a:pt x="2188862" y="355599"/>
                </a:lnTo>
                <a:lnTo>
                  <a:pt x="2190895" y="355599"/>
                </a:lnTo>
                <a:lnTo>
                  <a:pt x="2194247" y="368299"/>
                </a:lnTo>
                <a:lnTo>
                  <a:pt x="2197318" y="368299"/>
                </a:lnTo>
                <a:lnTo>
                  <a:pt x="2197951" y="380999"/>
                </a:lnTo>
                <a:lnTo>
                  <a:pt x="2197615" y="393699"/>
                </a:lnTo>
                <a:lnTo>
                  <a:pt x="2196121" y="393699"/>
                </a:lnTo>
                <a:lnTo>
                  <a:pt x="2194978" y="406399"/>
                </a:lnTo>
                <a:lnTo>
                  <a:pt x="2191901" y="406399"/>
                </a:lnTo>
                <a:lnTo>
                  <a:pt x="2189998" y="419099"/>
                </a:lnTo>
                <a:lnTo>
                  <a:pt x="2182874" y="419099"/>
                </a:lnTo>
                <a:lnTo>
                  <a:pt x="2070053" y="533399"/>
                </a:lnTo>
                <a:close/>
              </a:path>
              <a:path extrusionOk="0" h="2590800" w="2854325">
                <a:moveTo>
                  <a:pt x="2060583" y="546099"/>
                </a:moveTo>
                <a:lnTo>
                  <a:pt x="1994237" y="546099"/>
                </a:lnTo>
                <a:lnTo>
                  <a:pt x="1991140" y="533399"/>
                </a:lnTo>
                <a:lnTo>
                  <a:pt x="2067054" y="533399"/>
                </a:lnTo>
                <a:lnTo>
                  <a:pt x="2060583" y="546099"/>
                </a:lnTo>
                <a:close/>
              </a:path>
              <a:path extrusionOk="0" h="2590800" w="2854325">
                <a:moveTo>
                  <a:pt x="814924" y="812799"/>
                </a:moveTo>
                <a:lnTo>
                  <a:pt x="741629" y="812799"/>
                </a:lnTo>
                <a:lnTo>
                  <a:pt x="748746" y="800099"/>
                </a:lnTo>
                <a:lnTo>
                  <a:pt x="807806" y="800099"/>
                </a:lnTo>
                <a:lnTo>
                  <a:pt x="814924" y="812799"/>
                </a:lnTo>
                <a:close/>
              </a:path>
              <a:path extrusionOk="0" h="2590800" w="2854325">
                <a:moveTo>
                  <a:pt x="847742" y="825499"/>
                </a:moveTo>
                <a:lnTo>
                  <a:pt x="708811" y="825499"/>
                </a:lnTo>
                <a:lnTo>
                  <a:pt x="721252" y="812799"/>
                </a:lnTo>
                <a:lnTo>
                  <a:pt x="835301" y="812799"/>
                </a:lnTo>
                <a:lnTo>
                  <a:pt x="847742" y="825499"/>
                </a:lnTo>
                <a:close/>
              </a:path>
              <a:path extrusionOk="0" h="2590800" w="2854325">
                <a:moveTo>
                  <a:pt x="1430566" y="1816099"/>
                </a:moveTo>
                <a:lnTo>
                  <a:pt x="1291651" y="1816099"/>
                </a:lnTo>
                <a:lnTo>
                  <a:pt x="1285901" y="1803399"/>
                </a:lnTo>
                <a:lnTo>
                  <a:pt x="586378" y="1104899"/>
                </a:lnTo>
                <a:lnTo>
                  <a:pt x="581108" y="1104899"/>
                </a:lnTo>
                <a:lnTo>
                  <a:pt x="576404" y="1092199"/>
                </a:lnTo>
                <a:lnTo>
                  <a:pt x="568127" y="1079499"/>
                </a:lnTo>
                <a:lnTo>
                  <a:pt x="564632" y="1079499"/>
                </a:lnTo>
                <a:lnTo>
                  <a:pt x="558932" y="1066799"/>
                </a:lnTo>
                <a:lnTo>
                  <a:pt x="556780" y="1054099"/>
                </a:lnTo>
                <a:lnTo>
                  <a:pt x="553875" y="1041399"/>
                </a:lnTo>
                <a:lnTo>
                  <a:pt x="553148" y="1028699"/>
                </a:lnTo>
                <a:lnTo>
                  <a:pt x="553148" y="1015999"/>
                </a:lnTo>
                <a:lnTo>
                  <a:pt x="553875" y="1015999"/>
                </a:lnTo>
                <a:lnTo>
                  <a:pt x="556780" y="1003299"/>
                </a:lnTo>
                <a:lnTo>
                  <a:pt x="558932" y="990599"/>
                </a:lnTo>
                <a:lnTo>
                  <a:pt x="564632" y="977899"/>
                </a:lnTo>
                <a:lnTo>
                  <a:pt x="568127" y="965199"/>
                </a:lnTo>
                <a:lnTo>
                  <a:pt x="576404" y="952499"/>
                </a:lnTo>
                <a:lnTo>
                  <a:pt x="586378" y="952499"/>
                </a:lnTo>
                <a:lnTo>
                  <a:pt x="697755" y="838199"/>
                </a:lnTo>
                <a:lnTo>
                  <a:pt x="703052" y="825499"/>
                </a:lnTo>
                <a:lnTo>
                  <a:pt x="853501" y="825499"/>
                </a:lnTo>
                <a:lnTo>
                  <a:pt x="858798" y="838199"/>
                </a:lnTo>
                <a:lnTo>
                  <a:pt x="1280673" y="1257299"/>
                </a:lnTo>
                <a:lnTo>
                  <a:pt x="1286072" y="1257299"/>
                </a:lnTo>
                <a:lnTo>
                  <a:pt x="1291822" y="1269999"/>
                </a:lnTo>
                <a:lnTo>
                  <a:pt x="1304251" y="1269999"/>
                </a:lnTo>
                <a:lnTo>
                  <a:pt x="1310812" y="1282699"/>
                </a:lnTo>
                <a:lnTo>
                  <a:pt x="1331741" y="1282699"/>
                </a:lnTo>
                <a:lnTo>
                  <a:pt x="1346402" y="1295399"/>
                </a:lnTo>
                <a:lnTo>
                  <a:pt x="1944415" y="1295399"/>
                </a:lnTo>
                <a:lnTo>
                  <a:pt x="1436316" y="1803399"/>
                </a:lnTo>
                <a:lnTo>
                  <a:pt x="1430566" y="1816099"/>
                </a:lnTo>
                <a:close/>
              </a:path>
              <a:path extrusionOk="0" h="2590800" w="2854325">
                <a:moveTo>
                  <a:pt x="2491611" y="876299"/>
                </a:moveTo>
                <a:lnTo>
                  <a:pt x="2468176" y="876299"/>
                </a:lnTo>
                <a:lnTo>
                  <a:pt x="2473364" y="863599"/>
                </a:lnTo>
                <a:lnTo>
                  <a:pt x="2489036" y="863599"/>
                </a:lnTo>
                <a:lnTo>
                  <a:pt x="2491611" y="876299"/>
                </a:lnTo>
                <a:close/>
              </a:path>
              <a:path extrusionOk="0" h="2590800" w="2854325">
                <a:moveTo>
                  <a:pt x="2519525" y="888999"/>
                </a:moveTo>
                <a:lnTo>
                  <a:pt x="2440100" y="888999"/>
                </a:lnTo>
                <a:lnTo>
                  <a:pt x="2444246" y="876299"/>
                </a:lnTo>
                <a:lnTo>
                  <a:pt x="2517511" y="876299"/>
                </a:lnTo>
                <a:lnTo>
                  <a:pt x="2519525" y="888999"/>
                </a:lnTo>
                <a:close/>
              </a:path>
              <a:path extrusionOk="0" h="2590800" w="2854325">
                <a:moveTo>
                  <a:pt x="2088967" y="2311399"/>
                </a:moveTo>
                <a:lnTo>
                  <a:pt x="1393448" y="2311399"/>
                </a:lnTo>
                <a:lnTo>
                  <a:pt x="1440813" y="2298699"/>
                </a:lnTo>
                <a:lnTo>
                  <a:pt x="1487533" y="2298699"/>
                </a:lnTo>
                <a:lnTo>
                  <a:pt x="1666878" y="2247899"/>
                </a:lnTo>
                <a:lnTo>
                  <a:pt x="1709558" y="2222499"/>
                </a:lnTo>
                <a:lnTo>
                  <a:pt x="1751267" y="2209799"/>
                </a:lnTo>
                <a:lnTo>
                  <a:pt x="1791950" y="2184399"/>
                </a:lnTo>
                <a:lnTo>
                  <a:pt x="1831554" y="2158999"/>
                </a:lnTo>
                <a:lnTo>
                  <a:pt x="1870023" y="2133599"/>
                </a:lnTo>
                <a:lnTo>
                  <a:pt x="1907304" y="2108199"/>
                </a:lnTo>
                <a:lnTo>
                  <a:pt x="1943341" y="2082799"/>
                </a:lnTo>
                <a:lnTo>
                  <a:pt x="1978082" y="2057399"/>
                </a:lnTo>
                <a:lnTo>
                  <a:pt x="2011470" y="2019299"/>
                </a:lnTo>
                <a:lnTo>
                  <a:pt x="2043453" y="1981199"/>
                </a:lnTo>
                <a:lnTo>
                  <a:pt x="2073975" y="1955799"/>
                </a:lnTo>
                <a:lnTo>
                  <a:pt x="2102982" y="1917699"/>
                </a:lnTo>
                <a:lnTo>
                  <a:pt x="2130420" y="1879599"/>
                </a:lnTo>
                <a:lnTo>
                  <a:pt x="2156234" y="1841499"/>
                </a:lnTo>
                <a:lnTo>
                  <a:pt x="2180371" y="1803399"/>
                </a:lnTo>
                <a:lnTo>
                  <a:pt x="2202775" y="1765299"/>
                </a:lnTo>
                <a:lnTo>
                  <a:pt x="2223393" y="1727199"/>
                </a:lnTo>
                <a:lnTo>
                  <a:pt x="2242170" y="1676399"/>
                </a:lnTo>
                <a:lnTo>
                  <a:pt x="2259051" y="1638299"/>
                </a:lnTo>
                <a:lnTo>
                  <a:pt x="2273982" y="1587499"/>
                </a:lnTo>
                <a:lnTo>
                  <a:pt x="2286910" y="1549399"/>
                </a:lnTo>
                <a:lnTo>
                  <a:pt x="2297779" y="1498599"/>
                </a:lnTo>
                <a:lnTo>
                  <a:pt x="2306535" y="1460499"/>
                </a:lnTo>
                <a:lnTo>
                  <a:pt x="2313124" y="1409699"/>
                </a:lnTo>
                <a:lnTo>
                  <a:pt x="2317491" y="1358899"/>
                </a:lnTo>
                <a:lnTo>
                  <a:pt x="2319718" y="1308099"/>
                </a:lnTo>
                <a:lnTo>
                  <a:pt x="2319612" y="1257299"/>
                </a:lnTo>
                <a:lnTo>
                  <a:pt x="2317172" y="1206499"/>
                </a:lnTo>
                <a:lnTo>
                  <a:pt x="2312400" y="1168399"/>
                </a:lnTo>
                <a:lnTo>
                  <a:pt x="2305294" y="1117599"/>
                </a:lnTo>
                <a:lnTo>
                  <a:pt x="2295855" y="1066799"/>
                </a:lnTo>
                <a:lnTo>
                  <a:pt x="2294664" y="1054099"/>
                </a:lnTo>
                <a:lnTo>
                  <a:pt x="2294439" y="1054099"/>
                </a:lnTo>
                <a:lnTo>
                  <a:pt x="2295180" y="1041399"/>
                </a:lnTo>
                <a:lnTo>
                  <a:pt x="2296886" y="1041399"/>
                </a:lnTo>
                <a:lnTo>
                  <a:pt x="2299492" y="1028699"/>
                </a:lnTo>
                <a:lnTo>
                  <a:pt x="2302928" y="1028699"/>
                </a:lnTo>
                <a:lnTo>
                  <a:pt x="2307196" y="1015999"/>
                </a:lnTo>
                <a:lnTo>
                  <a:pt x="2312296" y="1015999"/>
                </a:lnTo>
                <a:lnTo>
                  <a:pt x="2438139" y="888999"/>
                </a:lnTo>
                <a:lnTo>
                  <a:pt x="2528438" y="888999"/>
                </a:lnTo>
                <a:lnTo>
                  <a:pt x="2529960" y="901699"/>
                </a:lnTo>
                <a:lnTo>
                  <a:pt x="2536144" y="901699"/>
                </a:lnTo>
                <a:lnTo>
                  <a:pt x="2537075" y="914399"/>
                </a:lnTo>
                <a:lnTo>
                  <a:pt x="2537848" y="914399"/>
                </a:lnTo>
                <a:lnTo>
                  <a:pt x="2550978" y="952499"/>
                </a:lnTo>
                <a:lnTo>
                  <a:pt x="2562351" y="1003299"/>
                </a:lnTo>
                <a:lnTo>
                  <a:pt x="2571966" y="1054099"/>
                </a:lnTo>
                <a:lnTo>
                  <a:pt x="2579823" y="1104899"/>
                </a:lnTo>
                <a:lnTo>
                  <a:pt x="2585924" y="1142999"/>
                </a:lnTo>
                <a:lnTo>
                  <a:pt x="2590266" y="1193799"/>
                </a:lnTo>
                <a:lnTo>
                  <a:pt x="2592851" y="1244599"/>
                </a:lnTo>
                <a:lnTo>
                  <a:pt x="2593679" y="1295399"/>
                </a:lnTo>
                <a:lnTo>
                  <a:pt x="2592870" y="1333499"/>
                </a:lnTo>
                <a:lnTo>
                  <a:pt x="2590461" y="1384299"/>
                </a:lnTo>
                <a:lnTo>
                  <a:pt x="2586478" y="1422399"/>
                </a:lnTo>
                <a:lnTo>
                  <a:pt x="2580949" y="1473199"/>
                </a:lnTo>
                <a:lnTo>
                  <a:pt x="2573900" y="1511299"/>
                </a:lnTo>
                <a:lnTo>
                  <a:pt x="2565359" y="1562099"/>
                </a:lnTo>
                <a:lnTo>
                  <a:pt x="2555352" y="1600199"/>
                </a:lnTo>
                <a:lnTo>
                  <a:pt x="2543907" y="1650999"/>
                </a:lnTo>
                <a:lnTo>
                  <a:pt x="2531051" y="1689099"/>
                </a:lnTo>
                <a:lnTo>
                  <a:pt x="2516809" y="1727199"/>
                </a:lnTo>
                <a:lnTo>
                  <a:pt x="2501210" y="1765299"/>
                </a:lnTo>
                <a:lnTo>
                  <a:pt x="2484280" y="1816099"/>
                </a:lnTo>
                <a:lnTo>
                  <a:pt x="2466046" y="1854199"/>
                </a:lnTo>
                <a:lnTo>
                  <a:pt x="2446536" y="1892299"/>
                </a:lnTo>
                <a:lnTo>
                  <a:pt x="2425775" y="1930399"/>
                </a:lnTo>
                <a:lnTo>
                  <a:pt x="2403792" y="1968499"/>
                </a:lnTo>
                <a:lnTo>
                  <a:pt x="2380612" y="2006599"/>
                </a:lnTo>
                <a:lnTo>
                  <a:pt x="2356264" y="2031999"/>
                </a:lnTo>
                <a:lnTo>
                  <a:pt x="2330773" y="2070099"/>
                </a:lnTo>
                <a:lnTo>
                  <a:pt x="2304167" y="2108199"/>
                </a:lnTo>
                <a:lnTo>
                  <a:pt x="2276473" y="2133599"/>
                </a:lnTo>
                <a:lnTo>
                  <a:pt x="2247718" y="2171699"/>
                </a:lnTo>
                <a:lnTo>
                  <a:pt x="2217929" y="2197099"/>
                </a:lnTo>
                <a:lnTo>
                  <a:pt x="2187132" y="2235199"/>
                </a:lnTo>
                <a:lnTo>
                  <a:pt x="2155354" y="2260599"/>
                </a:lnTo>
                <a:lnTo>
                  <a:pt x="2122624" y="2285999"/>
                </a:lnTo>
                <a:lnTo>
                  <a:pt x="2088967" y="2311399"/>
                </a:lnTo>
                <a:close/>
              </a:path>
              <a:path extrusionOk="0" h="2590800" w="2854325">
                <a:moveTo>
                  <a:pt x="1411577" y="1828799"/>
                </a:moveTo>
                <a:lnTo>
                  <a:pt x="1310640" y="1828799"/>
                </a:lnTo>
                <a:lnTo>
                  <a:pt x="1304080" y="1816099"/>
                </a:lnTo>
                <a:lnTo>
                  <a:pt x="1418137" y="1816099"/>
                </a:lnTo>
                <a:lnTo>
                  <a:pt x="1411577" y="1828799"/>
                </a:lnTo>
                <a:close/>
              </a:path>
              <a:path extrusionOk="0" h="2590800" w="2854325">
                <a:moveTo>
                  <a:pt x="1309294" y="2590799"/>
                </a:moveTo>
                <a:lnTo>
                  <a:pt x="1262767" y="2590799"/>
                </a:lnTo>
                <a:lnTo>
                  <a:pt x="1215880" y="2578099"/>
                </a:lnTo>
                <a:lnTo>
                  <a:pt x="1355434" y="2578099"/>
                </a:lnTo>
                <a:lnTo>
                  <a:pt x="1309294" y="2590799"/>
                </a:lnTo>
                <a:close/>
              </a:path>
            </a:pathLst>
          </a:custGeom>
          <a:solidFill>
            <a:srgbClr val="00BE15">
              <a:alpha val="29800"/>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44" name="Google Shape;244;g367d35f2297_0_0"/>
          <p:cNvSpPr/>
          <p:nvPr/>
        </p:nvSpPr>
        <p:spPr>
          <a:xfrm>
            <a:off x="671022" y="4805932"/>
            <a:ext cx="853021" cy="842010"/>
          </a:xfrm>
          <a:custGeom>
            <a:rect b="b" l="l" r="r" t="t"/>
            <a:pathLst>
              <a:path extrusionOk="0" h="2476500" w="2508885">
                <a:moveTo>
                  <a:pt x="1459071" y="12700"/>
                </a:moveTo>
                <a:lnTo>
                  <a:pt x="1056966" y="12700"/>
                </a:lnTo>
                <a:lnTo>
                  <a:pt x="1106695" y="0"/>
                </a:lnTo>
                <a:lnTo>
                  <a:pt x="1409054" y="0"/>
                </a:lnTo>
                <a:lnTo>
                  <a:pt x="1459071" y="12700"/>
                </a:lnTo>
                <a:close/>
              </a:path>
              <a:path extrusionOk="0" h="2476500" w="2508885">
                <a:moveTo>
                  <a:pt x="1424879" y="2463800"/>
                </a:moveTo>
                <a:lnTo>
                  <a:pt x="1050835" y="2463800"/>
                </a:lnTo>
                <a:lnTo>
                  <a:pt x="960655" y="2438400"/>
                </a:lnTo>
                <a:lnTo>
                  <a:pt x="744652" y="2374900"/>
                </a:lnTo>
                <a:lnTo>
                  <a:pt x="703401" y="2349500"/>
                </a:lnTo>
                <a:lnTo>
                  <a:pt x="662897" y="2336800"/>
                </a:lnTo>
                <a:lnTo>
                  <a:pt x="623181" y="2311400"/>
                </a:lnTo>
                <a:lnTo>
                  <a:pt x="584294" y="2286000"/>
                </a:lnTo>
                <a:lnTo>
                  <a:pt x="546277" y="2260600"/>
                </a:lnTo>
                <a:lnTo>
                  <a:pt x="509173" y="2235200"/>
                </a:lnTo>
                <a:lnTo>
                  <a:pt x="473021" y="2209800"/>
                </a:lnTo>
                <a:lnTo>
                  <a:pt x="437864" y="2184400"/>
                </a:lnTo>
                <a:lnTo>
                  <a:pt x="403743" y="2146300"/>
                </a:lnTo>
                <a:lnTo>
                  <a:pt x="370700" y="2120900"/>
                </a:lnTo>
                <a:lnTo>
                  <a:pt x="338774" y="2082800"/>
                </a:lnTo>
                <a:lnTo>
                  <a:pt x="308009" y="2057400"/>
                </a:lnTo>
                <a:lnTo>
                  <a:pt x="278445" y="2019300"/>
                </a:lnTo>
                <a:lnTo>
                  <a:pt x="250124" y="1981200"/>
                </a:lnTo>
                <a:lnTo>
                  <a:pt x="223086" y="1943100"/>
                </a:lnTo>
                <a:lnTo>
                  <a:pt x="197374" y="1905000"/>
                </a:lnTo>
                <a:lnTo>
                  <a:pt x="173028" y="1866900"/>
                </a:lnTo>
                <a:lnTo>
                  <a:pt x="150090" y="1828800"/>
                </a:lnTo>
                <a:lnTo>
                  <a:pt x="128602" y="1778000"/>
                </a:lnTo>
                <a:lnTo>
                  <a:pt x="108604" y="1739900"/>
                </a:lnTo>
                <a:lnTo>
                  <a:pt x="90138" y="1701800"/>
                </a:lnTo>
                <a:lnTo>
                  <a:pt x="73246" y="1651000"/>
                </a:lnTo>
                <a:lnTo>
                  <a:pt x="57968" y="1612900"/>
                </a:lnTo>
                <a:lnTo>
                  <a:pt x="44346" y="1562100"/>
                </a:lnTo>
                <a:lnTo>
                  <a:pt x="32421" y="1511300"/>
                </a:lnTo>
                <a:lnTo>
                  <a:pt x="22324" y="1473200"/>
                </a:lnTo>
                <a:lnTo>
                  <a:pt x="14138" y="1422400"/>
                </a:lnTo>
                <a:lnTo>
                  <a:pt x="7838" y="1371600"/>
                </a:lnTo>
                <a:lnTo>
                  <a:pt x="3399" y="1320800"/>
                </a:lnTo>
                <a:lnTo>
                  <a:pt x="795" y="1282700"/>
                </a:lnTo>
                <a:lnTo>
                  <a:pt x="0" y="1231900"/>
                </a:lnTo>
                <a:lnTo>
                  <a:pt x="987" y="1181100"/>
                </a:lnTo>
                <a:lnTo>
                  <a:pt x="3733" y="1143000"/>
                </a:lnTo>
                <a:lnTo>
                  <a:pt x="8210" y="1092200"/>
                </a:lnTo>
                <a:lnTo>
                  <a:pt x="14393" y="1041400"/>
                </a:lnTo>
                <a:lnTo>
                  <a:pt x="22256" y="1003300"/>
                </a:lnTo>
                <a:lnTo>
                  <a:pt x="31775" y="952500"/>
                </a:lnTo>
                <a:lnTo>
                  <a:pt x="42922" y="914400"/>
                </a:lnTo>
                <a:lnTo>
                  <a:pt x="55672" y="863600"/>
                </a:lnTo>
                <a:lnTo>
                  <a:pt x="69999" y="825500"/>
                </a:lnTo>
                <a:lnTo>
                  <a:pt x="85878" y="787400"/>
                </a:lnTo>
                <a:lnTo>
                  <a:pt x="103284" y="736600"/>
                </a:lnTo>
                <a:lnTo>
                  <a:pt x="122189" y="698500"/>
                </a:lnTo>
                <a:lnTo>
                  <a:pt x="142569" y="660400"/>
                </a:lnTo>
                <a:lnTo>
                  <a:pt x="164397" y="622300"/>
                </a:lnTo>
                <a:lnTo>
                  <a:pt x="187649" y="584200"/>
                </a:lnTo>
                <a:lnTo>
                  <a:pt x="212298" y="546100"/>
                </a:lnTo>
                <a:lnTo>
                  <a:pt x="238318" y="508000"/>
                </a:lnTo>
                <a:lnTo>
                  <a:pt x="265685" y="469900"/>
                </a:lnTo>
                <a:lnTo>
                  <a:pt x="294371" y="431800"/>
                </a:lnTo>
                <a:lnTo>
                  <a:pt x="324352" y="393700"/>
                </a:lnTo>
                <a:lnTo>
                  <a:pt x="355601" y="368300"/>
                </a:lnTo>
                <a:lnTo>
                  <a:pt x="388094" y="330200"/>
                </a:lnTo>
                <a:lnTo>
                  <a:pt x="421803" y="304800"/>
                </a:lnTo>
                <a:lnTo>
                  <a:pt x="456704" y="279400"/>
                </a:lnTo>
                <a:lnTo>
                  <a:pt x="492771" y="241300"/>
                </a:lnTo>
                <a:lnTo>
                  <a:pt x="529978" y="215900"/>
                </a:lnTo>
                <a:lnTo>
                  <a:pt x="568299" y="190500"/>
                </a:lnTo>
                <a:lnTo>
                  <a:pt x="607708" y="165100"/>
                </a:lnTo>
                <a:lnTo>
                  <a:pt x="648181" y="139700"/>
                </a:lnTo>
                <a:lnTo>
                  <a:pt x="689690" y="127000"/>
                </a:lnTo>
                <a:lnTo>
                  <a:pt x="732211" y="101600"/>
                </a:lnTo>
                <a:lnTo>
                  <a:pt x="775717" y="88900"/>
                </a:lnTo>
                <a:lnTo>
                  <a:pt x="820183" y="63500"/>
                </a:lnTo>
                <a:lnTo>
                  <a:pt x="865584" y="50800"/>
                </a:lnTo>
                <a:lnTo>
                  <a:pt x="1007726" y="12700"/>
                </a:lnTo>
                <a:lnTo>
                  <a:pt x="1508683" y="12700"/>
                </a:lnTo>
                <a:lnTo>
                  <a:pt x="1653973" y="50800"/>
                </a:lnTo>
                <a:lnTo>
                  <a:pt x="1700850" y="76200"/>
                </a:lnTo>
                <a:lnTo>
                  <a:pt x="1746764" y="88900"/>
                </a:lnTo>
                <a:lnTo>
                  <a:pt x="1791604" y="114300"/>
                </a:lnTo>
                <a:lnTo>
                  <a:pt x="1835258" y="139700"/>
                </a:lnTo>
                <a:lnTo>
                  <a:pt x="1877614" y="165100"/>
                </a:lnTo>
                <a:lnTo>
                  <a:pt x="1918562" y="190500"/>
                </a:lnTo>
                <a:lnTo>
                  <a:pt x="1957989" y="215900"/>
                </a:lnTo>
                <a:lnTo>
                  <a:pt x="1920011" y="254000"/>
                </a:lnTo>
                <a:lnTo>
                  <a:pt x="1163065" y="254000"/>
                </a:lnTo>
                <a:lnTo>
                  <a:pt x="1138750" y="266700"/>
                </a:lnTo>
                <a:lnTo>
                  <a:pt x="1066214" y="266700"/>
                </a:lnTo>
                <a:lnTo>
                  <a:pt x="1042244" y="279400"/>
                </a:lnTo>
                <a:lnTo>
                  <a:pt x="1018383" y="279400"/>
                </a:lnTo>
                <a:lnTo>
                  <a:pt x="924963" y="304800"/>
                </a:lnTo>
                <a:lnTo>
                  <a:pt x="880001" y="330200"/>
                </a:lnTo>
                <a:lnTo>
                  <a:pt x="836259" y="342900"/>
                </a:lnTo>
                <a:lnTo>
                  <a:pt x="793781" y="368300"/>
                </a:lnTo>
                <a:lnTo>
                  <a:pt x="752607" y="381000"/>
                </a:lnTo>
                <a:lnTo>
                  <a:pt x="712780" y="406400"/>
                </a:lnTo>
                <a:lnTo>
                  <a:pt x="674342" y="431800"/>
                </a:lnTo>
                <a:lnTo>
                  <a:pt x="637333" y="469900"/>
                </a:lnTo>
                <a:lnTo>
                  <a:pt x="601797" y="495300"/>
                </a:lnTo>
                <a:lnTo>
                  <a:pt x="567775" y="520700"/>
                </a:lnTo>
                <a:lnTo>
                  <a:pt x="535309" y="558800"/>
                </a:lnTo>
                <a:lnTo>
                  <a:pt x="504441" y="584200"/>
                </a:lnTo>
                <a:lnTo>
                  <a:pt x="475212" y="622300"/>
                </a:lnTo>
                <a:lnTo>
                  <a:pt x="447665" y="660400"/>
                </a:lnTo>
                <a:lnTo>
                  <a:pt x="421841" y="698500"/>
                </a:lnTo>
                <a:lnTo>
                  <a:pt x="397782" y="736600"/>
                </a:lnTo>
                <a:lnTo>
                  <a:pt x="375531" y="774700"/>
                </a:lnTo>
                <a:lnTo>
                  <a:pt x="355128" y="812800"/>
                </a:lnTo>
                <a:lnTo>
                  <a:pt x="336616" y="863600"/>
                </a:lnTo>
                <a:lnTo>
                  <a:pt x="320037" y="901700"/>
                </a:lnTo>
                <a:lnTo>
                  <a:pt x="305433" y="939800"/>
                </a:lnTo>
                <a:lnTo>
                  <a:pt x="292845" y="990600"/>
                </a:lnTo>
                <a:lnTo>
                  <a:pt x="282315" y="1028700"/>
                </a:lnTo>
                <a:lnTo>
                  <a:pt x="273885" y="1079500"/>
                </a:lnTo>
                <a:lnTo>
                  <a:pt x="267598" y="1130300"/>
                </a:lnTo>
                <a:lnTo>
                  <a:pt x="263494" y="1168400"/>
                </a:lnTo>
                <a:lnTo>
                  <a:pt x="261616" y="1219200"/>
                </a:lnTo>
                <a:lnTo>
                  <a:pt x="261713" y="1231900"/>
                </a:lnTo>
                <a:lnTo>
                  <a:pt x="261811" y="1244600"/>
                </a:lnTo>
                <a:lnTo>
                  <a:pt x="264704" y="1308100"/>
                </a:lnTo>
                <a:lnTo>
                  <a:pt x="269755" y="1358900"/>
                </a:lnTo>
                <a:lnTo>
                  <a:pt x="277198" y="1409700"/>
                </a:lnTo>
                <a:lnTo>
                  <a:pt x="287077" y="1460500"/>
                </a:lnTo>
                <a:lnTo>
                  <a:pt x="299287" y="1498600"/>
                </a:lnTo>
                <a:lnTo>
                  <a:pt x="313651" y="1549400"/>
                </a:lnTo>
                <a:lnTo>
                  <a:pt x="330104" y="1600200"/>
                </a:lnTo>
                <a:lnTo>
                  <a:pt x="348576" y="1638300"/>
                </a:lnTo>
                <a:lnTo>
                  <a:pt x="369002" y="1676400"/>
                </a:lnTo>
                <a:lnTo>
                  <a:pt x="391314" y="1727200"/>
                </a:lnTo>
                <a:lnTo>
                  <a:pt x="415445" y="1765300"/>
                </a:lnTo>
                <a:lnTo>
                  <a:pt x="441327" y="1803400"/>
                </a:lnTo>
                <a:lnTo>
                  <a:pt x="468894" y="1841500"/>
                </a:lnTo>
                <a:lnTo>
                  <a:pt x="498077" y="1866900"/>
                </a:lnTo>
                <a:lnTo>
                  <a:pt x="528811" y="1905000"/>
                </a:lnTo>
                <a:lnTo>
                  <a:pt x="561027" y="1943100"/>
                </a:lnTo>
                <a:lnTo>
                  <a:pt x="594659" y="1968500"/>
                </a:lnTo>
                <a:lnTo>
                  <a:pt x="629639" y="1993900"/>
                </a:lnTo>
                <a:lnTo>
                  <a:pt x="665899" y="2032000"/>
                </a:lnTo>
                <a:lnTo>
                  <a:pt x="703374" y="2057400"/>
                </a:lnTo>
                <a:lnTo>
                  <a:pt x="741995" y="2070100"/>
                </a:lnTo>
                <a:lnTo>
                  <a:pt x="781696" y="2095500"/>
                </a:lnTo>
                <a:lnTo>
                  <a:pt x="822409" y="2120900"/>
                </a:lnTo>
                <a:lnTo>
                  <a:pt x="864066" y="2133600"/>
                </a:lnTo>
                <a:lnTo>
                  <a:pt x="906602" y="2159000"/>
                </a:lnTo>
                <a:lnTo>
                  <a:pt x="1038802" y="2197100"/>
                </a:lnTo>
                <a:lnTo>
                  <a:pt x="1084176" y="2197100"/>
                </a:lnTo>
                <a:lnTo>
                  <a:pt x="1130092" y="2209800"/>
                </a:lnTo>
                <a:lnTo>
                  <a:pt x="2004441" y="2209800"/>
                </a:lnTo>
                <a:lnTo>
                  <a:pt x="1986406" y="2222500"/>
                </a:lnTo>
                <a:lnTo>
                  <a:pt x="1949195" y="2247900"/>
                </a:lnTo>
                <a:lnTo>
                  <a:pt x="1910870" y="2273300"/>
                </a:lnTo>
                <a:lnTo>
                  <a:pt x="1871458" y="2298700"/>
                </a:lnTo>
                <a:lnTo>
                  <a:pt x="1830982" y="2324100"/>
                </a:lnTo>
                <a:lnTo>
                  <a:pt x="1789470" y="2349500"/>
                </a:lnTo>
                <a:lnTo>
                  <a:pt x="1746947" y="2362200"/>
                </a:lnTo>
                <a:lnTo>
                  <a:pt x="1703439" y="2387600"/>
                </a:lnTo>
                <a:lnTo>
                  <a:pt x="1567260" y="2425700"/>
                </a:lnTo>
                <a:lnTo>
                  <a:pt x="1424879" y="2463800"/>
                </a:lnTo>
                <a:close/>
              </a:path>
              <a:path extrusionOk="0" h="2476500" w="2508885">
                <a:moveTo>
                  <a:pt x="2366964" y="114300"/>
                </a:moveTo>
                <a:lnTo>
                  <a:pt x="2218979" y="114300"/>
                </a:lnTo>
                <a:lnTo>
                  <a:pt x="2226242" y="101600"/>
                </a:lnTo>
                <a:lnTo>
                  <a:pt x="2359690" y="101600"/>
                </a:lnTo>
                <a:lnTo>
                  <a:pt x="2366964" y="114300"/>
                </a:lnTo>
                <a:close/>
              </a:path>
              <a:path extrusionOk="0" h="2476500" w="2508885">
                <a:moveTo>
                  <a:pt x="2409535" y="127000"/>
                </a:moveTo>
                <a:lnTo>
                  <a:pt x="2183423" y="127000"/>
                </a:lnTo>
                <a:lnTo>
                  <a:pt x="2190415" y="114300"/>
                </a:lnTo>
                <a:lnTo>
                  <a:pt x="2402589" y="114300"/>
                </a:lnTo>
                <a:lnTo>
                  <a:pt x="2409535" y="127000"/>
                </a:lnTo>
                <a:close/>
              </a:path>
              <a:path extrusionOk="0" h="2476500" w="2508885">
                <a:moveTo>
                  <a:pt x="2436570" y="139700"/>
                </a:moveTo>
                <a:lnTo>
                  <a:pt x="2149536" y="139700"/>
                </a:lnTo>
                <a:lnTo>
                  <a:pt x="2156156" y="127000"/>
                </a:lnTo>
                <a:lnTo>
                  <a:pt x="2429929" y="127000"/>
                </a:lnTo>
                <a:lnTo>
                  <a:pt x="2436570" y="139700"/>
                </a:lnTo>
                <a:close/>
              </a:path>
              <a:path extrusionOk="0" h="2476500" w="2508885">
                <a:moveTo>
                  <a:pt x="2455949" y="152400"/>
                </a:moveTo>
                <a:lnTo>
                  <a:pt x="2130225" y="152400"/>
                </a:lnTo>
                <a:lnTo>
                  <a:pt x="2136566" y="139700"/>
                </a:lnTo>
                <a:lnTo>
                  <a:pt x="2449584" y="139700"/>
                </a:lnTo>
                <a:lnTo>
                  <a:pt x="2455949" y="152400"/>
                </a:lnTo>
                <a:close/>
              </a:path>
              <a:path extrusionOk="0" h="2476500" w="2508885">
                <a:moveTo>
                  <a:pt x="2474448" y="165100"/>
                </a:moveTo>
                <a:lnTo>
                  <a:pt x="2111804" y="165100"/>
                </a:lnTo>
                <a:lnTo>
                  <a:pt x="2117836" y="152400"/>
                </a:lnTo>
                <a:lnTo>
                  <a:pt x="2468389" y="152400"/>
                </a:lnTo>
                <a:lnTo>
                  <a:pt x="2474448" y="165100"/>
                </a:lnTo>
                <a:close/>
              </a:path>
              <a:path extrusionOk="0" h="2476500" w="2508885">
                <a:moveTo>
                  <a:pt x="2491960" y="177800"/>
                </a:moveTo>
                <a:lnTo>
                  <a:pt x="2094377" y="177800"/>
                </a:lnTo>
                <a:lnTo>
                  <a:pt x="2100071" y="165100"/>
                </a:lnTo>
                <a:lnTo>
                  <a:pt x="2486237" y="165100"/>
                </a:lnTo>
                <a:lnTo>
                  <a:pt x="2491960" y="177800"/>
                </a:lnTo>
                <a:close/>
              </a:path>
              <a:path extrusionOk="0" h="2476500" w="2508885">
                <a:moveTo>
                  <a:pt x="1724870" y="977900"/>
                </a:moveTo>
                <a:lnTo>
                  <a:pt x="1294310" y="977900"/>
                </a:lnTo>
                <a:lnTo>
                  <a:pt x="2078042" y="190500"/>
                </a:lnTo>
                <a:lnTo>
                  <a:pt x="2083362" y="190500"/>
                </a:lnTo>
                <a:lnTo>
                  <a:pt x="2088807" y="177800"/>
                </a:lnTo>
                <a:lnTo>
                  <a:pt x="2503036" y="177800"/>
                </a:lnTo>
                <a:lnTo>
                  <a:pt x="2508388" y="190500"/>
                </a:lnTo>
                <a:lnTo>
                  <a:pt x="1724870" y="977900"/>
                </a:lnTo>
                <a:close/>
              </a:path>
              <a:path extrusionOk="0" h="2476500" w="2508885">
                <a:moveTo>
                  <a:pt x="1768101" y="406400"/>
                </a:moveTo>
                <a:lnTo>
                  <a:pt x="1726389" y="381000"/>
                </a:lnTo>
                <a:lnTo>
                  <a:pt x="1705075" y="381000"/>
                </a:lnTo>
                <a:lnTo>
                  <a:pt x="1661557" y="355600"/>
                </a:lnTo>
                <a:lnTo>
                  <a:pt x="1594359" y="317500"/>
                </a:lnTo>
                <a:lnTo>
                  <a:pt x="1571487" y="317500"/>
                </a:lnTo>
                <a:lnTo>
                  <a:pt x="1548421" y="304800"/>
                </a:lnTo>
                <a:lnTo>
                  <a:pt x="1525161" y="304800"/>
                </a:lnTo>
                <a:lnTo>
                  <a:pt x="1501708" y="292100"/>
                </a:lnTo>
                <a:lnTo>
                  <a:pt x="1478091" y="292100"/>
                </a:lnTo>
                <a:lnTo>
                  <a:pt x="1454339" y="279400"/>
                </a:lnTo>
                <a:lnTo>
                  <a:pt x="1430452" y="279400"/>
                </a:lnTo>
                <a:lnTo>
                  <a:pt x="1406431" y="266700"/>
                </a:lnTo>
                <a:lnTo>
                  <a:pt x="1333833" y="266700"/>
                </a:lnTo>
                <a:lnTo>
                  <a:pt x="1309485" y="254000"/>
                </a:lnTo>
                <a:lnTo>
                  <a:pt x="1920011" y="254000"/>
                </a:lnTo>
                <a:lnTo>
                  <a:pt x="1768101" y="406400"/>
                </a:lnTo>
                <a:close/>
              </a:path>
              <a:path extrusionOk="0" h="2476500" w="2508885">
                <a:moveTo>
                  <a:pt x="2004441" y="2209800"/>
                </a:moveTo>
                <a:lnTo>
                  <a:pt x="1365441" y="2209800"/>
                </a:lnTo>
                <a:lnTo>
                  <a:pt x="1508302" y="2171700"/>
                </a:lnTo>
                <a:lnTo>
                  <a:pt x="1599410" y="2146300"/>
                </a:lnTo>
                <a:lnTo>
                  <a:pt x="1643152" y="2120900"/>
                </a:lnTo>
                <a:lnTo>
                  <a:pt x="1685630" y="2108200"/>
                </a:lnTo>
                <a:lnTo>
                  <a:pt x="1726802" y="2082800"/>
                </a:lnTo>
                <a:lnTo>
                  <a:pt x="1766626" y="2057400"/>
                </a:lnTo>
                <a:lnTo>
                  <a:pt x="1805062" y="2032000"/>
                </a:lnTo>
                <a:lnTo>
                  <a:pt x="1842067" y="2006600"/>
                </a:lnTo>
                <a:lnTo>
                  <a:pt x="1877599" y="1981200"/>
                </a:lnTo>
                <a:lnTo>
                  <a:pt x="1911617" y="1943100"/>
                </a:lnTo>
                <a:lnTo>
                  <a:pt x="1944078" y="1917700"/>
                </a:lnTo>
                <a:lnTo>
                  <a:pt x="1974942" y="1879600"/>
                </a:lnTo>
                <a:lnTo>
                  <a:pt x="2004165" y="1841500"/>
                </a:lnTo>
                <a:lnTo>
                  <a:pt x="2031708" y="1803400"/>
                </a:lnTo>
                <a:lnTo>
                  <a:pt x="2057527" y="1765300"/>
                </a:lnTo>
                <a:lnTo>
                  <a:pt x="2081581" y="1727200"/>
                </a:lnTo>
                <a:lnTo>
                  <a:pt x="2103828" y="1689100"/>
                </a:lnTo>
                <a:lnTo>
                  <a:pt x="2124227" y="1651000"/>
                </a:lnTo>
                <a:lnTo>
                  <a:pt x="2142735" y="1612900"/>
                </a:lnTo>
                <a:lnTo>
                  <a:pt x="2159312" y="1562100"/>
                </a:lnTo>
                <a:lnTo>
                  <a:pt x="2173914" y="1524000"/>
                </a:lnTo>
                <a:lnTo>
                  <a:pt x="2186501" y="1485900"/>
                </a:lnTo>
                <a:lnTo>
                  <a:pt x="2197031" y="1435100"/>
                </a:lnTo>
                <a:lnTo>
                  <a:pt x="2205461" y="1384300"/>
                </a:lnTo>
                <a:lnTo>
                  <a:pt x="2211751" y="1346200"/>
                </a:lnTo>
                <a:lnTo>
                  <a:pt x="2215858" y="1295400"/>
                </a:lnTo>
                <a:lnTo>
                  <a:pt x="2217741" y="1257300"/>
                </a:lnTo>
                <a:lnTo>
                  <a:pt x="2217645" y="1244600"/>
                </a:lnTo>
                <a:lnTo>
                  <a:pt x="2217549" y="1231900"/>
                </a:lnTo>
                <a:lnTo>
                  <a:pt x="2217453" y="1219200"/>
                </a:lnTo>
                <a:lnTo>
                  <a:pt x="2217357" y="1206500"/>
                </a:lnTo>
                <a:lnTo>
                  <a:pt x="2214666" y="1155700"/>
                </a:lnTo>
                <a:lnTo>
                  <a:pt x="2209624" y="1104900"/>
                </a:lnTo>
                <a:lnTo>
                  <a:pt x="2202192" y="1066800"/>
                </a:lnTo>
                <a:lnTo>
                  <a:pt x="2192326" y="1016000"/>
                </a:lnTo>
                <a:lnTo>
                  <a:pt x="2180045" y="965200"/>
                </a:lnTo>
                <a:lnTo>
                  <a:pt x="2163189" y="914400"/>
                </a:lnTo>
                <a:lnTo>
                  <a:pt x="2143299" y="863600"/>
                </a:lnTo>
                <a:lnTo>
                  <a:pt x="2100566" y="762000"/>
                </a:lnTo>
                <a:lnTo>
                  <a:pt x="2080801" y="723900"/>
                </a:lnTo>
                <a:lnTo>
                  <a:pt x="2262562" y="533400"/>
                </a:lnTo>
                <a:lnTo>
                  <a:pt x="2290858" y="571500"/>
                </a:lnTo>
                <a:lnTo>
                  <a:pt x="2317199" y="622300"/>
                </a:lnTo>
                <a:lnTo>
                  <a:pt x="2341584" y="673100"/>
                </a:lnTo>
                <a:lnTo>
                  <a:pt x="2364014" y="711200"/>
                </a:lnTo>
                <a:lnTo>
                  <a:pt x="2384488" y="762000"/>
                </a:lnTo>
                <a:lnTo>
                  <a:pt x="2403007" y="812800"/>
                </a:lnTo>
                <a:lnTo>
                  <a:pt x="2419571" y="850900"/>
                </a:lnTo>
                <a:lnTo>
                  <a:pt x="2434179" y="901700"/>
                </a:lnTo>
                <a:lnTo>
                  <a:pt x="2446831" y="952500"/>
                </a:lnTo>
                <a:lnTo>
                  <a:pt x="2456932" y="1003300"/>
                </a:lnTo>
                <a:lnTo>
                  <a:pt x="2465120" y="1054100"/>
                </a:lnTo>
                <a:lnTo>
                  <a:pt x="2471422" y="1092200"/>
                </a:lnTo>
                <a:lnTo>
                  <a:pt x="2475862" y="1143000"/>
                </a:lnTo>
                <a:lnTo>
                  <a:pt x="2478467" y="1193800"/>
                </a:lnTo>
                <a:lnTo>
                  <a:pt x="2479263" y="1244600"/>
                </a:lnTo>
                <a:lnTo>
                  <a:pt x="2478275" y="1282700"/>
                </a:lnTo>
                <a:lnTo>
                  <a:pt x="2475529" y="1333500"/>
                </a:lnTo>
                <a:lnTo>
                  <a:pt x="2471051" y="1371600"/>
                </a:lnTo>
                <a:lnTo>
                  <a:pt x="2464866" y="1422400"/>
                </a:lnTo>
                <a:lnTo>
                  <a:pt x="2457000" y="1473200"/>
                </a:lnTo>
                <a:lnTo>
                  <a:pt x="2447480" y="1511300"/>
                </a:lnTo>
                <a:lnTo>
                  <a:pt x="2436330" y="1562100"/>
                </a:lnTo>
                <a:lnTo>
                  <a:pt x="2423577" y="1600200"/>
                </a:lnTo>
                <a:lnTo>
                  <a:pt x="2409246" y="1651000"/>
                </a:lnTo>
                <a:lnTo>
                  <a:pt x="2393363" y="1689100"/>
                </a:lnTo>
                <a:lnTo>
                  <a:pt x="2375954" y="1727200"/>
                </a:lnTo>
                <a:lnTo>
                  <a:pt x="2357045" y="1765300"/>
                </a:lnTo>
                <a:lnTo>
                  <a:pt x="2336661" y="1816100"/>
                </a:lnTo>
                <a:lnTo>
                  <a:pt x="2314828" y="1854200"/>
                </a:lnTo>
                <a:lnTo>
                  <a:pt x="2291572" y="1892300"/>
                </a:lnTo>
                <a:lnTo>
                  <a:pt x="2266918" y="1930400"/>
                </a:lnTo>
                <a:lnTo>
                  <a:pt x="2240893" y="1968500"/>
                </a:lnTo>
                <a:lnTo>
                  <a:pt x="2213522" y="2006600"/>
                </a:lnTo>
                <a:lnTo>
                  <a:pt x="2184831" y="2032000"/>
                </a:lnTo>
                <a:lnTo>
                  <a:pt x="2154846" y="2070100"/>
                </a:lnTo>
                <a:lnTo>
                  <a:pt x="2123592" y="2108200"/>
                </a:lnTo>
                <a:lnTo>
                  <a:pt x="2091095" y="2133600"/>
                </a:lnTo>
                <a:lnTo>
                  <a:pt x="2057381" y="2171700"/>
                </a:lnTo>
                <a:lnTo>
                  <a:pt x="2022476" y="2197100"/>
                </a:lnTo>
                <a:lnTo>
                  <a:pt x="2004441" y="2209800"/>
                </a:lnTo>
                <a:close/>
              </a:path>
              <a:path extrusionOk="0" h="2476500" w="2508885">
                <a:moveTo>
                  <a:pt x="914989" y="660400"/>
                </a:moveTo>
                <a:lnTo>
                  <a:pt x="737888" y="660400"/>
                </a:lnTo>
                <a:lnTo>
                  <a:pt x="745081" y="647700"/>
                </a:lnTo>
                <a:lnTo>
                  <a:pt x="907796" y="647700"/>
                </a:lnTo>
                <a:lnTo>
                  <a:pt x="914989" y="660400"/>
                </a:lnTo>
                <a:close/>
              </a:path>
              <a:path extrusionOk="0" h="2476500" w="2508885">
                <a:moveTo>
                  <a:pt x="950060" y="673100"/>
                </a:moveTo>
                <a:lnTo>
                  <a:pt x="702817" y="673100"/>
                </a:lnTo>
                <a:lnTo>
                  <a:pt x="709700" y="660400"/>
                </a:lnTo>
                <a:lnTo>
                  <a:pt x="943176" y="660400"/>
                </a:lnTo>
                <a:lnTo>
                  <a:pt x="950060" y="673100"/>
                </a:lnTo>
                <a:close/>
              </a:path>
              <a:path extrusionOk="0" h="2476500" w="2508885">
                <a:moveTo>
                  <a:pt x="976803" y="685800"/>
                </a:moveTo>
                <a:lnTo>
                  <a:pt x="676074" y="685800"/>
                </a:lnTo>
                <a:lnTo>
                  <a:pt x="682636" y="673100"/>
                </a:lnTo>
                <a:lnTo>
                  <a:pt x="970241" y="673100"/>
                </a:lnTo>
                <a:lnTo>
                  <a:pt x="976803" y="685800"/>
                </a:lnTo>
                <a:close/>
              </a:path>
              <a:path extrusionOk="0" h="2476500" w="2508885">
                <a:moveTo>
                  <a:pt x="995922" y="698500"/>
                </a:moveTo>
                <a:lnTo>
                  <a:pt x="656954" y="698500"/>
                </a:lnTo>
                <a:lnTo>
                  <a:pt x="663233" y="685800"/>
                </a:lnTo>
                <a:lnTo>
                  <a:pt x="989643" y="685800"/>
                </a:lnTo>
                <a:lnTo>
                  <a:pt x="995922" y="698500"/>
                </a:lnTo>
                <a:close/>
              </a:path>
              <a:path extrusionOk="0" h="2476500" w="2508885">
                <a:moveTo>
                  <a:pt x="1014125" y="711200"/>
                </a:moveTo>
                <a:lnTo>
                  <a:pt x="638752" y="711200"/>
                </a:lnTo>
                <a:lnTo>
                  <a:pt x="644710" y="698500"/>
                </a:lnTo>
                <a:lnTo>
                  <a:pt x="1008167" y="698500"/>
                </a:lnTo>
                <a:lnTo>
                  <a:pt x="1014125" y="711200"/>
                </a:lnTo>
                <a:close/>
              </a:path>
              <a:path extrusionOk="0" h="2476500" w="2508885">
                <a:moveTo>
                  <a:pt x="1031315" y="723900"/>
                </a:moveTo>
                <a:lnTo>
                  <a:pt x="621562" y="723900"/>
                </a:lnTo>
                <a:lnTo>
                  <a:pt x="627171" y="711200"/>
                </a:lnTo>
                <a:lnTo>
                  <a:pt x="1025706" y="711200"/>
                </a:lnTo>
                <a:lnTo>
                  <a:pt x="1031315" y="723900"/>
                </a:lnTo>
                <a:close/>
              </a:path>
              <a:path extrusionOk="0" h="2476500" w="2508885">
                <a:moveTo>
                  <a:pt x="1041109" y="1676400"/>
                </a:moveTo>
                <a:lnTo>
                  <a:pt x="610714" y="1676400"/>
                </a:lnTo>
                <a:lnTo>
                  <a:pt x="1078786" y="1193800"/>
                </a:lnTo>
                <a:lnTo>
                  <a:pt x="610714" y="736600"/>
                </a:lnTo>
                <a:lnTo>
                  <a:pt x="616076" y="723900"/>
                </a:lnTo>
                <a:lnTo>
                  <a:pt x="1036801" y="723900"/>
                </a:lnTo>
                <a:lnTo>
                  <a:pt x="1042163" y="736600"/>
                </a:lnTo>
                <a:lnTo>
                  <a:pt x="1294310" y="977900"/>
                </a:lnTo>
                <a:lnTo>
                  <a:pt x="1724870" y="977900"/>
                </a:lnTo>
                <a:lnTo>
                  <a:pt x="1510034" y="1193800"/>
                </a:lnTo>
                <a:lnTo>
                  <a:pt x="1721635" y="1409700"/>
                </a:lnTo>
                <a:lnTo>
                  <a:pt x="1295715" y="1409700"/>
                </a:lnTo>
                <a:lnTo>
                  <a:pt x="1041109" y="1676400"/>
                </a:lnTo>
                <a:close/>
              </a:path>
              <a:path extrusionOk="0" h="2476500" w="2508885">
                <a:moveTo>
                  <a:pt x="1983023" y="1676400"/>
                </a:moveTo>
                <a:lnTo>
                  <a:pt x="1552326" y="1676400"/>
                </a:lnTo>
                <a:lnTo>
                  <a:pt x="1295715" y="1409700"/>
                </a:lnTo>
                <a:lnTo>
                  <a:pt x="1721635" y="1409700"/>
                </a:lnTo>
                <a:lnTo>
                  <a:pt x="1983023" y="1676400"/>
                </a:lnTo>
                <a:close/>
              </a:path>
              <a:path extrusionOk="0" h="2476500" w="2508885">
                <a:moveTo>
                  <a:pt x="1030340" y="1689100"/>
                </a:moveTo>
                <a:lnTo>
                  <a:pt x="621541" y="1689100"/>
                </a:lnTo>
                <a:lnTo>
                  <a:pt x="616065" y="1676400"/>
                </a:lnTo>
                <a:lnTo>
                  <a:pt x="1035787" y="1676400"/>
                </a:lnTo>
                <a:lnTo>
                  <a:pt x="1030340" y="1689100"/>
                </a:lnTo>
                <a:close/>
              </a:path>
              <a:path extrusionOk="0" h="2476500" w="2508885">
                <a:moveTo>
                  <a:pt x="1966657" y="1689100"/>
                </a:moveTo>
                <a:lnTo>
                  <a:pt x="1568760" y="1689100"/>
                </a:lnTo>
                <a:lnTo>
                  <a:pt x="1563158" y="1676400"/>
                </a:lnTo>
                <a:lnTo>
                  <a:pt x="1972237" y="1676400"/>
                </a:lnTo>
                <a:lnTo>
                  <a:pt x="1966657" y="1689100"/>
                </a:lnTo>
                <a:close/>
              </a:path>
              <a:path extrusionOk="0" h="2476500" w="2508885">
                <a:moveTo>
                  <a:pt x="1013260" y="1701800"/>
                </a:moveTo>
                <a:lnTo>
                  <a:pt x="638702" y="1701800"/>
                </a:lnTo>
                <a:lnTo>
                  <a:pt x="632863" y="1689100"/>
                </a:lnTo>
                <a:lnTo>
                  <a:pt x="1019073" y="1689100"/>
                </a:lnTo>
                <a:lnTo>
                  <a:pt x="1013260" y="1701800"/>
                </a:lnTo>
                <a:close/>
              </a:path>
              <a:path extrusionOk="0" h="2476500" w="2508885">
                <a:moveTo>
                  <a:pt x="1955132" y="1701800"/>
                </a:moveTo>
                <a:lnTo>
                  <a:pt x="1580327" y="1701800"/>
                </a:lnTo>
                <a:lnTo>
                  <a:pt x="1574485" y="1689100"/>
                </a:lnTo>
                <a:lnTo>
                  <a:pt x="1960954" y="1689100"/>
                </a:lnTo>
                <a:lnTo>
                  <a:pt x="1955132" y="1701800"/>
                </a:lnTo>
                <a:close/>
              </a:path>
              <a:path extrusionOk="0" h="2476500" w="2508885">
                <a:moveTo>
                  <a:pt x="995157" y="1714500"/>
                </a:moveTo>
                <a:lnTo>
                  <a:pt x="656879" y="1714500"/>
                </a:lnTo>
                <a:lnTo>
                  <a:pt x="650710" y="1701800"/>
                </a:lnTo>
                <a:lnTo>
                  <a:pt x="1001302" y="1701800"/>
                </a:lnTo>
                <a:lnTo>
                  <a:pt x="995157" y="1714500"/>
                </a:lnTo>
                <a:close/>
              </a:path>
              <a:path extrusionOk="0" h="2476500" w="2508885">
                <a:moveTo>
                  <a:pt x="1937007" y="1714500"/>
                </a:moveTo>
                <a:lnTo>
                  <a:pt x="1598511" y="1714500"/>
                </a:lnTo>
                <a:lnTo>
                  <a:pt x="1592340" y="1701800"/>
                </a:lnTo>
                <a:lnTo>
                  <a:pt x="1943159" y="1701800"/>
                </a:lnTo>
                <a:lnTo>
                  <a:pt x="1937007" y="1714500"/>
                </a:lnTo>
                <a:close/>
              </a:path>
              <a:path extrusionOk="0" h="2476500" w="2508885">
                <a:moveTo>
                  <a:pt x="976128" y="1727200"/>
                </a:moveTo>
                <a:lnTo>
                  <a:pt x="675974" y="1727200"/>
                </a:lnTo>
                <a:lnTo>
                  <a:pt x="669514" y="1714500"/>
                </a:lnTo>
                <a:lnTo>
                  <a:pt x="982566" y="1714500"/>
                </a:lnTo>
                <a:lnTo>
                  <a:pt x="976128" y="1727200"/>
                </a:lnTo>
                <a:close/>
              </a:path>
              <a:path extrusionOk="0" h="2476500" w="2508885">
                <a:moveTo>
                  <a:pt x="1917956" y="1727200"/>
                </a:moveTo>
                <a:lnTo>
                  <a:pt x="1617614" y="1727200"/>
                </a:lnTo>
                <a:lnTo>
                  <a:pt x="1611152" y="1714500"/>
                </a:lnTo>
                <a:lnTo>
                  <a:pt x="1924401" y="1714500"/>
                </a:lnTo>
                <a:lnTo>
                  <a:pt x="1917956" y="1727200"/>
                </a:lnTo>
                <a:close/>
              </a:path>
              <a:path extrusionOk="0" h="2476500" w="2508885">
                <a:moveTo>
                  <a:pt x="949490" y="1739900"/>
                </a:moveTo>
                <a:lnTo>
                  <a:pt x="695889" y="1739900"/>
                </a:lnTo>
                <a:lnTo>
                  <a:pt x="689169" y="1727200"/>
                </a:lnTo>
                <a:lnTo>
                  <a:pt x="956271" y="1727200"/>
                </a:lnTo>
                <a:lnTo>
                  <a:pt x="949490" y="1739900"/>
                </a:lnTo>
                <a:close/>
              </a:path>
              <a:path extrusionOk="0" h="2476500" w="2508885">
                <a:moveTo>
                  <a:pt x="1891291" y="1739900"/>
                </a:moveTo>
                <a:lnTo>
                  <a:pt x="1644338" y="1739900"/>
                </a:lnTo>
                <a:lnTo>
                  <a:pt x="1637537" y="1727200"/>
                </a:lnTo>
                <a:lnTo>
                  <a:pt x="1898078" y="1727200"/>
                </a:lnTo>
                <a:lnTo>
                  <a:pt x="1891291" y="1739900"/>
                </a:lnTo>
                <a:close/>
              </a:path>
              <a:path extrusionOk="0" h="2476500" w="2508885">
                <a:moveTo>
                  <a:pt x="921649" y="1752600"/>
                </a:moveTo>
                <a:lnTo>
                  <a:pt x="730589" y="1752600"/>
                </a:lnTo>
                <a:lnTo>
                  <a:pt x="723519" y="1739900"/>
                </a:lnTo>
                <a:lnTo>
                  <a:pt x="928705" y="1739900"/>
                </a:lnTo>
                <a:lnTo>
                  <a:pt x="921649" y="1752600"/>
                </a:lnTo>
                <a:close/>
              </a:path>
              <a:path extrusionOk="0" h="2476500" w="2508885">
                <a:moveTo>
                  <a:pt x="1856300" y="1752600"/>
                </a:moveTo>
                <a:lnTo>
                  <a:pt x="1679388" y="1752600"/>
                </a:lnTo>
                <a:lnTo>
                  <a:pt x="1672252" y="1739900"/>
                </a:lnTo>
                <a:lnTo>
                  <a:pt x="1863425" y="1739900"/>
                </a:lnTo>
                <a:lnTo>
                  <a:pt x="1856300" y="1752600"/>
                </a:lnTo>
                <a:close/>
              </a:path>
              <a:path extrusionOk="0" h="2476500" w="2508885">
                <a:moveTo>
                  <a:pt x="870842" y="1765300"/>
                </a:moveTo>
                <a:lnTo>
                  <a:pt x="781463" y="1765300"/>
                </a:lnTo>
                <a:lnTo>
                  <a:pt x="774083" y="1752600"/>
                </a:lnTo>
                <a:lnTo>
                  <a:pt x="878216" y="1752600"/>
                </a:lnTo>
                <a:lnTo>
                  <a:pt x="870842" y="1765300"/>
                </a:lnTo>
                <a:close/>
              </a:path>
              <a:path extrusionOk="0" h="2476500" w="2508885">
                <a:moveTo>
                  <a:pt x="1797740" y="1765300"/>
                </a:moveTo>
                <a:lnTo>
                  <a:pt x="1730561" y="1765300"/>
                </a:lnTo>
                <a:lnTo>
                  <a:pt x="1723150" y="1752600"/>
                </a:lnTo>
                <a:lnTo>
                  <a:pt x="1805174" y="1752600"/>
                </a:lnTo>
                <a:lnTo>
                  <a:pt x="1797740" y="1765300"/>
                </a:lnTo>
                <a:close/>
              </a:path>
              <a:path extrusionOk="0" h="2476500" w="2508885">
                <a:moveTo>
                  <a:pt x="1282838" y="2476500"/>
                </a:moveTo>
                <a:lnTo>
                  <a:pt x="1189120" y="2476500"/>
                </a:lnTo>
                <a:lnTo>
                  <a:pt x="1142678" y="2463800"/>
                </a:lnTo>
                <a:lnTo>
                  <a:pt x="1330031" y="2463800"/>
                </a:lnTo>
                <a:lnTo>
                  <a:pt x="1282838" y="2476500"/>
                </a:lnTo>
                <a:close/>
              </a:path>
            </a:pathLst>
          </a:custGeom>
          <a:solidFill>
            <a:srgbClr val="BE1D2D">
              <a:alpha val="30980"/>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45" name="Google Shape;245;g367d35f2297_0_0"/>
          <p:cNvSpPr txBox="1"/>
          <p:nvPr/>
        </p:nvSpPr>
        <p:spPr>
          <a:xfrm>
            <a:off x="6875025" y="1572900"/>
            <a:ext cx="4892100" cy="35583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1000"/>
              </a:spcBef>
              <a:spcAft>
                <a:spcPts val="0"/>
              </a:spcAft>
              <a:buNone/>
            </a:pPr>
            <a:r>
              <a:t/>
            </a:r>
            <a:endParaRPr b="1" sz="1800">
              <a:solidFill>
                <a:schemeClr val="dk1"/>
              </a:solidFill>
            </a:endParaRPr>
          </a:p>
          <a:p>
            <a:pPr indent="-342900" lvl="0" marL="457200" rtl="0" algn="just">
              <a:lnSpc>
                <a:spcPct val="100000"/>
              </a:lnSpc>
              <a:spcBef>
                <a:spcPts val="1200"/>
              </a:spcBef>
              <a:spcAft>
                <a:spcPts val="0"/>
              </a:spcAft>
              <a:buClr>
                <a:schemeClr val="dk1"/>
              </a:buClr>
              <a:buSzPts val="1800"/>
              <a:buChar char="●"/>
            </a:pPr>
            <a:r>
              <a:rPr b="1" lang="es-ES" sz="1800">
                <a:solidFill>
                  <a:schemeClr val="dk1"/>
                </a:solidFill>
              </a:rPr>
              <a:t>Aplicaciones habituales</a:t>
            </a:r>
            <a:endParaRPr b="1" sz="1800">
              <a:solidFill>
                <a:schemeClr val="dk1"/>
              </a:solidFill>
            </a:endParaRPr>
          </a:p>
          <a:p>
            <a:pPr indent="-342900" lvl="1" marL="914400" rtl="0" algn="l">
              <a:spcBef>
                <a:spcPts val="1200"/>
              </a:spcBef>
              <a:spcAft>
                <a:spcPts val="0"/>
              </a:spcAft>
              <a:buClr>
                <a:schemeClr val="dk1"/>
              </a:buClr>
              <a:buSzPts val="1800"/>
              <a:buChar char="○"/>
            </a:pPr>
            <a:r>
              <a:rPr lang="es-ES" sz="1800">
                <a:solidFill>
                  <a:schemeClr val="dk1"/>
                </a:solidFill>
              </a:rPr>
              <a:t>Piezas eásticas.</a:t>
            </a:r>
            <a:endParaRPr sz="1800">
              <a:solidFill>
                <a:schemeClr val="dk1"/>
              </a:solidFill>
            </a:endParaRPr>
          </a:p>
          <a:p>
            <a:pPr indent="-342900" lvl="1" marL="914400" rtl="0" algn="l">
              <a:spcBef>
                <a:spcPts val="0"/>
              </a:spcBef>
              <a:spcAft>
                <a:spcPts val="0"/>
              </a:spcAft>
              <a:buClr>
                <a:schemeClr val="dk1"/>
              </a:buClr>
              <a:buSzPts val="1800"/>
              <a:buChar char="○"/>
            </a:pPr>
            <a:r>
              <a:rPr lang="es-ES" sz="1800">
                <a:solidFill>
                  <a:schemeClr val="dk1"/>
                </a:solidFill>
              </a:rPr>
              <a:t>Protectores.</a:t>
            </a:r>
            <a:endParaRPr sz="1800">
              <a:solidFill>
                <a:schemeClr val="dk1"/>
              </a:solidFill>
            </a:endParaRPr>
          </a:p>
          <a:p>
            <a:pPr indent="-342900" lvl="1" marL="914400" rtl="0" algn="l">
              <a:spcBef>
                <a:spcPts val="0"/>
              </a:spcBef>
              <a:spcAft>
                <a:spcPts val="0"/>
              </a:spcAft>
              <a:buClr>
                <a:schemeClr val="dk1"/>
              </a:buClr>
              <a:buSzPts val="1800"/>
              <a:buChar char="○"/>
            </a:pPr>
            <a:r>
              <a:rPr lang="es-ES" sz="1800">
                <a:solidFill>
                  <a:schemeClr val="dk1"/>
                </a:solidFill>
              </a:rPr>
              <a:t>Juntas.</a:t>
            </a:r>
            <a:endParaRPr sz="1800">
              <a:solidFill>
                <a:schemeClr val="dk1"/>
              </a:solidFill>
            </a:endParaRPr>
          </a:p>
          <a:p>
            <a:pPr indent="0" lvl="0" marL="914400" marR="0" rtl="0" algn="just">
              <a:lnSpc>
                <a:spcPct val="150000"/>
              </a:lnSpc>
              <a:spcBef>
                <a:spcPts val="1200"/>
              </a:spcBef>
              <a:spcAft>
                <a:spcPts val="0"/>
              </a:spcAft>
              <a:buNone/>
            </a:pPr>
            <a:r>
              <a:rPr lang="es-ES" sz="1800">
                <a:solidFill>
                  <a:schemeClr val="dk1"/>
                </a:solidFill>
              </a:rPr>
              <a:t>.</a:t>
            </a:r>
            <a:endParaRPr sz="1800">
              <a:solidFill>
                <a:schemeClr val="dk1"/>
              </a:solidFill>
            </a:endParaRPr>
          </a:p>
          <a:p>
            <a:pPr indent="0" lvl="0" marL="914400" marR="0" rtl="0" algn="just">
              <a:lnSpc>
                <a:spcPct val="150000"/>
              </a:lnSpc>
              <a:spcBef>
                <a:spcPts val="1200"/>
              </a:spcBef>
              <a:spcAft>
                <a:spcPts val="0"/>
              </a:spcAft>
              <a:buNone/>
            </a:pPr>
            <a:r>
              <a:t/>
            </a:r>
            <a:endParaRPr sz="1100">
              <a:solidFill>
                <a:schemeClr val="dk1"/>
              </a:solidFil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367d35f2297_0_11"/>
          <p:cNvSpPr txBox="1"/>
          <p:nvPr>
            <p:ph type="title"/>
          </p:nvPr>
        </p:nvSpPr>
        <p:spPr>
          <a:xfrm>
            <a:off x="1308301" y="150100"/>
            <a:ext cx="81084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UD2:TECNOLOGÍA FDM</a:t>
            </a:r>
            <a:endParaRPr/>
          </a:p>
        </p:txBody>
      </p:sp>
      <p:sp>
        <p:nvSpPr>
          <p:cNvPr id="251" name="Google Shape;251;g367d35f2297_0_11"/>
          <p:cNvSpPr txBox="1"/>
          <p:nvPr/>
        </p:nvSpPr>
        <p:spPr>
          <a:xfrm>
            <a:off x="1464825" y="1057950"/>
            <a:ext cx="10514700" cy="11487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2</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lang="es-ES" sz="2400">
                <a:solidFill>
                  <a:srgbClr val="002060"/>
                </a:solidFill>
                <a:latin typeface="Arial Black"/>
                <a:ea typeface="Arial Black"/>
                <a:cs typeface="Arial Black"/>
                <a:sym typeface="Arial Black"/>
              </a:rPr>
              <a:t> MATERIALES Y PARTICULARIDADE</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2.4.3.1 NYLON.</a:t>
            </a:r>
            <a:endParaRPr b="1" sz="2400">
              <a:solidFill>
                <a:srgbClr val="002060"/>
              </a:solidFill>
              <a:latin typeface="Arial Black"/>
              <a:ea typeface="Arial Black"/>
              <a:cs typeface="Arial Black"/>
              <a:sym typeface="Arial Black"/>
            </a:endParaRPr>
          </a:p>
          <a:p>
            <a:pPr indent="0" lvl="0" marL="457200" marR="0" rtl="0" algn="l">
              <a:lnSpc>
                <a:spcPct val="100000"/>
              </a:lnSpc>
              <a:spcBef>
                <a:spcPts val="105"/>
              </a:spcBef>
              <a:spcAft>
                <a:spcPts val="0"/>
              </a:spcAft>
              <a:buNone/>
            </a:pPr>
            <a:r>
              <a:t/>
            </a:r>
            <a:endParaRPr b="1" sz="2400">
              <a:solidFill>
                <a:srgbClr val="002060"/>
              </a:solidFill>
              <a:latin typeface="Arial Black"/>
              <a:ea typeface="Arial Black"/>
              <a:cs typeface="Arial Black"/>
              <a:sym typeface="Arial Black"/>
            </a:endParaRPr>
          </a:p>
        </p:txBody>
      </p:sp>
      <p:pic>
        <p:nvPicPr>
          <p:cNvPr id="252" name="Google Shape;252;g367d35f2297_0_11"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253" name="Google Shape;253;g367d35f2297_0_11"/>
          <p:cNvSpPr txBox="1"/>
          <p:nvPr/>
        </p:nvSpPr>
        <p:spPr>
          <a:xfrm>
            <a:off x="1208700" y="1509150"/>
            <a:ext cx="8208000" cy="37275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1000"/>
              </a:spcBef>
              <a:spcAft>
                <a:spcPts val="0"/>
              </a:spcAft>
              <a:buNone/>
            </a:pPr>
            <a:r>
              <a:t/>
            </a:r>
            <a:endParaRPr b="1" sz="1800">
              <a:solidFill>
                <a:schemeClr val="dk1"/>
              </a:solidFill>
            </a:endParaRPr>
          </a:p>
          <a:p>
            <a:pPr indent="-342900" lvl="0" marL="457200" rtl="0" algn="just">
              <a:lnSpc>
                <a:spcPct val="100000"/>
              </a:lnSpc>
              <a:spcBef>
                <a:spcPts val="1200"/>
              </a:spcBef>
              <a:spcAft>
                <a:spcPts val="0"/>
              </a:spcAft>
              <a:buClr>
                <a:schemeClr val="dk1"/>
              </a:buClr>
              <a:buSzPts val="1800"/>
              <a:buChar char="●"/>
            </a:pPr>
            <a:r>
              <a:rPr b="1" lang="es-ES" sz="1800">
                <a:solidFill>
                  <a:schemeClr val="dk1"/>
                </a:solidFill>
              </a:rPr>
              <a:t>Ventajas</a:t>
            </a:r>
            <a:r>
              <a:rPr lang="es-ES" sz="1800">
                <a:solidFill>
                  <a:schemeClr val="dk1"/>
                </a:solidFill>
              </a:rPr>
              <a:t> frente a otros:</a:t>
            </a:r>
            <a:endParaRPr sz="1800">
              <a:solidFill>
                <a:schemeClr val="dk1"/>
              </a:solidFill>
            </a:endParaRPr>
          </a:p>
          <a:p>
            <a:pPr indent="-342900" lvl="1" marL="914400" rtl="0" algn="just">
              <a:lnSpc>
                <a:spcPct val="100000"/>
              </a:lnSpc>
              <a:spcBef>
                <a:spcPts val="1200"/>
              </a:spcBef>
              <a:spcAft>
                <a:spcPts val="0"/>
              </a:spcAft>
              <a:buClr>
                <a:schemeClr val="dk1"/>
              </a:buClr>
              <a:buSzPts val="1800"/>
              <a:buChar char="○"/>
            </a:pPr>
            <a:r>
              <a:rPr lang="es-ES" sz="1800">
                <a:solidFill>
                  <a:schemeClr val="dk1"/>
                </a:solidFill>
              </a:rPr>
              <a:t>Alta resistencia mecánica.</a:t>
            </a:r>
            <a:endParaRPr sz="1800">
              <a:solidFill>
                <a:schemeClr val="dk1"/>
              </a:solidFill>
            </a:endParaRPr>
          </a:p>
          <a:p>
            <a:pPr indent="-342900" lvl="1" marL="914400" rtl="0" algn="just">
              <a:lnSpc>
                <a:spcPct val="100000"/>
              </a:lnSpc>
              <a:spcBef>
                <a:spcPts val="1200"/>
              </a:spcBef>
              <a:spcAft>
                <a:spcPts val="0"/>
              </a:spcAft>
              <a:buClr>
                <a:schemeClr val="dk1"/>
              </a:buClr>
              <a:buSzPts val="1800"/>
              <a:buChar char="○"/>
            </a:pPr>
            <a:r>
              <a:rPr lang="es-ES" sz="1800">
                <a:solidFill>
                  <a:schemeClr val="dk1"/>
                </a:solidFill>
              </a:rPr>
              <a:t>Flexible.</a:t>
            </a:r>
            <a:endParaRPr sz="1800">
              <a:solidFill>
                <a:schemeClr val="dk1"/>
              </a:solidFill>
            </a:endParaRPr>
          </a:p>
          <a:p>
            <a:pPr indent="-342900" lvl="1" marL="914400" rtl="0" algn="just">
              <a:lnSpc>
                <a:spcPct val="100000"/>
              </a:lnSpc>
              <a:spcBef>
                <a:spcPts val="1200"/>
              </a:spcBef>
              <a:spcAft>
                <a:spcPts val="0"/>
              </a:spcAft>
              <a:buClr>
                <a:schemeClr val="dk1"/>
              </a:buClr>
              <a:buSzPts val="1800"/>
              <a:buChar char="○"/>
            </a:pPr>
            <a:r>
              <a:rPr lang="es-ES" sz="1800">
                <a:solidFill>
                  <a:schemeClr val="dk1"/>
                </a:solidFill>
              </a:rPr>
              <a:t>Duradero.</a:t>
            </a:r>
            <a:endParaRPr sz="1800">
              <a:solidFill>
                <a:schemeClr val="dk1"/>
              </a:solidFill>
            </a:endParaRPr>
          </a:p>
          <a:p>
            <a:pPr indent="0" lvl="0" marL="914400" rtl="0" algn="just">
              <a:lnSpc>
                <a:spcPct val="100000"/>
              </a:lnSpc>
              <a:spcBef>
                <a:spcPts val="1200"/>
              </a:spcBef>
              <a:spcAft>
                <a:spcPts val="0"/>
              </a:spcAft>
              <a:buNone/>
            </a:pPr>
            <a:r>
              <a:rPr lang="es-ES" sz="1800">
                <a:solidFill>
                  <a:schemeClr val="dk1"/>
                </a:solidFill>
              </a:rPr>
              <a:t>.</a:t>
            </a:r>
            <a:endParaRPr sz="1800">
              <a:solidFill>
                <a:schemeClr val="dk1"/>
              </a:solidFill>
            </a:endParaRPr>
          </a:p>
          <a:p>
            <a:pPr indent="0" lvl="0" marL="914400" marR="0" rtl="0" algn="just">
              <a:lnSpc>
                <a:spcPct val="150000"/>
              </a:lnSpc>
              <a:spcBef>
                <a:spcPts val="1200"/>
              </a:spcBef>
              <a:spcAft>
                <a:spcPts val="0"/>
              </a:spcAft>
              <a:buNone/>
            </a:pPr>
            <a:r>
              <a:t/>
            </a:r>
            <a:endParaRPr sz="1100">
              <a:solidFill>
                <a:schemeClr val="dk1"/>
              </a:solidFil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254" name="Google Shape;254;g367d35f2297_0_11"/>
          <p:cNvSpPr txBox="1"/>
          <p:nvPr/>
        </p:nvSpPr>
        <p:spPr>
          <a:xfrm>
            <a:off x="1208750" y="3425300"/>
            <a:ext cx="8208000" cy="38661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1000"/>
              </a:spcBef>
              <a:spcAft>
                <a:spcPts val="0"/>
              </a:spcAft>
              <a:buNone/>
            </a:pPr>
            <a:r>
              <a:t/>
            </a:r>
            <a:endParaRPr b="1" sz="1800">
              <a:solidFill>
                <a:schemeClr val="dk1"/>
              </a:solidFill>
            </a:endParaRPr>
          </a:p>
          <a:p>
            <a:pPr indent="-342900" lvl="0" marL="457200" rtl="0" algn="just">
              <a:lnSpc>
                <a:spcPct val="100000"/>
              </a:lnSpc>
              <a:spcBef>
                <a:spcPts val="1200"/>
              </a:spcBef>
              <a:spcAft>
                <a:spcPts val="0"/>
              </a:spcAft>
              <a:buClr>
                <a:schemeClr val="dk1"/>
              </a:buClr>
              <a:buSzPts val="1800"/>
              <a:buChar char="●"/>
            </a:pPr>
            <a:r>
              <a:rPr b="1" lang="es-ES" sz="1800">
                <a:solidFill>
                  <a:schemeClr val="dk1"/>
                </a:solidFill>
              </a:rPr>
              <a:t>Inconvenientes</a:t>
            </a:r>
            <a:r>
              <a:rPr lang="es-ES" sz="1800">
                <a:solidFill>
                  <a:schemeClr val="dk1"/>
                </a:solidFill>
              </a:rPr>
              <a:t> frente a otros:</a:t>
            </a:r>
            <a:endParaRPr sz="1800">
              <a:solidFill>
                <a:schemeClr val="dk1"/>
              </a:solidFill>
            </a:endParaRPr>
          </a:p>
          <a:p>
            <a:pPr indent="-342900" lvl="1" marL="914400" rtl="0" algn="just">
              <a:lnSpc>
                <a:spcPct val="100000"/>
              </a:lnSpc>
              <a:spcBef>
                <a:spcPts val="1200"/>
              </a:spcBef>
              <a:spcAft>
                <a:spcPts val="0"/>
              </a:spcAft>
              <a:buClr>
                <a:schemeClr val="dk1"/>
              </a:buClr>
              <a:buSzPts val="1800"/>
              <a:buChar char="○"/>
            </a:pPr>
            <a:r>
              <a:rPr lang="es-ES" sz="1800">
                <a:solidFill>
                  <a:schemeClr val="dk1"/>
                </a:solidFill>
              </a:rPr>
              <a:t>Absorbe </a:t>
            </a:r>
            <a:r>
              <a:rPr lang="es-ES" sz="1800">
                <a:solidFill>
                  <a:schemeClr val="dk1"/>
                </a:solidFill>
              </a:rPr>
              <a:t>humedad</a:t>
            </a:r>
            <a:r>
              <a:rPr lang="es-ES" sz="1800">
                <a:solidFill>
                  <a:schemeClr val="dk1"/>
                </a:solidFill>
              </a:rPr>
              <a:t> fácilmente.</a:t>
            </a:r>
            <a:endParaRPr sz="1800">
              <a:solidFill>
                <a:schemeClr val="dk1"/>
              </a:solidFill>
            </a:endParaRPr>
          </a:p>
          <a:p>
            <a:pPr indent="-342900" lvl="1" marL="914400" rtl="0" algn="just">
              <a:lnSpc>
                <a:spcPct val="100000"/>
              </a:lnSpc>
              <a:spcBef>
                <a:spcPts val="1200"/>
              </a:spcBef>
              <a:spcAft>
                <a:spcPts val="0"/>
              </a:spcAft>
              <a:buClr>
                <a:schemeClr val="dk1"/>
              </a:buClr>
              <a:buSzPts val="1800"/>
              <a:buChar char="○"/>
            </a:pPr>
            <a:r>
              <a:rPr lang="es-ES" sz="1800">
                <a:solidFill>
                  <a:schemeClr val="dk1"/>
                </a:solidFill>
              </a:rPr>
              <a:t>Requiere almacenamiento especial.</a:t>
            </a:r>
            <a:endParaRPr sz="1800">
              <a:solidFill>
                <a:schemeClr val="dk1"/>
              </a:solidFill>
            </a:endParaRPr>
          </a:p>
          <a:p>
            <a:pPr indent="0" lvl="0" marL="914400" rtl="0" algn="just">
              <a:lnSpc>
                <a:spcPct val="100000"/>
              </a:lnSpc>
              <a:spcBef>
                <a:spcPts val="1200"/>
              </a:spcBef>
              <a:spcAft>
                <a:spcPts val="0"/>
              </a:spcAft>
              <a:buNone/>
            </a:pPr>
            <a:r>
              <a:t/>
            </a:r>
            <a:endParaRPr sz="1800">
              <a:solidFill>
                <a:schemeClr val="dk1"/>
              </a:solidFill>
            </a:endParaRPr>
          </a:p>
          <a:p>
            <a:pPr indent="0" lvl="0" marL="914400" marR="0" rtl="0" algn="just">
              <a:lnSpc>
                <a:spcPct val="150000"/>
              </a:lnSpc>
              <a:spcBef>
                <a:spcPts val="1200"/>
              </a:spcBef>
              <a:spcAft>
                <a:spcPts val="0"/>
              </a:spcAft>
              <a:buNone/>
            </a:pPr>
            <a:r>
              <a:rPr lang="es-ES" sz="1800">
                <a:solidFill>
                  <a:schemeClr val="dk1"/>
                </a:solidFill>
              </a:rPr>
              <a:t>.</a:t>
            </a:r>
            <a:endParaRPr sz="1800">
              <a:solidFill>
                <a:schemeClr val="dk1"/>
              </a:solidFill>
            </a:endParaRPr>
          </a:p>
          <a:p>
            <a:pPr indent="0" lvl="0" marL="914400" marR="0" rtl="0" algn="just">
              <a:lnSpc>
                <a:spcPct val="150000"/>
              </a:lnSpc>
              <a:spcBef>
                <a:spcPts val="1200"/>
              </a:spcBef>
              <a:spcAft>
                <a:spcPts val="0"/>
              </a:spcAft>
              <a:buNone/>
            </a:pPr>
            <a:r>
              <a:t/>
            </a:r>
            <a:endParaRPr sz="1100">
              <a:solidFill>
                <a:schemeClr val="dk1"/>
              </a:solidFil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255" name="Google Shape;255;g367d35f2297_0_11"/>
          <p:cNvSpPr/>
          <p:nvPr/>
        </p:nvSpPr>
        <p:spPr>
          <a:xfrm>
            <a:off x="530750" y="2559742"/>
            <a:ext cx="1006150" cy="842010"/>
          </a:xfrm>
          <a:custGeom>
            <a:rect b="b" l="l" r="r" t="t"/>
            <a:pathLst>
              <a:path extrusionOk="0" h="2590800" w="2854325">
                <a:moveTo>
                  <a:pt x="1507924" y="12699"/>
                </a:moveTo>
                <a:lnTo>
                  <a:pt x="1114347" y="12699"/>
                </a:lnTo>
                <a:lnTo>
                  <a:pt x="1159288" y="0"/>
                </a:lnTo>
                <a:lnTo>
                  <a:pt x="1477979" y="0"/>
                </a:lnTo>
                <a:lnTo>
                  <a:pt x="1507924" y="12699"/>
                </a:lnTo>
                <a:close/>
              </a:path>
              <a:path extrusionOk="0" h="2590800" w="2854325">
                <a:moveTo>
                  <a:pt x="1626421" y="38099"/>
                </a:moveTo>
                <a:lnTo>
                  <a:pt x="982557" y="38099"/>
                </a:lnTo>
                <a:lnTo>
                  <a:pt x="1069893" y="12699"/>
                </a:lnTo>
                <a:lnTo>
                  <a:pt x="1537770" y="12699"/>
                </a:lnTo>
                <a:lnTo>
                  <a:pt x="1567484" y="25399"/>
                </a:lnTo>
                <a:lnTo>
                  <a:pt x="1597035" y="25399"/>
                </a:lnTo>
                <a:lnTo>
                  <a:pt x="1626421" y="38099"/>
                </a:lnTo>
                <a:close/>
              </a:path>
              <a:path extrusionOk="0" h="2590800" w="2854325">
                <a:moveTo>
                  <a:pt x="1446443" y="2578099"/>
                </a:moveTo>
                <a:lnTo>
                  <a:pt x="1121131" y="2578099"/>
                </a:lnTo>
                <a:lnTo>
                  <a:pt x="1025264" y="2552699"/>
                </a:lnTo>
                <a:lnTo>
                  <a:pt x="981367" y="2552699"/>
                </a:lnTo>
                <a:lnTo>
                  <a:pt x="893894" y="2527299"/>
                </a:lnTo>
                <a:lnTo>
                  <a:pt x="850463" y="2501899"/>
                </a:lnTo>
                <a:lnTo>
                  <a:pt x="807332" y="2489199"/>
                </a:lnTo>
                <a:lnTo>
                  <a:pt x="722256" y="2438399"/>
                </a:lnTo>
                <a:lnTo>
                  <a:pt x="680457" y="2425699"/>
                </a:lnTo>
                <a:lnTo>
                  <a:pt x="639246" y="2400299"/>
                </a:lnTo>
                <a:lnTo>
                  <a:pt x="598695" y="2362199"/>
                </a:lnTo>
                <a:lnTo>
                  <a:pt x="558877" y="2336799"/>
                </a:lnTo>
                <a:lnTo>
                  <a:pt x="519864" y="2311399"/>
                </a:lnTo>
                <a:lnTo>
                  <a:pt x="481727" y="2273299"/>
                </a:lnTo>
                <a:lnTo>
                  <a:pt x="444540" y="2247899"/>
                </a:lnTo>
                <a:lnTo>
                  <a:pt x="408374" y="2209799"/>
                </a:lnTo>
                <a:lnTo>
                  <a:pt x="373302" y="2171699"/>
                </a:lnTo>
                <a:lnTo>
                  <a:pt x="339395" y="2146299"/>
                </a:lnTo>
                <a:lnTo>
                  <a:pt x="306726" y="2108199"/>
                </a:lnTo>
                <a:lnTo>
                  <a:pt x="275366" y="2070099"/>
                </a:lnTo>
                <a:lnTo>
                  <a:pt x="245389" y="2031999"/>
                </a:lnTo>
                <a:lnTo>
                  <a:pt x="216866" y="1981199"/>
                </a:lnTo>
                <a:lnTo>
                  <a:pt x="189870" y="1943099"/>
                </a:lnTo>
                <a:lnTo>
                  <a:pt x="164472" y="1904999"/>
                </a:lnTo>
                <a:lnTo>
                  <a:pt x="140744" y="1866899"/>
                </a:lnTo>
                <a:lnTo>
                  <a:pt x="118760" y="1816099"/>
                </a:lnTo>
                <a:lnTo>
                  <a:pt x="98590" y="1777999"/>
                </a:lnTo>
                <a:lnTo>
                  <a:pt x="80308" y="1739899"/>
                </a:lnTo>
                <a:lnTo>
                  <a:pt x="63985" y="1689099"/>
                </a:lnTo>
                <a:lnTo>
                  <a:pt x="49693" y="1650999"/>
                </a:lnTo>
                <a:lnTo>
                  <a:pt x="37506" y="1600199"/>
                </a:lnTo>
                <a:lnTo>
                  <a:pt x="27493" y="1562099"/>
                </a:lnTo>
                <a:lnTo>
                  <a:pt x="18615" y="1511299"/>
                </a:lnTo>
                <a:lnTo>
                  <a:pt x="11490" y="1460499"/>
                </a:lnTo>
                <a:lnTo>
                  <a:pt x="6093" y="1422399"/>
                </a:lnTo>
                <a:lnTo>
                  <a:pt x="2397" y="1371599"/>
                </a:lnTo>
                <a:lnTo>
                  <a:pt x="375" y="1320799"/>
                </a:lnTo>
                <a:lnTo>
                  <a:pt x="250" y="1308099"/>
                </a:lnTo>
                <a:lnTo>
                  <a:pt x="125" y="1295399"/>
                </a:lnTo>
                <a:lnTo>
                  <a:pt x="1244" y="1231899"/>
                </a:lnTo>
                <a:lnTo>
                  <a:pt x="4081" y="1181099"/>
                </a:lnTo>
                <a:lnTo>
                  <a:pt x="8484" y="1142999"/>
                </a:lnTo>
                <a:lnTo>
                  <a:pt x="14426" y="1092199"/>
                </a:lnTo>
                <a:lnTo>
                  <a:pt x="21880" y="1054099"/>
                </a:lnTo>
                <a:lnTo>
                  <a:pt x="30819" y="1003299"/>
                </a:lnTo>
                <a:lnTo>
                  <a:pt x="41217" y="965199"/>
                </a:lnTo>
                <a:lnTo>
                  <a:pt x="53045" y="927099"/>
                </a:lnTo>
                <a:lnTo>
                  <a:pt x="66278" y="876299"/>
                </a:lnTo>
                <a:lnTo>
                  <a:pt x="80888" y="838199"/>
                </a:lnTo>
                <a:lnTo>
                  <a:pt x="96848" y="800099"/>
                </a:lnTo>
                <a:lnTo>
                  <a:pt x="114132" y="761999"/>
                </a:lnTo>
                <a:lnTo>
                  <a:pt x="132712" y="711199"/>
                </a:lnTo>
                <a:lnTo>
                  <a:pt x="152562" y="673099"/>
                </a:lnTo>
                <a:lnTo>
                  <a:pt x="173654" y="634999"/>
                </a:lnTo>
                <a:lnTo>
                  <a:pt x="195962" y="609599"/>
                </a:lnTo>
                <a:lnTo>
                  <a:pt x="219458" y="571499"/>
                </a:lnTo>
                <a:lnTo>
                  <a:pt x="244116" y="533399"/>
                </a:lnTo>
                <a:lnTo>
                  <a:pt x="269909" y="495299"/>
                </a:lnTo>
                <a:lnTo>
                  <a:pt x="296810" y="469899"/>
                </a:lnTo>
                <a:lnTo>
                  <a:pt x="324791" y="431799"/>
                </a:lnTo>
                <a:lnTo>
                  <a:pt x="353826" y="393699"/>
                </a:lnTo>
                <a:lnTo>
                  <a:pt x="383889" y="368299"/>
                </a:lnTo>
                <a:lnTo>
                  <a:pt x="414951" y="342899"/>
                </a:lnTo>
                <a:lnTo>
                  <a:pt x="446986" y="304799"/>
                </a:lnTo>
                <a:lnTo>
                  <a:pt x="479968" y="279399"/>
                </a:lnTo>
                <a:lnTo>
                  <a:pt x="513868" y="253999"/>
                </a:lnTo>
                <a:lnTo>
                  <a:pt x="548661" y="228599"/>
                </a:lnTo>
                <a:lnTo>
                  <a:pt x="584319" y="203199"/>
                </a:lnTo>
                <a:lnTo>
                  <a:pt x="620815" y="177799"/>
                </a:lnTo>
                <a:lnTo>
                  <a:pt x="658123" y="165099"/>
                </a:lnTo>
                <a:lnTo>
                  <a:pt x="696215" y="139699"/>
                </a:lnTo>
                <a:lnTo>
                  <a:pt x="735064" y="126999"/>
                </a:lnTo>
                <a:lnTo>
                  <a:pt x="774644" y="101599"/>
                </a:lnTo>
                <a:lnTo>
                  <a:pt x="855887" y="76199"/>
                </a:lnTo>
                <a:lnTo>
                  <a:pt x="897497" y="50799"/>
                </a:lnTo>
                <a:lnTo>
                  <a:pt x="939729" y="38099"/>
                </a:lnTo>
                <a:lnTo>
                  <a:pt x="1655643" y="38099"/>
                </a:lnTo>
                <a:lnTo>
                  <a:pt x="1770378" y="88899"/>
                </a:lnTo>
                <a:lnTo>
                  <a:pt x="1798461" y="88899"/>
                </a:lnTo>
                <a:lnTo>
                  <a:pt x="1880967" y="126999"/>
                </a:lnTo>
                <a:lnTo>
                  <a:pt x="1907859" y="152399"/>
                </a:lnTo>
                <a:lnTo>
                  <a:pt x="1986438" y="190499"/>
                </a:lnTo>
                <a:lnTo>
                  <a:pt x="2011903" y="203199"/>
                </a:lnTo>
                <a:lnTo>
                  <a:pt x="2036963" y="228599"/>
                </a:lnTo>
                <a:lnTo>
                  <a:pt x="2061616" y="241299"/>
                </a:lnTo>
                <a:lnTo>
                  <a:pt x="2085863" y="266699"/>
                </a:lnTo>
                <a:lnTo>
                  <a:pt x="1206728" y="266699"/>
                </a:lnTo>
                <a:lnTo>
                  <a:pt x="1159366" y="279399"/>
                </a:lnTo>
                <a:lnTo>
                  <a:pt x="1112663" y="279399"/>
                </a:lnTo>
                <a:lnTo>
                  <a:pt x="977022" y="317499"/>
                </a:lnTo>
                <a:lnTo>
                  <a:pt x="933470" y="330199"/>
                </a:lnTo>
                <a:lnTo>
                  <a:pt x="890835" y="355599"/>
                </a:lnTo>
                <a:lnTo>
                  <a:pt x="849168" y="368299"/>
                </a:lnTo>
                <a:lnTo>
                  <a:pt x="808521" y="393699"/>
                </a:lnTo>
                <a:lnTo>
                  <a:pt x="768946" y="419099"/>
                </a:lnTo>
                <a:lnTo>
                  <a:pt x="730495" y="444499"/>
                </a:lnTo>
                <a:lnTo>
                  <a:pt x="693218" y="469899"/>
                </a:lnTo>
                <a:lnTo>
                  <a:pt x="657168" y="495299"/>
                </a:lnTo>
                <a:lnTo>
                  <a:pt x="622396" y="520699"/>
                </a:lnTo>
                <a:lnTo>
                  <a:pt x="588954" y="558799"/>
                </a:lnTo>
                <a:lnTo>
                  <a:pt x="556894" y="584199"/>
                </a:lnTo>
                <a:lnTo>
                  <a:pt x="526266" y="622299"/>
                </a:lnTo>
                <a:lnTo>
                  <a:pt x="497124" y="647699"/>
                </a:lnTo>
                <a:lnTo>
                  <a:pt x="469517" y="685799"/>
                </a:lnTo>
                <a:lnTo>
                  <a:pt x="443499" y="723899"/>
                </a:lnTo>
                <a:lnTo>
                  <a:pt x="419120" y="761999"/>
                </a:lnTo>
                <a:lnTo>
                  <a:pt x="396433" y="800099"/>
                </a:lnTo>
                <a:lnTo>
                  <a:pt x="375488" y="850899"/>
                </a:lnTo>
                <a:lnTo>
                  <a:pt x="356338" y="888999"/>
                </a:lnTo>
                <a:lnTo>
                  <a:pt x="339033" y="927099"/>
                </a:lnTo>
                <a:lnTo>
                  <a:pt x="323627" y="977899"/>
                </a:lnTo>
                <a:lnTo>
                  <a:pt x="310170" y="1015999"/>
                </a:lnTo>
                <a:lnTo>
                  <a:pt x="298714" y="1066799"/>
                </a:lnTo>
                <a:lnTo>
                  <a:pt x="289310" y="1104899"/>
                </a:lnTo>
                <a:lnTo>
                  <a:pt x="282011" y="1155699"/>
                </a:lnTo>
                <a:lnTo>
                  <a:pt x="276867" y="1206499"/>
                </a:lnTo>
                <a:lnTo>
                  <a:pt x="273931" y="1244599"/>
                </a:lnTo>
                <a:lnTo>
                  <a:pt x="273254" y="1295399"/>
                </a:lnTo>
                <a:lnTo>
                  <a:pt x="274838" y="1346199"/>
                </a:lnTo>
                <a:lnTo>
                  <a:pt x="278580" y="1396999"/>
                </a:lnTo>
                <a:lnTo>
                  <a:pt x="284430" y="1435099"/>
                </a:lnTo>
                <a:lnTo>
                  <a:pt x="292342" y="1485899"/>
                </a:lnTo>
                <a:lnTo>
                  <a:pt x="302267" y="1536699"/>
                </a:lnTo>
                <a:lnTo>
                  <a:pt x="314156" y="1574799"/>
                </a:lnTo>
                <a:lnTo>
                  <a:pt x="327962" y="1625599"/>
                </a:lnTo>
                <a:lnTo>
                  <a:pt x="343636" y="1663699"/>
                </a:lnTo>
                <a:lnTo>
                  <a:pt x="361130" y="1701799"/>
                </a:lnTo>
                <a:lnTo>
                  <a:pt x="380396" y="1739899"/>
                </a:lnTo>
                <a:lnTo>
                  <a:pt x="401386" y="1790699"/>
                </a:lnTo>
                <a:lnTo>
                  <a:pt x="424051" y="1828799"/>
                </a:lnTo>
                <a:lnTo>
                  <a:pt x="448344" y="1866899"/>
                </a:lnTo>
                <a:lnTo>
                  <a:pt x="474216" y="1892299"/>
                </a:lnTo>
                <a:lnTo>
                  <a:pt x="501619" y="1930399"/>
                </a:lnTo>
                <a:lnTo>
                  <a:pt x="530505" y="1968499"/>
                </a:lnTo>
                <a:lnTo>
                  <a:pt x="560825" y="1993899"/>
                </a:lnTo>
                <a:lnTo>
                  <a:pt x="592533" y="2031999"/>
                </a:lnTo>
                <a:lnTo>
                  <a:pt x="625578" y="2057399"/>
                </a:lnTo>
                <a:lnTo>
                  <a:pt x="659913" y="2095499"/>
                </a:lnTo>
                <a:lnTo>
                  <a:pt x="695491" y="2120899"/>
                </a:lnTo>
                <a:lnTo>
                  <a:pt x="732262" y="2146299"/>
                </a:lnTo>
                <a:lnTo>
                  <a:pt x="770179" y="2171699"/>
                </a:lnTo>
                <a:lnTo>
                  <a:pt x="809193" y="2184399"/>
                </a:lnTo>
                <a:lnTo>
                  <a:pt x="849257" y="2209799"/>
                </a:lnTo>
                <a:lnTo>
                  <a:pt x="890321" y="2222499"/>
                </a:lnTo>
                <a:lnTo>
                  <a:pt x="932339" y="2247899"/>
                </a:lnTo>
                <a:lnTo>
                  <a:pt x="1063626" y="2285999"/>
                </a:lnTo>
                <a:lnTo>
                  <a:pt x="1108974" y="2298699"/>
                </a:lnTo>
                <a:lnTo>
                  <a:pt x="1155033" y="2298699"/>
                </a:lnTo>
                <a:lnTo>
                  <a:pt x="1201755" y="2311399"/>
                </a:lnTo>
                <a:lnTo>
                  <a:pt x="2088967" y="2311399"/>
                </a:lnTo>
                <a:lnTo>
                  <a:pt x="2054410" y="2336799"/>
                </a:lnTo>
                <a:lnTo>
                  <a:pt x="2018981" y="2362199"/>
                </a:lnTo>
                <a:lnTo>
                  <a:pt x="1982706" y="2387599"/>
                </a:lnTo>
                <a:lnTo>
                  <a:pt x="1945612" y="2412999"/>
                </a:lnTo>
                <a:lnTo>
                  <a:pt x="1907727" y="2438399"/>
                </a:lnTo>
                <a:lnTo>
                  <a:pt x="1869077" y="2451099"/>
                </a:lnTo>
                <a:lnTo>
                  <a:pt x="1829689" y="2476499"/>
                </a:lnTo>
                <a:lnTo>
                  <a:pt x="1665298" y="2527299"/>
                </a:lnTo>
                <a:lnTo>
                  <a:pt x="1535578" y="2565399"/>
                </a:lnTo>
                <a:lnTo>
                  <a:pt x="1491258" y="2565399"/>
                </a:lnTo>
                <a:lnTo>
                  <a:pt x="1446443" y="2578099"/>
                </a:lnTo>
                <a:close/>
              </a:path>
              <a:path extrusionOk="0" h="2590800" w="2854325">
                <a:moveTo>
                  <a:pt x="2658574" y="126999"/>
                </a:moveTo>
                <a:lnTo>
                  <a:pt x="2599515" y="126999"/>
                </a:lnTo>
                <a:lnTo>
                  <a:pt x="2614173" y="114299"/>
                </a:lnTo>
                <a:lnTo>
                  <a:pt x="2643917" y="114299"/>
                </a:lnTo>
                <a:lnTo>
                  <a:pt x="2658574" y="126999"/>
                </a:lnTo>
                <a:close/>
              </a:path>
              <a:path extrusionOk="0" h="2590800" w="2854325">
                <a:moveTo>
                  <a:pt x="2698510" y="139699"/>
                </a:moveTo>
                <a:lnTo>
                  <a:pt x="2559579" y="139699"/>
                </a:lnTo>
                <a:lnTo>
                  <a:pt x="2572020" y="126999"/>
                </a:lnTo>
                <a:lnTo>
                  <a:pt x="2686069" y="126999"/>
                </a:lnTo>
                <a:lnTo>
                  <a:pt x="2698510" y="139699"/>
                </a:lnTo>
                <a:close/>
              </a:path>
              <a:path extrusionOk="0" h="2590800" w="2854325">
                <a:moveTo>
                  <a:pt x="1944415" y="1295399"/>
                </a:moveTo>
                <a:lnTo>
                  <a:pt x="1376157" y="1295399"/>
                </a:lnTo>
                <a:lnTo>
                  <a:pt x="1390819" y="1282699"/>
                </a:lnTo>
                <a:lnTo>
                  <a:pt x="1411748" y="1282699"/>
                </a:lnTo>
                <a:lnTo>
                  <a:pt x="1418308" y="1269999"/>
                </a:lnTo>
                <a:lnTo>
                  <a:pt x="1430738" y="1269999"/>
                </a:lnTo>
                <a:lnTo>
                  <a:pt x="1436488" y="1257299"/>
                </a:lnTo>
                <a:lnTo>
                  <a:pt x="2548523" y="152399"/>
                </a:lnTo>
                <a:lnTo>
                  <a:pt x="2553820" y="139699"/>
                </a:lnTo>
                <a:lnTo>
                  <a:pt x="2704269" y="139699"/>
                </a:lnTo>
                <a:lnTo>
                  <a:pt x="2709566" y="152399"/>
                </a:lnTo>
                <a:lnTo>
                  <a:pt x="2820886" y="266699"/>
                </a:lnTo>
                <a:lnTo>
                  <a:pt x="2826156" y="266699"/>
                </a:lnTo>
                <a:lnTo>
                  <a:pt x="2830860" y="279399"/>
                </a:lnTo>
                <a:lnTo>
                  <a:pt x="2839137" y="279399"/>
                </a:lnTo>
                <a:lnTo>
                  <a:pt x="2842632" y="292099"/>
                </a:lnTo>
                <a:lnTo>
                  <a:pt x="2848332" y="304799"/>
                </a:lnTo>
                <a:lnTo>
                  <a:pt x="2850484" y="317499"/>
                </a:lnTo>
                <a:lnTo>
                  <a:pt x="2853389" y="330199"/>
                </a:lnTo>
                <a:lnTo>
                  <a:pt x="2854116" y="330199"/>
                </a:lnTo>
                <a:lnTo>
                  <a:pt x="2854116" y="355599"/>
                </a:lnTo>
                <a:lnTo>
                  <a:pt x="2853389" y="355599"/>
                </a:lnTo>
                <a:lnTo>
                  <a:pt x="2850484" y="368299"/>
                </a:lnTo>
                <a:lnTo>
                  <a:pt x="2848332" y="380999"/>
                </a:lnTo>
                <a:lnTo>
                  <a:pt x="2842632" y="393699"/>
                </a:lnTo>
                <a:lnTo>
                  <a:pt x="2839137" y="393699"/>
                </a:lnTo>
                <a:lnTo>
                  <a:pt x="2830860" y="406399"/>
                </a:lnTo>
                <a:lnTo>
                  <a:pt x="2826156" y="419099"/>
                </a:lnTo>
                <a:lnTo>
                  <a:pt x="2820886" y="419099"/>
                </a:lnTo>
                <a:lnTo>
                  <a:pt x="1944415" y="1295399"/>
                </a:lnTo>
                <a:close/>
              </a:path>
              <a:path extrusionOk="0" h="2590800" w="2854325">
                <a:moveTo>
                  <a:pt x="2070053" y="533399"/>
                </a:moveTo>
                <a:lnTo>
                  <a:pt x="1988269" y="533399"/>
                </a:lnTo>
                <a:lnTo>
                  <a:pt x="1952869" y="507999"/>
                </a:lnTo>
                <a:lnTo>
                  <a:pt x="1916150" y="469899"/>
                </a:lnTo>
                <a:lnTo>
                  <a:pt x="1878113" y="444499"/>
                </a:lnTo>
                <a:lnTo>
                  <a:pt x="1838757" y="419099"/>
                </a:lnTo>
                <a:lnTo>
                  <a:pt x="1798253" y="393699"/>
                </a:lnTo>
                <a:lnTo>
                  <a:pt x="1756770" y="380999"/>
                </a:lnTo>
                <a:lnTo>
                  <a:pt x="1714308" y="355599"/>
                </a:lnTo>
                <a:lnTo>
                  <a:pt x="1670868" y="342899"/>
                </a:lnTo>
                <a:lnTo>
                  <a:pt x="1626636" y="317499"/>
                </a:lnTo>
                <a:lnTo>
                  <a:pt x="1490310" y="279399"/>
                </a:lnTo>
                <a:lnTo>
                  <a:pt x="1443854" y="279399"/>
                </a:lnTo>
                <a:lnTo>
                  <a:pt x="1397188" y="266699"/>
                </a:lnTo>
                <a:lnTo>
                  <a:pt x="2085863" y="266699"/>
                </a:lnTo>
                <a:lnTo>
                  <a:pt x="2109678" y="279399"/>
                </a:lnTo>
                <a:lnTo>
                  <a:pt x="2133034" y="304799"/>
                </a:lnTo>
                <a:lnTo>
                  <a:pt x="2155931" y="317499"/>
                </a:lnTo>
                <a:lnTo>
                  <a:pt x="2178369" y="342899"/>
                </a:lnTo>
                <a:lnTo>
                  <a:pt x="2184080" y="342899"/>
                </a:lnTo>
                <a:lnTo>
                  <a:pt x="2188862" y="355599"/>
                </a:lnTo>
                <a:lnTo>
                  <a:pt x="2190895" y="355599"/>
                </a:lnTo>
                <a:lnTo>
                  <a:pt x="2194247" y="368299"/>
                </a:lnTo>
                <a:lnTo>
                  <a:pt x="2197318" y="368299"/>
                </a:lnTo>
                <a:lnTo>
                  <a:pt x="2197951" y="380999"/>
                </a:lnTo>
                <a:lnTo>
                  <a:pt x="2197615" y="393699"/>
                </a:lnTo>
                <a:lnTo>
                  <a:pt x="2196121" y="393699"/>
                </a:lnTo>
                <a:lnTo>
                  <a:pt x="2194978" y="406399"/>
                </a:lnTo>
                <a:lnTo>
                  <a:pt x="2191901" y="406399"/>
                </a:lnTo>
                <a:lnTo>
                  <a:pt x="2189998" y="419099"/>
                </a:lnTo>
                <a:lnTo>
                  <a:pt x="2182874" y="419099"/>
                </a:lnTo>
                <a:lnTo>
                  <a:pt x="2070053" y="533399"/>
                </a:lnTo>
                <a:close/>
              </a:path>
              <a:path extrusionOk="0" h="2590800" w="2854325">
                <a:moveTo>
                  <a:pt x="2060583" y="546099"/>
                </a:moveTo>
                <a:lnTo>
                  <a:pt x="1994237" y="546099"/>
                </a:lnTo>
                <a:lnTo>
                  <a:pt x="1991140" y="533399"/>
                </a:lnTo>
                <a:lnTo>
                  <a:pt x="2067054" y="533399"/>
                </a:lnTo>
                <a:lnTo>
                  <a:pt x="2060583" y="546099"/>
                </a:lnTo>
                <a:close/>
              </a:path>
              <a:path extrusionOk="0" h="2590800" w="2854325">
                <a:moveTo>
                  <a:pt x="814924" y="812799"/>
                </a:moveTo>
                <a:lnTo>
                  <a:pt x="741629" y="812799"/>
                </a:lnTo>
                <a:lnTo>
                  <a:pt x="748746" y="800099"/>
                </a:lnTo>
                <a:lnTo>
                  <a:pt x="807806" y="800099"/>
                </a:lnTo>
                <a:lnTo>
                  <a:pt x="814924" y="812799"/>
                </a:lnTo>
                <a:close/>
              </a:path>
              <a:path extrusionOk="0" h="2590800" w="2854325">
                <a:moveTo>
                  <a:pt x="847742" y="825499"/>
                </a:moveTo>
                <a:lnTo>
                  <a:pt x="708811" y="825499"/>
                </a:lnTo>
                <a:lnTo>
                  <a:pt x="721252" y="812799"/>
                </a:lnTo>
                <a:lnTo>
                  <a:pt x="835301" y="812799"/>
                </a:lnTo>
                <a:lnTo>
                  <a:pt x="847742" y="825499"/>
                </a:lnTo>
                <a:close/>
              </a:path>
              <a:path extrusionOk="0" h="2590800" w="2854325">
                <a:moveTo>
                  <a:pt x="1430566" y="1816099"/>
                </a:moveTo>
                <a:lnTo>
                  <a:pt x="1291651" y="1816099"/>
                </a:lnTo>
                <a:lnTo>
                  <a:pt x="1285901" y="1803399"/>
                </a:lnTo>
                <a:lnTo>
                  <a:pt x="586378" y="1104899"/>
                </a:lnTo>
                <a:lnTo>
                  <a:pt x="581108" y="1104899"/>
                </a:lnTo>
                <a:lnTo>
                  <a:pt x="576404" y="1092199"/>
                </a:lnTo>
                <a:lnTo>
                  <a:pt x="568127" y="1079499"/>
                </a:lnTo>
                <a:lnTo>
                  <a:pt x="564632" y="1079499"/>
                </a:lnTo>
                <a:lnTo>
                  <a:pt x="558932" y="1066799"/>
                </a:lnTo>
                <a:lnTo>
                  <a:pt x="556780" y="1054099"/>
                </a:lnTo>
                <a:lnTo>
                  <a:pt x="553875" y="1041399"/>
                </a:lnTo>
                <a:lnTo>
                  <a:pt x="553148" y="1028699"/>
                </a:lnTo>
                <a:lnTo>
                  <a:pt x="553148" y="1015999"/>
                </a:lnTo>
                <a:lnTo>
                  <a:pt x="553875" y="1015999"/>
                </a:lnTo>
                <a:lnTo>
                  <a:pt x="556780" y="1003299"/>
                </a:lnTo>
                <a:lnTo>
                  <a:pt x="558932" y="990599"/>
                </a:lnTo>
                <a:lnTo>
                  <a:pt x="564632" y="977899"/>
                </a:lnTo>
                <a:lnTo>
                  <a:pt x="568127" y="965199"/>
                </a:lnTo>
                <a:lnTo>
                  <a:pt x="576404" y="952499"/>
                </a:lnTo>
                <a:lnTo>
                  <a:pt x="586378" y="952499"/>
                </a:lnTo>
                <a:lnTo>
                  <a:pt x="697755" y="838199"/>
                </a:lnTo>
                <a:lnTo>
                  <a:pt x="703052" y="825499"/>
                </a:lnTo>
                <a:lnTo>
                  <a:pt x="853501" y="825499"/>
                </a:lnTo>
                <a:lnTo>
                  <a:pt x="858798" y="838199"/>
                </a:lnTo>
                <a:lnTo>
                  <a:pt x="1280673" y="1257299"/>
                </a:lnTo>
                <a:lnTo>
                  <a:pt x="1286072" y="1257299"/>
                </a:lnTo>
                <a:lnTo>
                  <a:pt x="1291822" y="1269999"/>
                </a:lnTo>
                <a:lnTo>
                  <a:pt x="1304251" y="1269999"/>
                </a:lnTo>
                <a:lnTo>
                  <a:pt x="1310812" y="1282699"/>
                </a:lnTo>
                <a:lnTo>
                  <a:pt x="1331741" y="1282699"/>
                </a:lnTo>
                <a:lnTo>
                  <a:pt x="1346402" y="1295399"/>
                </a:lnTo>
                <a:lnTo>
                  <a:pt x="1944415" y="1295399"/>
                </a:lnTo>
                <a:lnTo>
                  <a:pt x="1436316" y="1803399"/>
                </a:lnTo>
                <a:lnTo>
                  <a:pt x="1430566" y="1816099"/>
                </a:lnTo>
                <a:close/>
              </a:path>
              <a:path extrusionOk="0" h="2590800" w="2854325">
                <a:moveTo>
                  <a:pt x="2491611" y="876299"/>
                </a:moveTo>
                <a:lnTo>
                  <a:pt x="2468176" y="876299"/>
                </a:lnTo>
                <a:lnTo>
                  <a:pt x="2473364" y="863599"/>
                </a:lnTo>
                <a:lnTo>
                  <a:pt x="2489036" y="863599"/>
                </a:lnTo>
                <a:lnTo>
                  <a:pt x="2491611" y="876299"/>
                </a:lnTo>
                <a:close/>
              </a:path>
              <a:path extrusionOk="0" h="2590800" w="2854325">
                <a:moveTo>
                  <a:pt x="2519525" y="888999"/>
                </a:moveTo>
                <a:lnTo>
                  <a:pt x="2440100" y="888999"/>
                </a:lnTo>
                <a:lnTo>
                  <a:pt x="2444246" y="876299"/>
                </a:lnTo>
                <a:lnTo>
                  <a:pt x="2517511" y="876299"/>
                </a:lnTo>
                <a:lnTo>
                  <a:pt x="2519525" y="888999"/>
                </a:lnTo>
                <a:close/>
              </a:path>
              <a:path extrusionOk="0" h="2590800" w="2854325">
                <a:moveTo>
                  <a:pt x="2088967" y="2311399"/>
                </a:moveTo>
                <a:lnTo>
                  <a:pt x="1393448" y="2311399"/>
                </a:lnTo>
                <a:lnTo>
                  <a:pt x="1440813" y="2298699"/>
                </a:lnTo>
                <a:lnTo>
                  <a:pt x="1487533" y="2298699"/>
                </a:lnTo>
                <a:lnTo>
                  <a:pt x="1666878" y="2247899"/>
                </a:lnTo>
                <a:lnTo>
                  <a:pt x="1709558" y="2222499"/>
                </a:lnTo>
                <a:lnTo>
                  <a:pt x="1751267" y="2209799"/>
                </a:lnTo>
                <a:lnTo>
                  <a:pt x="1791950" y="2184399"/>
                </a:lnTo>
                <a:lnTo>
                  <a:pt x="1831554" y="2158999"/>
                </a:lnTo>
                <a:lnTo>
                  <a:pt x="1870023" y="2133599"/>
                </a:lnTo>
                <a:lnTo>
                  <a:pt x="1907304" y="2108199"/>
                </a:lnTo>
                <a:lnTo>
                  <a:pt x="1943341" y="2082799"/>
                </a:lnTo>
                <a:lnTo>
                  <a:pt x="1978082" y="2057399"/>
                </a:lnTo>
                <a:lnTo>
                  <a:pt x="2011470" y="2019299"/>
                </a:lnTo>
                <a:lnTo>
                  <a:pt x="2043453" y="1981199"/>
                </a:lnTo>
                <a:lnTo>
                  <a:pt x="2073975" y="1955799"/>
                </a:lnTo>
                <a:lnTo>
                  <a:pt x="2102982" y="1917699"/>
                </a:lnTo>
                <a:lnTo>
                  <a:pt x="2130420" y="1879599"/>
                </a:lnTo>
                <a:lnTo>
                  <a:pt x="2156234" y="1841499"/>
                </a:lnTo>
                <a:lnTo>
                  <a:pt x="2180371" y="1803399"/>
                </a:lnTo>
                <a:lnTo>
                  <a:pt x="2202775" y="1765299"/>
                </a:lnTo>
                <a:lnTo>
                  <a:pt x="2223393" y="1727199"/>
                </a:lnTo>
                <a:lnTo>
                  <a:pt x="2242170" y="1676399"/>
                </a:lnTo>
                <a:lnTo>
                  <a:pt x="2259051" y="1638299"/>
                </a:lnTo>
                <a:lnTo>
                  <a:pt x="2273982" y="1587499"/>
                </a:lnTo>
                <a:lnTo>
                  <a:pt x="2286910" y="1549399"/>
                </a:lnTo>
                <a:lnTo>
                  <a:pt x="2297779" y="1498599"/>
                </a:lnTo>
                <a:lnTo>
                  <a:pt x="2306535" y="1460499"/>
                </a:lnTo>
                <a:lnTo>
                  <a:pt x="2313124" y="1409699"/>
                </a:lnTo>
                <a:lnTo>
                  <a:pt x="2317491" y="1358899"/>
                </a:lnTo>
                <a:lnTo>
                  <a:pt x="2319718" y="1308099"/>
                </a:lnTo>
                <a:lnTo>
                  <a:pt x="2319612" y="1257299"/>
                </a:lnTo>
                <a:lnTo>
                  <a:pt x="2317172" y="1206499"/>
                </a:lnTo>
                <a:lnTo>
                  <a:pt x="2312400" y="1168399"/>
                </a:lnTo>
                <a:lnTo>
                  <a:pt x="2305294" y="1117599"/>
                </a:lnTo>
                <a:lnTo>
                  <a:pt x="2295855" y="1066799"/>
                </a:lnTo>
                <a:lnTo>
                  <a:pt x="2294664" y="1054099"/>
                </a:lnTo>
                <a:lnTo>
                  <a:pt x="2294439" y="1054099"/>
                </a:lnTo>
                <a:lnTo>
                  <a:pt x="2295180" y="1041399"/>
                </a:lnTo>
                <a:lnTo>
                  <a:pt x="2296886" y="1041399"/>
                </a:lnTo>
                <a:lnTo>
                  <a:pt x="2299492" y="1028699"/>
                </a:lnTo>
                <a:lnTo>
                  <a:pt x="2302928" y="1028699"/>
                </a:lnTo>
                <a:lnTo>
                  <a:pt x="2307196" y="1015999"/>
                </a:lnTo>
                <a:lnTo>
                  <a:pt x="2312296" y="1015999"/>
                </a:lnTo>
                <a:lnTo>
                  <a:pt x="2438139" y="888999"/>
                </a:lnTo>
                <a:lnTo>
                  <a:pt x="2528438" y="888999"/>
                </a:lnTo>
                <a:lnTo>
                  <a:pt x="2529960" y="901699"/>
                </a:lnTo>
                <a:lnTo>
                  <a:pt x="2536144" y="901699"/>
                </a:lnTo>
                <a:lnTo>
                  <a:pt x="2537075" y="914399"/>
                </a:lnTo>
                <a:lnTo>
                  <a:pt x="2537848" y="914399"/>
                </a:lnTo>
                <a:lnTo>
                  <a:pt x="2550978" y="952499"/>
                </a:lnTo>
                <a:lnTo>
                  <a:pt x="2562351" y="1003299"/>
                </a:lnTo>
                <a:lnTo>
                  <a:pt x="2571966" y="1054099"/>
                </a:lnTo>
                <a:lnTo>
                  <a:pt x="2579823" y="1104899"/>
                </a:lnTo>
                <a:lnTo>
                  <a:pt x="2585924" y="1142999"/>
                </a:lnTo>
                <a:lnTo>
                  <a:pt x="2590266" y="1193799"/>
                </a:lnTo>
                <a:lnTo>
                  <a:pt x="2592851" y="1244599"/>
                </a:lnTo>
                <a:lnTo>
                  <a:pt x="2593679" y="1295399"/>
                </a:lnTo>
                <a:lnTo>
                  <a:pt x="2592870" y="1333499"/>
                </a:lnTo>
                <a:lnTo>
                  <a:pt x="2590461" y="1384299"/>
                </a:lnTo>
                <a:lnTo>
                  <a:pt x="2586478" y="1422399"/>
                </a:lnTo>
                <a:lnTo>
                  <a:pt x="2580949" y="1473199"/>
                </a:lnTo>
                <a:lnTo>
                  <a:pt x="2573900" y="1511299"/>
                </a:lnTo>
                <a:lnTo>
                  <a:pt x="2565359" y="1562099"/>
                </a:lnTo>
                <a:lnTo>
                  <a:pt x="2555352" y="1600199"/>
                </a:lnTo>
                <a:lnTo>
                  <a:pt x="2543907" y="1650999"/>
                </a:lnTo>
                <a:lnTo>
                  <a:pt x="2531051" y="1689099"/>
                </a:lnTo>
                <a:lnTo>
                  <a:pt x="2516809" y="1727199"/>
                </a:lnTo>
                <a:lnTo>
                  <a:pt x="2501210" y="1765299"/>
                </a:lnTo>
                <a:lnTo>
                  <a:pt x="2484280" y="1816099"/>
                </a:lnTo>
                <a:lnTo>
                  <a:pt x="2466046" y="1854199"/>
                </a:lnTo>
                <a:lnTo>
                  <a:pt x="2446536" y="1892299"/>
                </a:lnTo>
                <a:lnTo>
                  <a:pt x="2425775" y="1930399"/>
                </a:lnTo>
                <a:lnTo>
                  <a:pt x="2403792" y="1968499"/>
                </a:lnTo>
                <a:lnTo>
                  <a:pt x="2380612" y="2006599"/>
                </a:lnTo>
                <a:lnTo>
                  <a:pt x="2356264" y="2031999"/>
                </a:lnTo>
                <a:lnTo>
                  <a:pt x="2330773" y="2070099"/>
                </a:lnTo>
                <a:lnTo>
                  <a:pt x="2304167" y="2108199"/>
                </a:lnTo>
                <a:lnTo>
                  <a:pt x="2276473" y="2133599"/>
                </a:lnTo>
                <a:lnTo>
                  <a:pt x="2247718" y="2171699"/>
                </a:lnTo>
                <a:lnTo>
                  <a:pt x="2217929" y="2197099"/>
                </a:lnTo>
                <a:lnTo>
                  <a:pt x="2187132" y="2235199"/>
                </a:lnTo>
                <a:lnTo>
                  <a:pt x="2155354" y="2260599"/>
                </a:lnTo>
                <a:lnTo>
                  <a:pt x="2122624" y="2285999"/>
                </a:lnTo>
                <a:lnTo>
                  <a:pt x="2088967" y="2311399"/>
                </a:lnTo>
                <a:close/>
              </a:path>
              <a:path extrusionOk="0" h="2590800" w="2854325">
                <a:moveTo>
                  <a:pt x="1411577" y="1828799"/>
                </a:moveTo>
                <a:lnTo>
                  <a:pt x="1310640" y="1828799"/>
                </a:lnTo>
                <a:lnTo>
                  <a:pt x="1304080" y="1816099"/>
                </a:lnTo>
                <a:lnTo>
                  <a:pt x="1418137" y="1816099"/>
                </a:lnTo>
                <a:lnTo>
                  <a:pt x="1411577" y="1828799"/>
                </a:lnTo>
                <a:close/>
              </a:path>
              <a:path extrusionOk="0" h="2590800" w="2854325">
                <a:moveTo>
                  <a:pt x="1309294" y="2590799"/>
                </a:moveTo>
                <a:lnTo>
                  <a:pt x="1262767" y="2590799"/>
                </a:lnTo>
                <a:lnTo>
                  <a:pt x="1215880" y="2578099"/>
                </a:lnTo>
                <a:lnTo>
                  <a:pt x="1355434" y="2578099"/>
                </a:lnTo>
                <a:lnTo>
                  <a:pt x="1309294" y="2590799"/>
                </a:lnTo>
                <a:close/>
              </a:path>
            </a:pathLst>
          </a:custGeom>
          <a:solidFill>
            <a:srgbClr val="00BE15">
              <a:alpha val="29800"/>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56" name="Google Shape;256;g367d35f2297_0_11"/>
          <p:cNvSpPr/>
          <p:nvPr/>
        </p:nvSpPr>
        <p:spPr>
          <a:xfrm>
            <a:off x="671022" y="4805932"/>
            <a:ext cx="853021" cy="842010"/>
          </a:xfrm>
          <a:custGeom>
            <a:rect b="b" l="l" r="r" t="t"/>
            <a:pathLst>
              <a:path extrusionOk="0" h="2476500" w="2508885">
                <a:moveTo>
                  <a:pt x="1459071" y="12700"/>
                </a:moveTo>
                <a:lnTo>
                  <a:pt x="1056966" y="12700"/>
                </a:lnTo>
                <a:lnTo>
                  <a:pt x="1106695" y="0"/>
                </a:lnTo>
                <a:lnTo>
                  <a:pt x="1409054" y="0"/>
                </a:lnTo>
                <a:lnTo>
                  <a:pt x="1459071" y="12700"/>
                </a:lnTo>
                <a:close/>
              </a:path>
              <a:path extrusionOk="0" h="2476500" w="2508885">
                <a:moveTo>
                  <a:pt x="1424879" y="2463800"/>
                </a:moveTo>
                <a:lnTo>
                  <a:pt x="1050835" y="2463800"/>
                </a:lnTo>
                <a:lnTo>
                  <a:pt x="960655" y="2438400"/>
                </a:lnTo>
                <a:lnTo>
                  <a:pt x="744652" y="2374900"/>
                </a:lnTo>
                <a:lnTo>
                  <a:pt x="703401" y="2349500"/>
                </a:lnTo>
                <a:lnTo>
                  <a:pt x="662897" y="2336800"/>
                </a:lnTo>
                <a:lnTo>
                  <a:pt x="623181" y="2311400"/>
                </a:lnTo>
                <a:lnTo>
                  <a:pt x="584294" y="2286000"/>
                </a:lnTo>
                <a:lnTo>
                  <a:pt x="546277" y="2260600"/>
                </a:lnTo>
                <a:lnTo>
                  <a:pt x="509173" y="2235200"/>
                </a:lnTo>
                <a:lnTo>
                  <a:pt x="473021" y="2209800"/>
                </a:lnTo>
                <a:lnTo>
                  <a:pt x="437864" y="2184400"/>
                </a:lnTo>
                <a:lnTo>
                  <a:pt x="403743" y="2146300"/>
                </a:lnTo>
                <a:lnTo>
                  <a:pt x="370700" y="2120900"/>
                </a:lnTo>
                <a:lnTo>
                  <a:pt x="338774" y="2082800"/>
                </a:lnTo>
                <a:lnTo>
                  <a:pt x="308009" y="2057400"/>
                </a:lnTo>
                <a:lnTo>
                  <a:pt x="278445" y="2019300"/>
                </a:lnTo>
                <a:lnTo>
                  <a:pt x="250124" y="1981200"/>
                </a:lnTo>
                <a:lnTo>
                  <a:pt x="223086" y="1943100"/>
                </a:lnTo>
                <a:lnTo>
                  <a:pt x="197374" y="1905000"/>
                </a:lnTo>
                <a:lnTo>
                  <a:pt x="173028" y="1866900"/>
                </a:lnTo>
                <a:lnTo>
                  <a:pt x="150090" y="1828800"/>
                </a:lnTo>
                <a:lnTo>
                  <a:pt x="128602" y="1778000"/>
                </a:lnTo>
                <a:lnTo>
                  <a:pt x="108604" y="1739900"/>
                </a:lnTo>
                <a:lnTo>
                  <a:pt x="90138" y="1701800"/>
                </a:lnTo>
                <a:lnTo>
                  <a:pt x="73246" y="1651000"/>
                </a:lnTo>
                <a:lnTo>
                  <a:pt x="57968" y="1612900"/>
                </a:lnTo>
                <a:lnTo>
                  <a:pt x="44346" y="1562100"/>
                </a:lnTo>
                <a:lnTo>
                  <a:pt x="32421" y="1511300"/>
                </a:lnTo>
                <a:lnTo>
                  <a:pt x="22324" y="1473200"/>
                </a:lnTo>
                <a:lnTo>
                  <a:pt x="14138" y="1422400"/>
                </a:lnTo>
                <a:lnTo>
                  <a:pt x="7838" y="1371600"/>
                </a:lnTo>
                <a:lnTo>
                  <a:pt x="3399" y="1320800"/>
                </a:lnTo>
                <a:lnTo>
                  <a:pt x="795" y="1282700"/>
                </a:lnTo>
                <a:lnTo>
                  <a:pt x="0" y="1231900"/>
                </a:lnTo>
                <a:lnTo>
                  <a:pt x="987" y="1181100"/>
                </a:lnTo>
                <a:lnTo>
                  <a:pt x="3733" y="1143000"/>
                </a:lnTo>
                <a:lnTo>
                  <a:pt x="8210" y="1092200"/>
                </a:lnTo>
                <a:lnTo>
                  <a:pt x="14393" y="1041400"/>
                </a:lnTo>
                <a:lnTo>
                  <a:pt x="22256" y="1003300"/>
                </a:lnTo>
                <a:lnTo>
                  <a:pt x="31775" y="952500"/>
                </a:lnTo>
                <a:lnTo>
                  <a:pt x="42922" y="914400"/>
                </a:lnTo>
                <a:lnTo>
                  <a:pt x="55672" y="863600"/>
                </a:lnTo>
                <a:lnTo>
                  <a:pt x="69999" y="825500"/>
                </a:lnTo>
                <a:lnTo>
                  <a:pt x="85878" y="787400"/>
                </a:lnTo>
                <a:lnTo>
                  <a:pt x="103284" y="736600"/>
                </a:lnTo>
                <a:lnTo>
                  <a:pt x="122189" y="698500"/>
                </a:lnTo>
                <a:lnTo>
                  <a:pt x="142569" y="660400"/>
                </a:lnTo>
                <a:lnTo>
                  <a:pt x="164397" y="622300"/>
                </a:lnTo>
                <a:lnTo>
                  <a:pt x="187649" y="584200"/>
                </a:lnTo>
                <a:lnTo>
                  <a:pt x="212298" y="546100"/>
                </a:lnTo>
                <a:lnTo>
                  <a:pt x="238318" y="508000"/>
                </a:lnTo>
                <a:lnTo>
                  <a:pt x="265685" y="469900"/>
                </a:lnTo>
                <a:lnTo>
                  <a:pt x="294371" y="431800"/>
                </a:lnTo>
                <a:lnTo>
                  <a:pt x="324352" y="393700"/>
                </a:lnTo>
                <a:lnTo>
                  <a:pt x="355601" y="368300"/>
                </a:lnTo>
                <a:lnTo>
                  <a:pt x="388094" y="330200"/>
                </a:lnTo>
                <a:lnTo>
                  <a:pt x="421803" y="304800"/>
                </a:lnTo>
                <a:lnTo>
                  <a:pt x="456704" y="279400"/>
                </a:lnTo>
                <a:lnTo>
                  <a:pt x="492771" y="241300"/>
                </a:lnTo>
                <a:lnTo>
                  <a:pt x="529978" y="215900"/>
                </a:lnTo>
                <a:lnTo>
                  <a:pt x="568299" y="190500"/>
                </a:lnTo>
                <a:lnTo>
                  <a:pt x="607708" y="165100"/>
                </a:lnTo>
                <a:lnTo>
                  <a:pt x="648181" y="139700"/>
                </a:lnTo>
                <a:lnTo>
                  <a:pt x="689690" y="127000"/>
                </a:lnTo>
                <a:lnTo>
                  <a:pt x="732211" y="101600"/>
                </a:lnTo>
                <a:lnTo>
                  <a:pt x="775717" y="88900"/>
                </a:lnTo>
                <a:lnTo>
                  <a:pt x="820183" y="63500"/>
                </a:lnTo>
                <a:lnTo>
                  <a:pt x="865584" y="50800"/>
                </a:lnTo>
                <a:lnTo>
                  <a:pt x="1007726" y="12700"/>
                </a:lnTo>
                <a:lnTo>
                  <a:pt x="1508683" y="12700"/>
                </a:lnTo>
                <a:lnTo>
                  <a:pt x="1653973" y="50800"/>
                </a:lnTo>
                <a:lnTo>
                  <a:pt x="1700850" y="76200"/>
                </a:lnTo>
                <a:lnTo>
                  <a:pt x="1746764" y="88900"/>
                </a:lnTo>
                <a:lnTo>
                  <a:pt x="1791604" y="114300"/>
                </a:lnTo>
                <a:lnTo>
                  <a:pt x="1835258" y="139700"/>
                </a:lnTo>
                <a:lnTo>
                  <a:pt x="1877614" y="165100"/>
                </a:lnTo>
                <a:lnTo>
                  <a:pt x="1918562" y="190500"/>
                </a:lnTo>
                <a:lnTo>
                  <a:pt x="1957989" y="215900"/>
                </a:lnTo>
                <a:lnTo>
                  <a:pt x="1920011" y="254000"/>
                </a:lnTo>
                <a:lnTo>
                  <a:pt x="1163065" y="254000"/>
                </a:lnTo>
                <a:lnTo>
                  <a:pt x="1138750" y="266700"/>
                </a:lnTo>
                <a:lnTo>
                  <a:pt x="1066214" y="266700"/>
                </a:lnTo>
                <a:lnTo>
                  <a:pt x="1042244" y="279400"/>
                </a:lnTo>
                <a:lnTo>
                  <a:pt x="1018383" y="279400"/>
                </a:lnTo>
                <a:lnTo>
                  <a:pt x="924963" y="304800"/>
                </a:lnTo>
                <a:lnTo>
                  <a:pt x="880001" y="330200"/>
                </a:lnTo>
                <a:lnTo>
                  <a:pt x="836259" y="342900"/>
                </a:lnTo>
                <a:lnTo>
                  <a:pt x="793781" y="368300"/>
                </a:lnTo>
                <a:lnTo>
                  <a:pt x="752607" y="381000"/>
                </a:lnTo>
                <a:lnTo>
                  <a:pt x="712780" y="406400"/>
                </a:lnTo>
                <a:lnTo>
                  <a:pt x="674342" y="431800"/>
                </a:lnTo>
                <a:lnTo>
                  <a:pt x="637333" y="469900"/>
                </a:lnTo>
                <a:lnTo>
                  <a:pt x="601797" y="495300"/>
                </a:lnTo>
                <a:lnTo>
                  <a:pt x="567775" y="520700"/>
                </a:lnTo>
                <a:lnTo>
                  <a:pt x="535309" y="558800"/>
                </a:lnTo>
                <a:lnTo>
                  <a:pt x="504441" y="584200"/>
                </a:lnTo>
                <a:lnTo>
                  <a:pt x="475212" y="622300"/>
                </a:lnTo>
                <a:lnTo>
                  <a:pt x="447665" y="660400"/>
                </a:lnTo>
                <a:lnTo>
                  <a:pt x="421841" y="698500"/>
                </a:lnTo>
                <a:lnTo>
                  <a:pt x="397782" y="736600"/>
                </a:lnTo>
                <a:lnTo>
                  <a:pt x="375531" y="774700"/>
                </a:lnTo>
                <a:lnTo>
                  <a:pt x="355128" y="812800"/>
                </a:lnTo>
                <a:lnTo>
                  <a:pt x="336616" y="863600"/>
                </a:lnTo>
                <a:lnTo>
                  <a:pt x="320037" y="901700"/>
                </a:lnTo>
                <a:lnTo>
                  <a:pt x="305433" y="939800"/>
                </a:lnTo>
                <a:lnTo>
                  <a:pt x="292845" y="990600"/>
                </a:lnTo>
                <a:lnTo>
                  <a:pt x="282315" y="1028700"/>
                </a:lnTo>
                <a:lnTo>
                  <a:pt x="273885" y="1079500"/>
                </a:lnTo>
                <a:lnTo>
                  <a:pt x="267598" y="1130300"/>
                </a:lnTo>
                <a:lnTo>
                  <a:pt x="263494" y="1168400"/>
                </a:lnTo>
                <a:lnTo>
                  <a:pt x="261616" y="1219200"/>
                </a:lnTo>
                <a:lnTo>
                  <a:pt x="261713" y="1231900"/>
                </a:lnTo>
                <a:lnTo>
                  <a:pt x="261811" y="1244600"/>
                </a:lnTo>
                <a:lnTo>
                  <a:pt x="264704" y="1308100"/>
                </a:lnTo>
                <a:lnTo>
                  <a:pt x="269755" y="1358900"/>
                </a:lnTo>
                <a:lnTo>
                  <a:pt x="277198" y="1409700"/>
                </a:lnTo>
                <a:lnTo>
                  <a:pt x="287077" y="1460500"/>
                </a:lnTo>
                <a:lnTo>
                  <a:pt x="299287" y="1498600"/>
                </a:lnTo>
                <a:lnTo>
                  <a:pt x="313651" y="1549400"/>
                </a:lnTo>
                <a:lnTo>
                  <a:pt x="330104" y="1600200"/>
                </a:lnTo>
                <a:lnTo>
                  <a:pt x="348576" y="1638300"/>
                </a:lnTo>
                <a:lnTo>
                  <a:pt x="369002" y="1676400"/>
                </a:lnTo>
                <a:lnTo>
                  <a:pt x="391314" y="1727200"/>
                </a:lnTo>
                <a:lnTo>
                  <a:pt x="415445" y="1765300"/>
                </a:lnTo>
                <a:lnTo>
                  <a:pt x="441327" y="1803400"/>
                </a:lnTo>
                <a:lnTo>
                  <a:pt x="468894" y="1841500"/>
                </a:lnTo>
                <a:lnTo>
                  <a:pt x="498077" y="1866900"/>
                </a:lnTo>
                <a:lnTo>
                  <a:pt x="528811" y="1905000"/>
                </a:lnTo>
                <a:lnTo>
                  <a:pt x="561027" y="1943100"/>
                </a:lnTo>
                <a:lnTo>
                  <a:pt x="594659" y="1968500"/>
                </a:lnTo>
                <a:lnTo>
                  <a:pt x="629639" y="1993900"/>
                </a:lnTo>
                <a:lnTo>
                  <a:pt x="665899" y="2032000"/>
                </a:lnTo>
                <a:lnTo>
                  <a:pt x="703374" y="2057400"/>
                </a:lnTo>
                <a:lnTo>
                  <a:pt x="741995" y="2070100"/>
                </a:lnTo>
                <a:lnTo>
                  <a:pt x="781696" y="2095500"/>
                </a:lnTo>
                <a:lnTo>
                  <a:pt x="822409" y="2120900"/>
                </a:lnTo>
                <a:lnTo>
                  <a:pt x="864066" y="2133600"/>
                </a:lnTo>
                <a:lnTo>
                  <a:pt x="906602" y="2159000"/>
                </a:lnTo>
                <a:lnTo>
                  <a:pt x="1038802" y="2197100"/>
                </a:lnTo>
                <a:lnTo>
                  <a:pt x="1084176" y="2197100"/>
                </a:lnTo>
                <a:lnTo>
                  <a:pt x="1130092" y="2209800"/>
                </a:lnTo>
                <a:lnTo>
                  <a:pt x="2004441" y="2209800"/>
                </a:lnTo>
                <a:lnTo>
                  <a:pt x="1986406" y="2222500"/>
                </a:lnTo>
                <a:lnTo>
                  <a:pt x="1949195" y="2247900"/>
                </a:lnTo>
                <a:lnTo>
                  <a:pt x="1910870" y="2273300"/>
                </a:lnTo>
                <a:lnTo>
                  <a:pt x="1871458" y="2298700"/>
                </a:lnTo>
                <a:lnTo>
                  <a:pt x="1830982" y="2324100"/>
                </a:lnTo>
                <a:lnTo>
                  <a:pt x="1789470" y="2349500"/>
                </a:lnTo>
                <a:lnTo>
                  <a:pt x="1746947" y="2362200"/>
                </a:lnTo>
                <a:lnTo>
                  <a:pt x="1703439" y="2387600"/>
                </a:lnTo>
                <a:lnTo>
                  <a:pt x="1567260" y="2425700"/>
                </a:lnTo>
                <a:lnTo>
                  <a:pt x="1424879" y="2463800"/>
                </a:lnTo>
                <a:close/>
              </a:path>
              <a:path extrusionOk="0" h="2476500" w="2508885">
                <a:moveTo>
                  <a:pt x="2366964" y="114300"/>
                </a:moveTo>
                <a:lnTo>
                  <a:pt x="2218979" y="114300"/>
                </a:lnTo>
                <a:lnTo>
                  <a:pt x="2226242" y="101600"/>
                </a:lnTo>
                <a:lnTo>
                  <a:pt x="2359690" y="101600"/>
                </a:lnTo>
                <a:lnTo>
                  <a:pt x="2366964" y="114300"/>
                </a:lnTo>
                <a:close/>
              </a:path>
              <a:path extrusionOk="0" h="2476500" w="2508885">
                <a:moveTo>
                  <a:pt x="2409535" y="127000"/>
                </a:moveTo>
                <a:lnTo>
                  <a:pt x="2183423" y="127000"/>
                </a:lnTo>
                <a:lnTo>
                  <a:pt x="2190415" y="114300"/>
                </a:lnTo>
                <a:lnTo>
                  <a:pt x="2402589" y="114300"/>
                </a:lnTo>
                <a:lnTo>
                  <a:pt x="2409535" y="127000"/>
                </a:lnTo>
                <a:close/>
              </a:path>
              <a:path extrusionOk="0" h="2476500" w="2508885">
                <a:moveTo>
                  <a:pt x="2436570" y="139700"/>
                </a:moveTo>
                <a:lnTo>
                  <a:pt x="2149536" y="139700"/>
                </a:lnTo>
                <a:lnTo>
                  <a:pt x="2156156" y="127000"/>
                </a:lnTo>
                <a:lnTo>
                  <a:pt x="2429929" y="127000"/>
                </a:lnTo>
                <a:lnTo>
                  <a:pt x="2436570" y="139700"/>
                </a:lnTo>
                <a:close/>
              </a:path>
              <a:path extrusionOk="0" h="2476500" w="2508885">
                <a:moveTo>
                  <a:pt x="2455949" y="152400"/>
                </a:moveTo>
                <a:lnTo>
                  <a:pt x="2130225" y="152400"/>
                </a:lnTo>
                <a:lnTo>
                  <a:pt x="2136566" y="139700"/>
                </a:lnTo>
                <a:lnTo>
                  <a:pt x="2449584" y="139700"/>
                </a:lnTo>
                <a:lnTo>
                  <a:pt x="2455949" y="152400"/>
                </a:lnTo>
                <a:close/>
              </a:path>
              <a:path extrusionOk="0" h="2476500" w="2508885">
                <a:moveTo>
                  <a:pt x="2474448" y="165100"/>
                </a:moveTo>
                <a:lnTo>
                  <a:pt x="2111804" y="165100"/>
                </a:lnTo>
                <a:lnTo>
                  <a:pt x="2117836" y="152400"/>
                </a:lnTo>
                <a:lnTo>
                  <a:pt x="2468389" y="152400"/>
                </a:lnTo>
                <a:lnTo>
                  <a:pt x="2474448" y="165100"/>
                </a:lnTo>
                <a:close/>
              </a:path>
              <a:path extrusionOk="0" h="2476500" w="2508885">
                <a:moveTo>
                  <a:pt x="2491960" y="177800"/>
                </a:moveTo>
                <a:lnTo>
                  <a:pt x="2094377" y="177800"/>
                </a:lnTo>
                <a:lnTo>
                  <a:pt x="2100071" y="165100"/>
                </a:lnTo>
                <a:lnTo>
                  <a:pt x="2486237" y="165100"/>
                </a:lnTo>
                <a:lnTo>
                  <a:pt x="2491960" y="177800"/>
                </a:lnTo>
                <a:close/>
              </a:path>
              <a:path extrusionOk="0" h="2476500" w="2508885">
                <a:moveTo>
                  <a:pt x="1724870" y="977900"/>
                </a:moveTo>
                <a:lnTo>
                  <a:pt x="1294310" y="977900"/>
                </a:lnTo>
                <a:lnTo>
                  <a:pt x="2078042" y="190500"/>
                </a:lnTo>
                <a:lnTo>
                  <a:pt x="2083362" y="190500"/>
                </a:lnTo>
                <a:lnTo>
                  <a:pt x="2088807" y="177800"/>
                </a:lnTo>
                <a:lnTo>
                  <a:pt x="2503036" y="177800"/>
                </a:lnTo>
                <a:lnTo>
                  <a:pt x="2508388" y="190500"/>
                </a:lnTo>
                <a:lnTo>
                  <a:pt x="1724870" y="977900"/>
                </a:lnTo>
                <a:close/>
              </a:path>
              <a:path extrusionOk="0" h="2476500" w="2508885">
                <a:moveTo>
                  <a:pt x="1768101" y="406400"/>
                </a:moveTo>
                <a:lnTo>
                  <a:pt x="1726389" y="381000"/>
                </a:lnTo>
                <a:lnTo>
                  <a:pt x="1705075" y="381000"/>
                </a:lnTo>
                <a:lnTo>
                  <a:pt x="1661557" y="355600"/>
                </a:lnTo>
                <a:lnTo>
                  <a:pt x="1594359" y="317500"/>
                </a:lnTo>
                <a:lnTo>
                  <a:pt x="1571487" y="317500"/>
                </a:lnTo>
                <a:lnTo>
                  <a:pt x="1548421" y="304800"/>
                </a:lnTo>
                <a:lnTo>
                  <a:pt x="1525161" y="304800"/>
                </a:lnTo>
                <a:lnTo>
                  <a:pt x="1501708" y="292100"/>
                </a:lnTo>
                <a:lnTo>
                  <a:pt x="1478091" y="292100"/>
                </a:lnTo>
                <a:lnTo>
                  <a:pt x="1454339" y="279400"/>
                </a:lnTo>
                <a:lnTo>
                  <a:pt x="1430452" y="279400"/>
                </a:lnTo>
                <a:lnTo>
                  <a:pt x="1406431" y="266700"/>
                </a:lnTo>
                <a:lnTo>
                  <a:pt x="1333833" y="266700"/>
                </a:lnTo>
                <a:lnTo>
                  <a:pt x="1309485" y="254000"/>
                </a:lnTo>
                <a:lnTo>
                  <a:pt x="1920011" y="254000"/>
                </a:lnTo>
                <a:lnTo>
                  <a:pt x="1768101" y="406400"/>
                </a:lnTo>
                <a:close/>
              </a:path>
              <a:path extrusionOk="0" h="2476500" w="2508885">
                <a:moveTo>
                  <a:pt x="2004441" y="2209800"/>
                </a:moveTo>
                <a:lnTo>
                  <a:pt x="1365441" y="2209800"/>
                </a:lnTo>
                <a:lnTo>
                  <a:pt x="1508302" y="2171700"/>
                </a:lnTo>
                <a:lnTo>
                  <a:pt x="1599410" y="2146300"/>
                </a:lnTo>
                <a:lnTo>
                  <a:pt x="1643152" y="2120900"/>
                </a:lnTo>
                <a:lnTo>
                  <a:pt x="1685630" y="2108200"/>
                </a:lnTo>
                <a:lnTo>
                  <a:pt x="1726802" y="2082800"/>
                </a:lnTo>
                <a:lnTo>
                  <a:pt x="1766626" y="2057400"/>
                </a:lnTo>
                <a:lnTo>
                  <a:pt x="1805062" y="2032000"/>
                </a:lnTo>
                <a:lnTo>
                  <a:pt x="1842067" y="2006600"/>
                </a:lnTo>
                <a:lnTo>
                  <a:pt x="1877599" y="1981200"/>
                </a:lnTo>
                <a:lnTo>
                  <a:pt x="1911617" y="1943100"/>
                </a:lnTo>
                <a:lnTo>
                  <a:pt x="1944078" y="1917700"/>
                </a:lnTo>
                <a:lnTo>
                  <a:pt x="1974942" y="1879600"/>
                </a:lnTo>
                <a:lnTo>
                  <a:pt x="2004165" y="1841500"/>
                </a:lnTo>
                <a:lnTo>
                  <a:pt x="2031708" y="1803400"/>
                </a:lnTo>
                <a:lnTo>
                  <a:pt x="2057527" y="1765300"/>
                </a:lnTo>
                <a:lnTo>
                  <a:pt x="2081581" y="1727200"/>
                </a:lnTo>
                <a:lnTo>
                  <a:pt x="2103828" y="1689100"/>
                </a:lnTo>
                <a:lnTo>
                  <a:pt x="2124227" y="1651000"/>
                </a:lnTo>
                <a:lnTo>
                  <a:pt x="2142735" y="1612900"/>
                </a:lnTo>
                <a:lnTo>
                  <a:pt x="2159312" y="1562100"/>
                </a:lnTo>
                <a:lnTo>
                  <a:pt x="2173914" y="1524000"/>
                </a:lnTo>
                <a:lnTo>
                  <a:pt x="2186501" y="1485900"/>
                </a:lnTo>
                <a:lnTo>
                  <a:pt x="2197031" y="1435100"/>
                </a:lnTo>
                <a:lnTo>
                  <a:pt x="2205461" y="1384300"/>
                </a:lnTo>
                <a:lnTo>
                  <a:pt x="2211751" y="1346200"/>
                </a:lnTo>
                <a:lnTo>
                  <a:pt x="2215858" y="1295400"/>
                </a:lnTo>
                <a:lnTo>
                  <a:pt x="2217741" y="1257300"/>
                </a:lnTo>
                <a:lnTo>
                  <a:pt x="2217645" y="1244600"/>
                </a:lnTo>
                <a:lnTo>
                  <a:pt x="2217549" y="1231900"/>
                </a:lnTo>
                <a:lnTo>
                  <a:pt x="2217453" y="1219200"/>
                </a:lnTo>
                <a:lnTo>
                  <a:pt x="2217357" y="1206500"/>
                </a:lnTo>
                <a:lnTo>
                  <a:pt x="2214666" y="1155700"/>
                </a:lnTo>
                <a:lnTo>
                  <a:pt x="2209624" y="1104900"/>
                </a:lnTo>
                <a:lnTo>
                  <a:pt x="2202192" y="1066800"/>
                </a:lnTo>
                <a:lnTo>
                  <a:pt x="2192326" y="1016000"/>
                </a:lnTo>
                <a:lnTo>
                  <a:pt x="2180045" y="965200"/>
                </a:lnTo>
                <a:lnTo>
                  <a:pt x="2163189" y="914400"/>
                </a:lnTo>
                <a:lnTo>
                  <a:pt x="2143299" y="863600"/>
                </a:lnTo>
                <a:lnTo>
                  <a:pt x="2100566" y="762000"/>
                </a:lnTo>
                <a:lnTo>
                  <a:pt x="2080801" y="723900"/>
                </a:lnTo>
                <a:lnTo>
                  <a:pt x="2262562" y="533400"/>
                </a:lnTo>
                <a:lnTo>
                  <a:pt x="2290858" y="571500"/>
                </a:lnTo>
                <a:lnTo>
                  <a:pt x="2317199" y="622300"/>
                </a:lnTo>
                <a:lnTo>
                  <a:pt x="2341584" y="673100"/>
                </a:lnTo>
                <a:lnTo>
                  <a:pt x="2364014" y="711200"/>
                </a:lnTo>
                <a:lnTo>
                  <a:pt x="2384488" y="762000"/>
                </a:lnTo>
                <a:lnTo>
                  <a:pt x="2403007" y="812800"/>
                </a:lnTo>
                <a:lnTo>
                  <a:pt x="2419571" y="850900"/>
                </a:lnTo>
                <a:lnTo>
                  <a:pt x="2434179" y="901700"/>
                </a:lnTo>
                <a:lnTo>
                  <a:pt x="2446831" y="952500"/>
                </a:lnTo>
                <a:lnTo>
                  <a:pt x="2456932" y="1003300"/>
                </a:lnTo>
                <a:lnTo>
                  <a:pt x="2465120" y="1054100"/>
                </a:lnTo>
                <a:lnTo>
                  <a:pt x="2471422" y="1092200"/>
                </a:lnTo>
                <a:lnTo>
                  <a:pt x="2475862" y="1143000"/>
                </a:lnTo>
                <a:lnTo>
                  <a:pt x="2478467" y="1193800"/>
                </a:lnTo>
                <a:lnTo>
                  <a:pt x="2479263" y="1244600"/>
                </a:lnTo>
                <a:lnTo>
                  <a:pt x="2478275" y="1282700"/>
                </a:lnTo>
                <a:lnTo>
                  <a:pt x="2475529" y="1333500"/>
                </a:lnTo>
                <a:lnTo>
                  <a:pt x="2471051" y="1371600"/>
                </a:lnTo>
                <a:lnTo>
                  <a:pt x="2464866" y="1422400"/>
                </a:lnTo>
                <a:lnTo>
                  <a:pt x="2457000" y="1473200"/>
                </a:lnTo>
                <a:lnTo>
                  <a:pt x="2447480" y="1511300"/>
                </a:lnTo>
                <a:lnTo>
                  <a:pt x="2436330" y="1562100"/>
                </a:lnTo>
                <a:lnTo>
                  <a:pt x="2423577" y="1600200"/>
                </a:lnTo>
                <a:lnTo>
                  <a:pt x="2409246" y="1651000"/>
                </a:lnTo>
                <a:lnTo>
                  <a:pt x="2393363" y="1689100"/>
                </a:lnTo>
                <a:lnTo>
                  <a:pt x="2375954" y="1727200"/>
                </a:lnTo>
                <a:lnTo>
                  <a:pt x="2357045" y="1765300"/>
                </a:lnTo>
                <a:lnTo>
                  <a:pt x="2336661" y="1816100"/>
                </a:lnTo>
                <a:lnTo>
                  <a:pt x="2314828" y="1854200"/>
                </a:lnTo>
                <a:lnTo>
                  <a:pt x="2291572" y="1892300"/>
                </a:lnTo>
                <a:lnTo>
                  <a:pt x="2266918" y="1930400"/>
                </a:lnTo>
                <a:lnTo>
                  <a:pt x="2240893" y="1968500"/>
                </a:lnTo>
                <a:lnTo>
                  <a:pt x="2213522" y="2006600"/>
                </a:lnTo>
                <a:lnTo>
                  <a:pt x="2184831" y="2032000"/>
                </a:lnTo>
                <a:lnTo>
                  <a:pt x="2154846" y="2070100"/>
                </a:lnTo>
                <a:lnTo>
                  <a:pt x="2123592" y="2108200"/>
                </a:lnTo>
                <a:lnTo>
                  <a:pt x="2091095" y="2133600"/>
                </a:lnTo>
                <a:lnTo>
                  <a:pt x="2057381" y="2171700"/>
                </a:lnTo>
                <a:lnTo>
                  <a:pt x="2022476" y="2197100"/>
                </a:lnTo>
                <a:lnTo>
                  <a:pt x="2004441" y="2209800"/>
                </a:lnTo>
                <a:close/>
              </a:path>
              <a:path extrusionOk="0" h="2476500" w="2508885">
                <a:moveTo>
                  <a:pt x="914989" y="660400"/>
                </a:moveTo>
                <a:lnTo>
                  <a:pt x="737888" y="660400"/>
                </a:lnTo>
                <a:lnTo>
                  <a:pt x="745081" y="647700"/>
                </a:lnTo>
                <a:lnTo>
                  <a:pt x="907796" y="647700"/>
                </a:lnTo>
                <a:lnTo>
                  <a:pt x="914989" y="660400"/>
                </a:lnTo>
                <a:close/>
              </a:path>
              <a:path extrusionOk="0" h="2476500" w="2508885">
                <a:moveTo>
                  <a:pt x="950060" y="673100"/>
                </a:moveTo>
                <a:lnTo>
                  <a:pt x="702817" y="673100"/>
                </a:lnTo>
                <a:lnTo>
                  <a:pt x="709700" y="660400"/>
                </a:lnTo>
                <a:lnTo>
                  <a:pt x="943176" y="660400"/>
                </a:lnTo>
                <a:lnTo>
                  <a:pt x="950060" y="673100"/>
                </a:lnTo>
                <a:close/>
              </a:path>
              <a:path extrusionOk="0" h="2476500" w="2508885">
                <a:moveTo>
                  <a:pt x="976803" y="685800"/>
                </a:moveTo>
                <a:lnTo>
                  <a:pt x="676074" y="685800"/>
                </a:lnTo>
                <a:lnTo>
                  <a:pt x="682636" y="673100"/>
                </a:lnTo>
                <a:lnTo>
                  <a:pt x="970241" y="673100"/>
                </a:lnTo>
                <a:lnTo>
                  <a:pt x="976803" y="685800"/>
                </a:lnTo>
                <a:close/>
              </a:path>
              <a:path extrusionOk="0" h="2476500" w="2508885">
                <a:moveTo>
                  <a:pt x="995922" y="698500"/>
                </a:moveTo>
                <a:lnTo>
                  <a:pt x="656954" y="698500"/>
                </a:lnTo>
                <a:lnTo>
                  <a:pt x="663233" y="685800"/>
                </a:lnTo>
                <a:lnTo>
                  <a:pt x="989643" y="685800"/>
                </a:lnTo>
                <a:lnTo>
                  <a:pt x="995922" y="698500"/>
                </a:lnTo>
                <a:close/>
              </a:path>
              <a:path extrusionOk="0" h="2476500" w="2508885">
                <a:moveTo>
                  <a:pt x="1014125" y="711200"/>
                </a:moveTo>
                <a:lnTo>
                  <a:pt x="638752" y="711200"/>
                </a:lnTo>
                <a:lnTo>
                  <a:pt x="644710" y="698500"/>
                </a:lnTo>
                <a:lnTo>
                  <a:pt x="1008167" y="698500"/>
                </a:lnTo>
                <a:lnTo>
                  <a:pt x="1014125" y="711200"/>
                </a:lnTo>
                <a:close/>
              </a:path>
              <a:path extrusionOk="0" h="2476500" w="2508885">
                <a:moveTo>
                  <a:pt x="1031315" y="723900"/>
                </a:moveTo>
                <a:lnTo>
                  <a:pt x="621562" y="723900"/>
                </a:lnTo>
                <a:lnTo>
                  <a:pt x="627171" y="711200"/>
                </a:lnTo>
                <a:lnTo>
                  <a:pt x="1025706" y="711200"/>
                </a:lnTo>
                <a:lnTo>
                  <a:pt x="1031315" y="723900"/>
                </a:lnTo>
                <a:close/>
              </a:path>
              <a:path extrusionOk="0" h="2476500" w="2508885">
                <a:moveTo>
                  <a:pt x="1041109" y="1676400"/>
                </a:moveTo>
                <a:lnTo>
                  <a:pt x="610714" y="1676400"/>
                </a:lnTo>
                <a:lnTo>
                  <a:pt x="1078786" y="1193800"/>
                </a:lnTo>
                <a:lnTo>
                  <a:pt x="610714" y="736600"/>
                </a:lnTo>
                <a:lnTo>
                  <a:pt x="616076" y="723900"/>
                </a:lnTo>
                <a:lnTo>
                  <a:pt x="1036801" y="723900"/>
                </a:lnTo>
                <a:lnTo>
                  <a:pt x="1042163" y="736600"/>
                </a:lnTo>
                <a:lnTo>
                  <a:pt x="1294310" y="977900"/>
                </a:lnTo>
                <a:lnTo>
                  <a:pt x="1724870" y="977900"/>
                </a:lnTo>
                <a:lnTo>
                  <a:pt x="1510034" y="1193800"/>
                </a:lnTo>
                <a:lnTo>
                  <a:pt x="1721635" y="1409700"/>
                </a:lnTo>
                <a:lnTo>
                  <a:pt x="1295715" y="1409700"/>
                </a:lnTo>
                <a:lnTo>
                  <a:pt x="1041109" y="1676400"/>
                </a:lnTo>
                <a:close/>
              </a:path>
              <a:path extrusionOk="0" h="2476500" w="2508885">
                <a:moveTo>
                  <a:pt x="1983023" y="1676400"/>
                </a:moveTo>
                <a:lnTo>
                  <a:pt x="1552326" y="1676400"/>
                </a:lnTo>
                <a:lnTo>
                  <a:pt x="1295715" y="1409700"/>
                </a:lnTo>
                <a:lnTo>
                  <a:pt x="1721635" y="1409700"/>
                </a:lnTo>
                <a:lnTo>
                  <a:pt x="1983023" y="1676400"/>
                </a:lnTo>
                <a:close/>
              </a:path>
              <a:path extrusionOk="0" h="2476500" w="2508885">
                <a:moveTo>
                  <a:pt x="1030340" y="1689100"/>
                </a:moveTo>
                <a:lnTo>
                  <a:pt x="621541" y="1689100"/>
                </a:lnTo>
                <a:lnTo>
                  <a:pt x="616065" y="1676400"/>
                </a:lnTo>
                <a:lnTo>
                  <a:pt x="1035787" y="1676400"/>
                </a:lnTo>
                <a:lnTo>
                  <a:pt x="1030340" y="1689100"/>
                </a:lnTo>
                <a:close/>
              </a:path>
              <a:path extrusionOk="0" h="2476500" w="2508885">
                <a:moveTo>
                  <a:pt x="1966657" y="1689100"/>
                </a:moveTo>
                <a:lnTo>
                  <a:pt x="1568760" y="1689100"/>
                </a:lnTo>
                <a:lnTo>
                  <a:pt x="1563158" y="1676400"/>
                </a:lnTo>
                <a:lnTo>
                  <a:pt x="1972237" y="1676400"/>
                </a:lnTo>
                <a:lnTo>
                  <a:pt x="1966657" y="1689100"/>
                </a:lnTo>
                <a:close/>
              </a:path>
              <a:path extrusionOk="0" h="2476500" w="2508885">
                <a:moveTo>
                  <a:pt x="1013260" y="1701800"/>
                </a:moveTo>
                <a:lnTo>
                  <a:pt x="638702" y="1701800"/>
                </a:lnTo>
                <a:lnTo>
                  <a:pt x="632863" y="1689100"/>
                </a:lnTo>
                <a:lnTo>
                  <a:pt x="1019073" y="1689100"/>
                </a:lnTo>
                <a:lnTo>
                  <a:pt x="1013260" y="1701800"/>
                </a:lnTo>
                <a:close/>
              </a:path>
              <a:path extrusionOk="0" h="2476500" w="2508885">
                <a:moveTo>
                  <a:pt x="1955132" y="1701800"/>
                </a:moveTo>
                <a:lnTo>
                  <a:pt x="1580327" y="1701800"/>
                </a:lnTo>
                <a:lnTo>
                  <a:pt x="1574485" y="1689100"/>
                </a:lnTo>
                <a:lnTo>
                  <a:pt x="1960954" y="1689100"/>
                </a:lnTo>
                <a:lnTo>
                  <a:pt x="1955132" y="1701800"/>
                </a:lnTo>
                <a:close/>
              </a:path>
              <a:path extrusionOk="0" h="2476500" w="2508885">
                <a:moveTo>
                  <a:pt x="995157" y="1714500"/>
                </a:moveTo>
                <a:lnTo>
                  <a:pt x="656879" y="1714500"/>
                </a:lnTo>
                <a:lnTo>
                  <a:pt x="650710" y="1701800"/>
                </a:lnTo>
                <a:lnTo>
                  <a:pt x="1001302" y="1701800"/>
                </a:lnTo>
                <a:lnTo>
                  <a:pt x="995157" y="1714500"/>
                </a:lnTo>
                <a:close/>
              </a:path>
              <a:path extrusionOk="0" h="2476500" w="2508885">
                <a:moveTo>
                  <a:pt x="1937007" y="1714500"/>
                </a:moveTo>
                <a:lnTo>
                  <a:pt x="1598511" y="1714500"/>
                </a:lnTo>
                <a:lnTo>
                  <a:pt x="1592340" y="1701800"/>
                </a:lnTo>
                <a:lnTo>
                  <a:pt x="1943159" y="1701800"/>
                </a:lnTo>
                <a:lnTo>
                  <a:pt x="1937007" y="1714500"/>
                </a:lnTo>
                <a:close/>
              </a:path>
              <a:path extrusionOk="0" h="2476500" w="2508885">
                <a:moveTo>
                  <a:pt x="976128" y="1727200"/>
                </a:moveTo>
                <a:lnTo>
                  <a:pt x="675974" y="1727200"/>
                </a:lnTo>
                <a:lnTo>
                  <a:pt x="669514" y="1714500"/>
                </a:lnTo>
                <a:lnTo>
                  <a:pt x="982566" y="1714500"/>
                </a:lnTo>
                <a:lnTo>
                  <a:pt x="976128" y="1727200"/>
                </a:lnTo>
                <a:close/>
              </a:path>
              <a:path extrusionOk="0" h="2476500" w="2508885">
                <a:moveTo>
                  <a:pt x="1917956" y="1727200"/>
                </a:moveTo>
                <a:lnTo>
                  <a:pt x="1617614" y="1727200"/>
                </a:lnTo>
                <a:lnTo>
                  <a:pt x="1611152" y="1714500"/>
                </a:lnTo>
                <a:lnTo>
                  <a:pt x="1924401" y="1714500"/>
                </a:lnTo>
                <a:lnTo>
                  <a:pt x="1917956" y="1727200"/>
                </a:lnTo>
                <a:close/>
              </a:path>
              <a:path extrusionOk="0" h="2476500" w="2508885">
                <a:moveTo>
                  <a:pt x="949490" y="1739900"/>
                </a:moveTo>
                <a:lnTo>
                  <a:pt x="695889" y="1739900"/>
                </a:lnTo>
                <a:lnTo>
                  <a:pt x="689169" y="1727200"/>
                </a:lnTo>
                <a:lnTo>
                  <a:pt x="956271" y="1727200"/>
                </a:lnTo>
                <a:lnTo>
                  <a:pt x="949490" y="1739900"/>
                </a:lnTo>
                <a:close/>
              </a:path>
              <a:path extrusionOk="0" h="2476500" w="2508885">
                <a:moveTo>
                  <a:pt x="1891291" y="1739900"/>
                </a:moveTo>
                <a:lnTo>
                  <a:pt x="1644338" y="1739900"/>
                </a:lnTo>
                <a:lnTo>
                  <a:pt x="1637537" y="1727200"/>
                </a:lnTo>
                <a:lnTo>
                  <a:pt x="1898078" y="1727200"/>
                </a:lnTo>
                <a:lnTo>
                  <a:pt x="1891291" y="1739900"/>
                </a:lnTo>
                <a:close/>
              </a:path>
              <a:path extrusionOk="0" h="2476500" w="2508885">
                <a:moveTo>
                  <a:pt x="921649" y="1752600"/>
                </a:moveTo>
                <a:lnTo>
                  <a:pt x="730589" y="1752600"/>
                </a:lnTo>
                <a:lnTo>
                  <a:pt x="723519" y="1739900"/>
                </a:lnTo>
                <a:lnTo>
                  <a:pt x="928705" y="1739900"/>
                </a:lnTo>
                <a:lnTo>
                  <a:pt x="921649" y="1752600"/>
                </a:lnTo>
                <a:close/>
              </a:path>
              <a:path extrusionOk="0" h="2476500" w="2508885">
                <a:moveTo>
                  <a:pt x="1856300" y="1752600"/>
                </a:moveTo>
                <a:lnTo>
                  <a:pt x="1679388" y="1752600"/>
                </a:lnTo>
                <a:lnTo>
                  <a:pt x="1672252" y="1739900"/>
                </a:lnTo>
                <a:lnTo>
                  <a:pt x="1863425" y="1739900"/>
                </a:lnTo>
                <a:lnTo>
                  <a:pt x="1856300" y="1752600"/>
                </a:lnTo>
                <a:close/>
              </a:path>
              <a:path extrusionOk="0" h="2476500" w="2508885">
                <a:moveTo>
                  <a:pt x="870842" y="1765300"/>
                </a:moveTo>
                <a:lnTo>
                  <a:pt x="781463" y="1765300"/>
                </a:lnTo>
                <a:lnTo>
                  <a:pt x="774083" y="1752600"/>
                </a:lnTo>
                <a:lnTo>
                  <a:pt x="878216" y="1752600"/>
                </a:lnTo>
                <a:lnTo>
                  <a:pt x="870842" y="1765300"/>
                </a:lnTo>
                <a:close/>
              </a:path>
              <a:path extrusionOk="0" h="2476500" w="2508885">
                <a:moveTo>
                  <a:pt x="1797740" y="1765300"/>
                </a:moveTo>
                <a:lnTo>
                  <a:pt x="1730561" y="1765300"/>
                </a:lnTo>
                <a:lnTo>
                  <a:pt x="1723150" y="1752600"/>
                </a:lnTo>
                <a:lnTo>
                  <a:pt x="1805174" y="1752600"/>
                </a:lnTo>
                <a:lnTo>
                  <a:pt x="1797740" y="1765300"/>
                </a:lnTo>
                <a:close/>
              </a:path>
              <a:path extrusionOk="0" h="2476500" w="2508885">
                <a:moveTo>
                  <a:pt x="1282838" y="2476500"/>
                </a:moveTo>
                <a:lnTo>
                  <a:pt x="1189120" y="2476500"/>
                </a:lnTo>
                <a:lnTo>
                  <a:pt x="1142678" y="2463800"/>
                </a:lnTo>
                <a:lnTo>
                  <a:pt x="1330031" y="2463800"/>
                </a:lnTo>
                <a:lnTo>
                  <a:pt x="1282838" y="2476500"/>
                </a:lnTo>
                <a:close/>
              </a:path>
            </a:pathLst>
          </a:custGeom>
          <a:solidFill>
            <a:srgbClr val="BE1D2D">
              <a:alpha val="30980"/>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57" name="Google Shape;257;g367d35f2297_0_11"/>
          <p:cNvSpPr txBox="1"/>
          <p:nvPr/>
        </p:nvSpPr>
        <p:spPr>
          <a:xfrm>
            <a:off x="6875025" y="1572900"/>
            <a:ext cx="4892100" cy="32811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1000"/>
              </a:spcBef>
              <a:spcAft>
                <a:spcPts val="0"/>
              </a:spcAft>
              <a:buNone/>
            </a:pPr>
            <a:r>
              <a:t/>
            </a:r>
            <a:endParaRPr b="1" sz="1800">
              <a:solidFill>
                <a:schemeClr val="dk1"/>
              </a:solidFill>
            </a:endParaRPr>
          </a:p>
          <a:p>
            <a:pPr indent="-342900" lvl="0" marL="457200" rtl="0" algn="just">
              <a:lnSpc>
                <a:spcPct val="100000"/>
              </a:lnSpc>
              <a:spcBef>
                <a:spcPts val="1200"/>
              </a:spcBef>
              <a:spcAft>
                <a:spcPts val="0"/>
              </a:spcAft>
              <a:buClr>
                <a:schemeClr val="dk1"/>
              </a:buClr>
              <a:buSzPts val="1800"/>
              <a:buChar char="●"/>
            </a:pPr>
            <a:r>
              <a:rPr b="1" lang="es-ES" sz="1800">
                <a:solidFill>
                  <a:schemeClr val="dk1"/>
                </a:solidFill>
              </a:rPr>
              <a:t>Aplicaciones habituales</a:t>
            </a:r>
            <a:endParaRPr b="1" sz="1800">
              <a:solidFill>
                <a:schemeClr val="dk1"/>
              </a:solidFill>
            </a:endParaRPr>
          </a:p>
          <a:p>
            <a:pPr indent="-342900" lvl="1" marL="914400" rtl="0" algn="l">
              <a:spcBef>
                <a:spcPts val="1200"/>
              </a:spcBef>
              <a:spcAft>
                <a:spcPts val="0"/>
              </a:spcAft>
              <a:buClr>
                <a:schemeClr val="dk1"/>
              </a:buClr>
              <a:buSzPts val="1800"/>
              <a:buChar char="○"/>
            </a:pPr>
            <a:r>
              <a:rPr lang="es-ES" sz="1800">
                <a:solidFill>
                  <a:schemeClr val="dk1"/>
                </a:solidFill>
              </a:rPr>
              <a:t>Piezas </a:t>
            </a:r>
            <a:r>
              <a:rPr lang="es-ES" sz="1800">
                <a:solidFill>
                  <a:schemeClr val="dk1"/>
                </a:solidFill>
              </a:rPr>
              <a:t>mecánicas</a:t>
            </a:r>
            <a:r>
              <a:rPr lang="es-ES" sz="1800">
                <a:solidFill>
                  <a:schemeClr val="dk1"/>
                </a:solidFill>
              </a:rPr>
              <a:t> sometidas a </a:t>
            </a:r>
            <a:r>
              <a:rPr lang="es-ES" sz="1800">
                <a:solidFill>
                  <a:schemeClr val="dk1"/>
                </a:solidFill>
              </a:rPr>
              <a:t>fricción</a:t>
            </a:r>
            <a:r>
              <a:rPr lang="es-ES" sz="1800">
                <a:solidFill>
                  <a:schemeClr val="dk1"/>
                </a:solidFill>
              </a:rPr>
              <a:t>.</a:t>
            </a:r>
            <a:endParaRPr sz="1800">
              <a:solidFill>
                <a:schemeClr val="dk1"/>
              </a:solidFill>
            </a:endParaRPr>
          </a:p>
          <a:p>
            <a:pPr indent="0" lvl="0" marL="914400" marR="0" rtl="0" algn="just">
              <a:lnSpc>
                <a:spcPct val="150000"/>
              </a:lnSpc>
              <a:spcBef>
                <a:spcPts val="1200"/>
              </a:spcBef>
              <a:spcAft>
                <a:spcPts val="0"/>
              </a:spcAft>
              <a:buNone/>
            </a:pPr>
            <a:r>
              <a:rPr lang="es-ES" sz="1800">
                <a:solidFill>
                  <a:schemeClr val="dk1"/>
                </a:solidFill>
              </a:rPr>
              <a:t>.</a:t>
            </a:r>
            <a:endParaRPr sz="1800">
              <a:solidFill>
                <a:schemeClr val="dk1"/>
              </a:solidFill>
            </a:endParaRPr>
          </a:p>
          <a:p>
            <a:pPr indent="0" lvl="0" marL="914400" marR="0" rtl="0" algn="just">
              <a:lnSpc>
                <a:spcPct val="150000"/>
              </a:lnSpc>
              <a:spcBef>
                <a:spcPts val="1200"/>
              </a:spcBef>
              <a:spcAft>
                <a:spcPts val="0"/>
              </a:spcAft>
              <a:buNone/>
            </a:pPr>
            <a:r>
              <a:t/>
            </a:r>
            <a:endParaRPr sz="1100">
              <a:solidFill>
                <a:schemeClr val="dk1"/>
              </a:solidFil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367d35f2297_0_22"/>
          <p:cNvSpPr txBox="1"/>
          <p:nvPr>
            <p:ph type="title"/>
          </p:nvPr>
        </p:nvSpPr>
        <p:spPr>
          <a:xfrm>
            <a:off x="1308301" y="150100"/>
            <a:ext cx="81084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UD2:TECNOLOGÍA FDM</a:t>
            </a:r>
            <a:endParaRPr/>
          </a:p>
        </p:txBody>
      </p:sp>
      <p:sp>
        <p:nvSpPr>
          <p:cNvPr id="263" name="Google Shape;263;g367d35f2297_0_22"/>
          <p:cNvSpPr txBox="1"/>
          <p:nvPr/>
        </p:nvSpPr>
        <p:spPr>
          <a:xfrm>
            <a:off x="1464825" y="1057950"/>
            <a:ext cx="10514700" cy="11487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2</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lang="es-ES" sz="2400">
                <a:solidFill>
                  <a:srgbClr val="002060"/>
                </a:solidFill>
                <a:latin typeface="Arial Black"/>
                <a:ea typeface="Arial Black"/>
                <a:cs typeface="Arial Black"/>
                <a:sym typeface="Arial Black"/>
              </a:rPr>
              <a:t> MATERIALES Y PARTICULARIDADE</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2.4.3.1 PC ( POLICARBONATO)</a:t>
            </a:r>
            <a:endParaRPr b="1" sz="2400">
              <a:solidFill>
                <a:srgbClr val="002060"/>
              </a:solidFill>
              <a:latin typeface="Arial Black"/>
              <a:ea typeface="Arial Black"/>
              <a:cs typeface="Arial Black"/>
              <a:sym typeface="Arial Black"/>
            </a:endParaRPr>
          </a:p>
          <a:p>
            <a:pPr indent="0" lvl="0" marL="457200" marR="0" rtl="0" algn="l">
              <a:lnSpc>
                <a:spcPct val="100000"/>
              </a:lnSpc>
              <a:spcBef>
                <a:spcPts val="105"/>
              </a:spcBef>
              <a:spcAft>
                <a:spcPts val="0"/>
              </a:spcAft>
              <a:buNone/>
            </a:pPr>
            <a:r>
              <a:t/>
            </a:r>
            <a:endParaRPr b="1" sz="2400">
              <a:solidFill>
                <a:srgbClr val="002060"/>
              </a:solidFill>
              <a:latin typeface="Arial Black"/>
              <a:ea typeface="Arial Black"/>
              <a:cs typeface="Arial Black"/>
              <a:sym typeface="Arial Black"/>
            </a:endParaRPr>
          </a:p>
        </p:txBody>
      </p:sp>
      <p:pic>
        <p:nvPicPr>
          <p:cNvPr id="264" name="Google Shape;264;g367d35f2297_0_22"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265" name="Google Shape;265;g367d35f2297_0_22"/>
          <p:cNvSpPr txBox="1"/>
          <p:nvPr/>
        </p:nvSpPr>
        <p:spPr>
          <a:xfrm>
            <a:off x="1208700" y="1509150"/>
            <a:ext cx="8208000" cy="32964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1000"/>
              </a:spcBef>
              <a:spcAft>
                <a:spcPts val="0"/>
              </a:spcAft>
              <a:buNone/>
            </a:pPr>
            <a:r>
              <a:t/>
            </a:r>
            <a:endParaRPr b="1" sz="1800">
              <a:solidFill>
                <a:schemeClr val="dk1"/>
              </a:solidFill>
            </a:endParaRPr>
          </a:p>
          <a:p>
            <a:pPr indent="-342900" lvl="0" marL="457200" rtl="0" algn="just">
              <a:lnSpc>
                <a:spcPct val="100000"/>
              </a:lnSpc>
              <a:spcBef>
                <a:spcPts val="1200"/>
              </a:spcBef>
              <a:spcAft>
                <a:spcPts val="0"/>
              </a:spcAft>
              <a:buClr>
                <a:schemeClr val="dk1"/>
              </a:buClr>
              <a:buSzPts val="1800"/>
              <a:buChar char="●"/>
            </a:pPr>
            <a:r>
              <a:rPr b="1" lang="es-ES" sz="1800">
                <a:solidFill>
                  <a:schemeClr val="dk1"/>
                </a:solidFill>
              </a:rPr>
              <a:t>Ventajas</a:t>
            </a:r>
            <a:r>
              <a:rPr lang="es-ES" sz="1800">
                <a:solidFill>
                  <a:schemeClr val="dk1"/>
                </a:solidFill>
              </a:rPr>
              <a:t> frente a otros:</a:t>
            </a:r>
            <a:endParaRPr sz="1800">
              <a:solidFill>
                <a:schemeClr val="dk1"/>
              </a:solidFill>
            </a:endParaRPr>
          </a:p>
          <a:p>
            <a:pPr indent="-342900" lvl="1" marL="914400" rtl="0" algn="just">
              <a:lnSpc>
                <a:spcPct val="100000"/>
              </a:lnSpc>
              <a:spcBef>
                <a:spcPts val="1200"/>
              </a:spcBef>
              <a:spcAft>
                <a:spcPts val="0"/>
              </a:spcAft>
              <a:buClr>
                <a:schemeClr val="dk1"/>
              </a:buClr>
              <a:buSzPts val="1800"/>
              <a:buChar char="○"/>
            </a:pPr>
            <a:r>
              <a:rPr lang="es-ES" sz="1800">
                <a:solidFill>
                  <a:schemeClr val="dk1"/>
                </a:solidFill>
              </a:rPr>
              <a:t>Resistencia térmica muy alta</a:t>
            </a:r>
            <a:endParaRPr sz="1800">
              <a:solidFill>
                <a:schemeClr val="dk1"/>
              </a:solidFill>
            </a:endParaRPr>
          </a:p>
          <a:p>
            <a:pPr indent="-342900" lvl="1" marL="914400" rtl="0" algn="just">
              <a:lnSpc>
                <a:spcPct val="100000"/>
              </a:lnSpc>
              <a:spcBef>
                <a:spcPts val="1200"/>
              </a:spcBef>
              <a:spcAft>
                <a:spcPts val="0"/>
              </a:spcAft>
              <a:buClr>
                <a:schemeClr val="dk1"/>
              </a:buClr>
              <a:buSzPts val="1800"/>
              <a:buChar char="○"/>
            </a:pPr>
            <a:r>
              <a:rPr lang="es-ES" sz="1800">
                <a:solidFill>
                  <a:schemeClr val="dk1"/>
                </a:solidFill>
              </a:rPr>
              <a:t>Resistencia mecánica muy alta</a:t>
            </a:r>
            <a:endParaRPr sz="1800">
              <a:solidFill>
                <a:schemeClr val="dk1"/>
              </a:solidFill>
            </a:endParaRPr>
          </a:p>
          <a:p>
            <a:pPr indent="0" lvl="0" marL="914400" rtl="0" algn="just">
              <a:lnSpc>
                <a:spcPct val="100000"/>
              </a:lnSpc>
              <a:spcBef>
                <a:spcPts val="1200"/>
              </a:spcBef>
              <a:spcAft>
                <a:spcPts val="0"/>
              </a:spcAft>
              <a:buNone/>
            </a:pPr>
            <a:r>
              <a:rPr lang="es-ES" sz="1800">
                <a:solidFill>
                  <a:schemeClr val="dk1"/>
                </a:solidFill>
              </a:rPr>
              <a:t>.</a:t>
            </a:r>
            <a:endParaRPr sz="1800">
              <a:solidFill>
                <a:schemeClr val="dk1"/>
              </a:solidFill>
            </a:endParaRPr>
          </a:p>
          <a:p>
            <a:pPr indent="0" lvl="0" marL="914400" marR="0" rtl="0" algn="just">
              <a:lnSpc>
                <a:spcPct val="150000"/>
              </a:lnSpc>
              <a:spcBef>
                <a:spcPts val="1200"/>
              </a:spcBef>
              <a:spcAft>
                <a:spcPts val="0"/>
              </a:spcAft>
              <a:buNone/>
            </a:pPr>
            <a:r>
              <a:t/>
            </a:r>
            <a:endParaRPr sz="1100">
              <a:solidFill>
                <a:schemeClr val="dk1"/>
              </a:solidFil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266" name="Google Shape;266;g367d35f2297_0_22"/>
          <p:cNvSpPr txBox="1"/>
          <p:nvPr/>
        </p:nvSpPr>
        <p:spPr>
          <a:xfrm>
            <a:off x="1208750" y="3425300"/>
            <a:ext cx="8208000" cy="38661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1000"/>
              </a:spcBef>
              <a:spcAft>
                <a:spcPts val="0"/>
              </a:spcAft>
              <a:buNone/>
            </a:pPr>
            <a:r>
              <a:t/>
            </a:r>
            <a:endParaRPr b="1" sz="1800">
              <a:solidFill>
                <a:schemeClr val="dk1"/>
              </a:solidFill>
            </a:endParaRPr>
          </a:p>
          <a:p>
            <a:pPr indent="-342900" lvl="0" marL="457200" rtl="0" algn="just">
              <a:lnSpc>
                <a:spcPct val="100000"/>
              </a:lnSpc>
              <a:spcBef>
                <a:spcPts val="1200"/>
              </a:spcBef>
              <a:spcAft>
                <a:spcPts val="0"/>
              </a:spcAft>
              <a:buClr>
                <a:schemeClr val="dk1"/>
              </a:buClr>
              <a:buSzPts val="1800"/>
              <a:buChar char="●"/>
            </a:pPr>
            <a:r>
              <a:rPr b="1" lang="es-ES" sz="1800">
                <a:solidFill>
                  <a:schemeClr val="dk1"/>
                </a:solidFill>
              </a:rPr>
              <a:t>Inconvenientes</a:t>
            </a:r>
            <a:r>
              <a:rPr lang="es-ES" sz="1800">
                <a:solidFill>
                  <a:schemeClr val="dk1"/>
                </a:solidFill>
              </a:rPr>
              <a:t> frente a otros:</a:t>
            </a:r>
            <a:endParaRPr sz="1800">
              <a:solidFill>
                <a:schemeClr val="dk1"/>
              </a:solidFill>
            </a:endParaRPr>
          </a:p>
          <a:p>
            <a:pPr indent="-342900" lvl="1" marL="914400" rtl="0" algn="just">
              <a:lnSpc>
                <a:spcPct val="100000"/>
              </a:lnSpc>
              <a:spcBef>
                <a:spcPts val="1200"/>
              </a:spcBef>
              <a:spcAft>
                <a:spcPts val="0"/>
              </a:spcAft>
              <a:buClr>
                <a:schemeClr val="dk1"/>
              </a:buClr>
              <a:buSzPts val="1800"/>
              <a:buChar char="○"/>
            </a:pPr>
            <a:r>
              <a:rPr lang="es-ES" sz="1800">
                <a:solidFill>
                  <a:schemeClr val="dk1"/>
                </a:solidFill>
              </a:rPr>
              <a:t>Necesita temperaturas de impresión elevadas</a:t>
            </a:r>
            <a:endParaRPr sz="1800">
              <a:solidFill>
                <a:schemeClr val="dk1"/>
              </a:solidFill>
            </a:endParaRPr>
          </a:p>
          <a:p>
            <a:pPr indent="-342900" lvl="1" marL="914400" rtl="0" algn="just">
              <a:lnSpc>
                <a:spcPct val="100000"/>
              </a:lnSpc>
              <a:spcBef>
                <a:spcPts val="1200"/>
              </a:spcBef>
              <a:spcAft>
                <a:spcPts val="0"/>
              </a:spcAft>
              <a:buClr>
                <a:schemeClr val="dk1"/>
              </a:buClr>
              <a:buSzPts val="1800"/>
              <a:buChar char="○"/>
            </a:pPr>
            <a:r>
              <a:rPr lang="es-ES" sz="1800">
                <a:solidFill>
                  <a:schemeClr val="dk1"/>
                </a:solidFill>
              </a:rPr>
              <a:t>Propenso a la deformación..</a:t>
            </a:r>
            <a:endParaRPr sz="1800">
              <a:solidFill>
                <a:schemeClr val="dk1"/>
              </a:solidFill>
            </a:endParaRPr>
          </a:p>
          <a:p>
            <a:pPr indent="0" lvl="0" marL="914400" rtl="0" algn="just">
              <a:lnSpc>
                <a:spcPct val="100000"/>
              </a:lnSpc>
              <a:spcBef>
                <a:spcPts val="1200"/>
              </a:spcBef>
              <a:spcAft>
                <a:spcPts val="0"/>
              </a:spcAft>
              <a:buNone/>
            </a:pPr>
            <a:r>
              <a:t/>
            </a:r>
            <a:endParaRPr sz="1800">
              <a:solidFill>
                <a:schemeClr val="dk1"/>
              </a:solidFill>
            </a:endParaRPr>
          </a:p>
          <a:p>
            <a:pPr indent="0" lvl="0" marL="914400" marR="0" rtl="0" algn="just">
              <a:lnSpc>
                <a:spcPct val="150000"/>
              </a:lnSpc>
              <a:spcBef>
                <a:spcPts val="1200"/>
              </a:spcBef>
              <a:spcAft>
                <a:spcPts val="0"/>
              </a:spcAft>
              <a:buNone/>
            </a:pPr>
            <a:r>
              <a:rPr lang="es-ES" sz="1800">
                <a:solidFill>
                  <a:schemeClr val="dk1"/>
                </a:solidFill>
              </a:rPr>
              <a:t>.</a:t>
            </a:r>
            <a:endParaRPr sz="1800">
              <a:solidFill>
                <a:schemeClr val="dk1"/>
              </a:solidFill>
            </a:endParaRPr>
          </a:p>
          <a:p>
            <a:pPr indent="0" lvl="0" marL="914400" marR="0" rtl="0" algn="just">
              <a:lnSpc>
                <a:spcPct val="150000"/>
              </a:lnSpc>
              <a:spcBef>
                <a:spcPts val="1200"/>
              </a:spcBef>
              <a:spcAft>
                <a:spcPts val="0"/>
              </a:spcAft>
              <a:buNone/>
            </a:pPr>
            <a:r>
              <a:t/>
            </a:r>
            <a:endParaRPr sz="1100">
              <a:solidFill>
                <a:schemeClr val="dk1"/>
              </a:solidFil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267" name="Google Shape;267;g367d35f2297_0_22"/>
          <p:cNvSpPr/>
          <p:nvPr/>
        </p:nvSpPr>
        <p:spPr>
          <a:xfrm>
            <a:off x="530750" y="2559742"/>
            <a:ext cx="1006150" cy="842010"/>
          </a:xfrm>
          <a:custGeom>
            <a:rect b="b" l="l" r="r" t="t"/>
            <a:pathLst>
              <a:path extrusionOk="0" h="2590800" w="2854325">
                <a:moveTo>
                  <a:pt x="1507924" y="12699"/>
                </a:moveTo>
                <a:lnTo>
                  <a:pt x="1114347" y="12699"/>
                </a:lnTo>
                <a:lnTo>
                  <a:pt x="1159288" y="0"/>
                </a:lnTo>
                <a:lnTo>
                  <a:pt x="1477979" y="0"/>
                </a:lnTo>
                <a:lnTo>
                  <a:pt x="1507924" y="12699"/>
                </a:lnTo>
                <a:close/>
              </a:path>
              <a:path extrusionOk="0" h="2590800" w="2854325">
                <a:moveTo>
                  <a:pt x="1626421" y="38099"/>
                </a:moveTo>
                <a:lnTo>
                  <a:pt x="982557" y="38099"/>
                </a:lnTo>
                <a:lnTo>
                  <a:pt x="1069893" y="12699"/>
                </a:lnTo>
                <a:lnTo>
                  <a:pt x="1537770" y="12699"/>
                </a:lnTo>
                <a:lnTo>
                  <a:pt x="1567484" y="25399"/>
                </a:lnTo>
                <a:lnTo>
                  <a:pt x="1597035" y="25399"/>
                </a:lnTo>
                <a:lnTo>
                  <a:pt x="1626421" y="38099"/>
                </a:lnTo>
                <a:close/>
              </a:path>
              <a:path extrusionOk="0" h="2590800" w="2854325">
                <a:moveTo>
                  <a:pt x="1446443" y="2578099"/>
                </a:moveTo>
                <a:lnTo>
                  <a:pt x="1121131" y="2578099"/>
                </a:lnTo>
                <a:lnTo>
                  <a:pt x="1025264" y="2552699"/>
                </a:lnTo>
                <a:lnTo>
                  <a:pt x="981367" y="2552699"/>
                </a:lnTo>
                <a:lnTo>
                  <a:pt x="893894" y="2527299"/>
                </a:lnTo>
                <a:lnTo>
                  <a:pt x="850463" y="2501899"/>
                </a:lnTo>
                <a:lnTo>
                  <a:pt x="807332" y="2489199"/>
                </a:lnTo>
                <a:lnTo>
                  <a:pt x="722256" y="2438399"/>
                </a:lnTo>
                <a:lnTo>
                  <a:pt x="680457" y="2425699"/>
                </a:lnTo>
                <a:lnTo>
                  <a:pt x="639246" y="2400299"/>
                </a:lnTo>
                <a:lnTo>
                  <a:pt x="598695" y="2362199"/>
                </a:lnTo>
                <a:lnTo>
                  <a:pt x="558877" y="2336799"/>
                </a:lnTo>
                <a:lnTo>
                  <a:pt x="519864" y="2311399"/>
                </a:lnTo>
                <a:lnTo>
                  <a:pt x="481727" y="2273299"/>
                </a:lnTo>
                <a:lnTo>
                  <a:pt x="444540" y="2247899"/>
                </a:lnTo>
                <a:lnTo>
                  <a:pt x="408374" y="2209799"/>
                </a:lnTo>
                <a:lnTo>
                  <a:pt x="373302" y="2171699"/>
                </a:lnTo>
                <a:lnTo>
                  <a:pt x="339395" y="2146299"/>
                </a:lnTo>
                <a:lnTo>
                  <a:pt x="306726" y="2108199"/>
                </a:lnTo>
                <a:lnTo>
                  <a:pt x="275366" y="2070099"/>
                </a:lnTo>
                <a:lnTo>
                  <a:pt x="245389" y="2031999"/>
                </a:lnTo>
                <a:lnTo>
                  <a:pt x="216866" y="1981199"/>
                </a:lnTo>
                <a:lnTo>
                  <a:pt x="189870" y="1943099"/>
                </a:lnTo>
                <a:lnTo>
                  <a:pt x="164472" y="1904999"/>
                </a:lnTo>
                <a:lnTo>
                  <a:pt x="140744" y="1866899"/>
                </a:lnTo>
                <a:lnTo>
                  <a:pt x="118760" y="1816099"/>
                </a:lnTo>
                <a:lnTo>
                  <a:pt x="98590" y="1777999"/>
                </a:lnTo>
                <a:lnTo>
                  <a:pt x="80308" y="1739899"/>
                </a:lnTo>
                <a:lnTo>
                  <a:pt x="63985" y="1689099"/>
                </a:lnTo>
                <a:lnTo>
                  <a:pt x="49693" y="1650999"/>
                </a:lnTo>
                <a:lnTo>
                  <a:pt x="37506" y="1600199"/>
                </a:lnTo>
                <a:lnTo>
                  <a:pt x="27493" y="1562099"/>
                </a:lnTo>
                <a:lnTo>
                  <a:pt x="18615" y="1511299"/>
                </a:lnTo>
                <a:lnTo>
                  <a:pt x="11490" y="1460499"/>
                </a:lnTo>
                <a:lnTo>
                  <a:pt x="6093" y="1422399"/>
                </a:lnTo>
                <a:lnTo>
                  <a:pt x="2397" y="1371599"/>
                </a:lnTo>
                <a:lnTo>
                  <a:pt x="375" y="1320799"/>
                </a:lnTo>
                <a:lnTo>
                  <a:pt x="250" y="1308099"/>
                </a:lnTo>
                <a:lnTo>
                  <a:pt x="125" y="1295399"/>
                </a:lnTo>
                <a:lnTo>
                  <a:pt x="1244" y="1231899"/>
                </a:lnTo>
                <a:lnTo>
                  <a:pt x="4081" y="1181099"/>
                </a:lnTo>
                <a:lnTo>
                  <a:pt x="8484" y="1142999"/>
                </a:lnTo>
                <a:lnTo>
                  <a:pt x="14426" y="1092199"/>
                </a:lnTo>
                <a:lnTo>
                  <a:pt x="21880" y="1054099"/>
                </a:lnTo>
                <a:lnTo>
                  <a:pt x="30819" y="1003299"/>
                </a:lnTo>
                <a:lnTo>
                  <a:pt x="41217" y="965199"/>
                </a:lnTo>
                <a:lnTo>
                  <a:pt x="53045" y="927099"/>
                </a:lnTo>
                <a:lnTo>
                  <a:pt x="66278" y="876299"/>
                </a:lnTo>
                <a:lnTo>
                  <a:pt x="80888" y="838199"/>
                </a:lnTo>
                <a:lnTo>
                  <a:pt x="96848" y="800099"/>
                </a:lnTo>
                <a:lnTo>
                  <a:pt x="114132" y="761999"/>
                </a:lnTo>
                <a:lnTo>
                  <a:pt x="132712" y="711199"/>
                </a:lnTo>
                <a:lnTo>
                  <a:pt x="152562" y="673099"/>
                </a:lnTo>
                <a:lnTo>
                  <a:pt x="173654" y="634999"/>
                </a:lnTo>
                <a:lnTo>
                  <a:pt x="195962" y="609599"/>
                </a:lnTo>
                <a:lnTo>
                  <a:pt x="219458" y="571499"/>
                </a:lnTo>
                <a:lnTo>
                  <a:pt x="244116" y="533399"/>
                </a:lnTo>
                <a:lnTo>
                  <a:pt x="269909" y="495299"/>
                </a:lnTo>
                <a:lnTo>
                  <a:pt x="296810" y="469899"/>
                </a:lnTo>
                <a:lnTo>
                  <a:pt x="324791" y="431799"/>
                </a:lnTo>
                <a:lnTo>
                  <a:pt x="353826" y="393699"/>
                </a:lnTo>
                <a:lnTo>
                  <a:pt x="383889" y="368299"/>
                </a:lnTo>
                <a:lnTo>
                  <a:pt x="414951" y="342899"/>
                </a:lnTo>
                <a:lnTo>
                  <a:pt x="446986" y="304799"/>
                </a:lnTo>
                <a:lnTo>
                  <a:pt x="479968" y="279399"/>
                </a:lnTo>
                <a:lnTo>
                  <a:pt x="513868" y="253999"/>
                </a:lnTo>
                <a:lnTo>
                  <a:pt x="548661" y="228599"/>
                </a:lnTo>
                <a:lnTo>
                  <a:pt x="584319" y="203199"/>
                </a:lnTo>
                <a:lnTo>
                  <a:pt x="620815" y="177799"/>
                </a:lnTo>
                <a:lnTo>
                  <a:pt x="658123" y="165099"/>
                </a:lnTo>
                <a:lnTo>
                  <a:pt x="696215" y="139699"/>
                </a:lnTo>
                <a:lnTo>
                  <a:pt x="735064" y="126999"/>
                </a:lnTo>
                <a:lnTo>
                  <a:pt x="774644" y="101599"/>
                </a:lnTo>
                <a:lnTo>
                  <a:pt x="855887" y="76199"/>
                </a:lnTo>
                <a:lnTo>
                  <a:pt x="897497" y="50799"/>
                </a:lnTo>
                <a:lnTo>
                  <a:pt x="939729" y="38099"/>
                </a:lnTo>
                <a:lnTo>
                  <a:pt x="1655643" y="38099"/>
                </a:lnTo>
                <a:lnTo>
                  <a:pt x="1770378" y="88899"/>
                </a:lnTo>
                <a:lnTo>
                  <a:pt x="1798461" y="88899"/>
                </a:lnTo>
                <a:lnTo>
                  <a:pt x="1880967" y="126999"/>
                </a:lnTo>
                <a:lnTo>
                  <a:pt x="1907859" y="152399"/>
                </a:lnTo>
                <a:lnTo>
                  <a:pt x="1986438" y="190499"/>
                </a:lnTo>
                <a:lnTo>
                  <a:pt x="2011903" y="203199"/>
                </a:lnTo>
                <a:lnTo>
                  <a:pt x="2036963" y="228599"/>
                </a:lnTo>
                <a:lnTo>
                  <a:pt x="2061616" y="241299"/>
                </a:lnTo>
                <a:lnTo>
                  <a:pt x="2085863" y="266699"/>
                </a:lnTo>
                <a:lnTo>
                  <a:pt x="1206728" y="266699"/>
                </a:lnTo>
                <a:lnTo>
                  <a:pt x="1159366" y="279399"/>
                </a:lnTo>
                <a:lnTo>
                  <a:pt x="1112663" y="279399"/>
                </a:lnTo>
                <a:lnTo>
                  <a:pt x="977022" y="317499"/>
                </a:lnTo>
                <a:lnTo>
                  <a:pt x="933470" y="330199"/>
                </a:lnTo>
                <a:lnTo>
                  <a:pt x="890835" y="355599"/>
                </a:lnTo>
                <a:lnTo>
                  <a:pt x="849168" y="368299"/>
                </a:lnTo>
                <a:lnTo>
                  <a:pt x="808521" y="393699"/>
                </a:lnTo>
                <a:lnTo>
                  <a:pt x="768946" y="419099"/>
                </a:lnTo>
                <a:lnTo>
                  <a:pt x="730495" y="444499"/>
                </a:lnTo>
                <a:lnTo>
                  <a:pt x="693218" y="469899"/>
                </a:lnTo>
                <a:lnTo>
                  <a:pt x="657168" y="495299"/>
                </a:lnTo>
                <a:lnTo>
                  <a:pt x="622396" y="520699"/>
                </a:lnTo>
                <a:lnTo>
                  <a:pt x="588954" y="558799"/>
                </a:lnTo>
                <a:lnTo>
                  <a:pt x="556894" y="584199"/>
                </a:lnTo>
                <a:lnTo>
                  <a:pt x="526266" y="622299"/>
                </a:lnTo>
                <a:lnTo>
                  <a:pt x="497124" y="647699"/>
                </a:lnTo>
                <a:lnTo>
                  <a:pt x="469517" y="685799"/>
                </a:lnTo>
                <a:lnTo>
                  <a:pt x="443499" y="723899"/>
                </a:lnTo>
                <a:lnTo>
                  <a:pt x="419120" y="761999"/>
                </a:lnTo>
                <a:lnTo>
                  <a:pt x="396433" y="800099"/>
                </a:lnTo>
                <a:lnTo>
                  <a:pt x="375488" y="850899"/>
                </a:lnTo>
                <a:lnTo>
                  <a:pt x="356338" y="888999"/>
                </a:lnTo>
                <a:lnTo>
                  <a:pt x="339033" y="927099"/>
                </a:lnTo>
                <a:lnTo>
                  <a:pt x="323627" y="977899"/>
                </a:lnTo>
                <a:lnTo>
                  <a:pt x="310170" y="1015999"/>
                </a:lnTo>
                <a:lnTo>
                  <a:pt x="298714" y="1066799"/>
                </a:lnTo>
                <a:lnTo>
                  <a:pt x="289310" y="1104899"/>
                </a:lnTo>
                <a:lnTo>
                  <a:pt x="282011" y="1155699"/>
                </a:lnTo>
                <a:lnTo>
                  <a:pt x="276867" y="1206499"/>
                </a:lnTo>
                <a:lnTo>
                  <a:pt x="273931" y="1244599"/>
                </a:lnTo>
                <a:lnTo>
                  <a:pt x="273254" y="1295399"/>
                </a:lnTo>
                <a:lnTo>
                  <a:pt x="274838" y="1346199"/>
                </a:lnTo>
                <a:lnTo>
                  <a:pt x="278580" y="1396999"/>
                </a:lnTo>
                <a:lnTo>
                  <a:pt x="284430" y="1435099"/>
                </a:lnTo>
                <a:lnTo>
                  <a:pt x="292342" y="1485899"/>
                </a:lnTo>
                <a:lnTo>
                  <a:pt x="302267" y="1536699"/>
                </a:lnTo>
                <a:lnTo>
                  <a:pt x="314156" y="1574799"/>
                </a:lnTo>
                <a:lnTo>
                  <a:pt x="327962" y="1625599"/>
                </a:lnTo>
                <a:lnTo>
                  <a:pt x="343636" y="1663699"/>
                </a:lnTo>
                <a:lnTo>
                  <a:pt x="361130" y="1701799"/>
                </a:lnTo>
                <a:lnTo>
                  <a:pt x="380396" y="1739899"/>
                </a:lnTo>
                <a:lnTo>
                  <a:pt x="401386" y="1790699"/>
                </a:lnTo>
                <a:lnTo>
                  <a:pt x="424051" y="1828799"/>
                </a:lnTo>
                <a:lnTo>
                  <a:pt x="448344" y="1866899"/>
                </a:lnTo>
                <a:lnTo>
                  <a:pt x="474216" y="1892299"/>
                </a:lnTo>
                <a:lnTo>
                  <a:pt x="501619" y="1930399"/>
                </a:lnTo>
                <a:lnTo>
                  <a:pt x="530505" y="1968499"/>
                </a:lnTo>
                <a:lnTo>
                  <a:pt x="560825" y="1993899"/>
                </a:lnTo>
                <a:lnTo>
                  <a:pt x="592533" y="2031999"/>
                </a:lnTo>
                <a:lnTo>
                  <a:pt x="625578" y="2057399"/>
                </a:lnTo>
                <a:lnTo>
                  <a:pt x="659913" y="2095499"/>
                </a:lnTo>
                <a:lnTo>
                  <a:pt x="695491" y="2120899"/>
                </a:lnTo>
                <a:lnTo>
                  <a:pt x="732262" y="2146299"/>
                </a:lnTo>
                <a:lnTo>
                  <a:pt x="770179" y="2171699"/>
                </a:lnTo>
                <a:lnTo>
                  <a:pt x="809193" y="2184399"/>
                </a:lnTo>
                <a:lnTo>
                  <a:pt x="849257" y="2209799"/>
                </a:lnTo>
                <a:lnTo>
                  <a:pt x="890321" y="2222499"/>
                </a:lnTo>
                <a:lnTo>
                  <a:pt x="932339" y="2247899"/>
                </a:lnTo>
                <a:lnTo>
                  <a:pt x="1063626" y="2285999"/>
                </a:lnTo>
                <a:lnTo>
                  <a:pt x="1108974" y="2298699"/>
                </a:lnTo>
                <a:lnTo>
                  <a:pt x="1155033" y="2298699"/>
                </a:lnTo>
                <a:lnTo>
                  <a:pt x="1201755" y="2311399"/>
                </a:lnTo>
                <a:lnTo>
                  <a:pt x="2088967" y="2311399"/>
                </a:lnTo>
                <a:lnTo>
                  <a:pt x="2054410" y="2336799"/>
                </a:lnTo>
                <a:lnTo>
                  <a:pt x="2018981" y="2362199"/>
                </a:lnTo>
                <a:lnTo>
                  <a:pt x="1982706" y="2387599"/>
                </a:lnTo>
                <a:lnTo>
                  <a:pt x="1945612" y="2412999"/>
                </a:lnTo>
                <a:lnTo>
                  <a:pt x="1907727" y="2438399"/>
                </a:lnTo>
                <a:lnTo>
                  <a:pt x="1869077" y="2451099"/>
                </a:lnTo>
                <a:lnTo>
                  <a:pt x="1829689" y="2476499"/>
                </a:lnTo>
                <a:lnTo>
                  <a:pt x="1665298" y="2527299"/>
                </a:lnTo>
                <a:lnTo>
                  <a:pt x="1535578" y="2565399"/>
                </a:lnTo>
                <a:lnTo>
                  <a:pt x="1491258" y="2565399"/>
                </a:lnTo>
                <a:lnTo>
                  <a:pt x="1446443" y="2578099"/>
                </a:lnTo>
                <a:close/>
              </a:path>
              <a:path extrusionOk="0" h="2590800" w="2854325">
                <a:moveTo>
                  <a:pt x="2658574" y="126999"/>
                </a:moveTo>
                <a:lnTo>
                  <a:pt x="2599515" y="126999"/>
                </a:lnTo>
                <a:lnTo>
                  <a:pt x="2614173" y="114299"/>
                </a:lnTo>
                <a:lnTo>
                  <a:pt x="2643917" y="114299"/>
                </a:lnTo>
                <a:lnTo>
                  <a:pt x="2658574" y="126999"/>
                </a:lnTo>
                <a:close/>
              </a:path>
              <a:path extrusionOk="0" h="2590800" w="2854325">
                <a:moveTo>
                  <a:pt x="2698510" y="139699"/>
                </a:moveTo>
                <a:lnTo>
                  <a:pt x="2559579" y="139699"/>
                </a:lnTo>
                <a:lnTo>
                  <a:pt x="2572020" y="126999"/>
                </a:lnTo>
                <a:lnTo>
                  <a:pt x="2686069" y="126999"/>
                </a:lnTo>
                <a:lnTo>
                  <a:pt x="2698510" y="139699"/>
                </a:lnTo>
                <a:close/>
              </a:path>
              <a:path extrusionOk="0" h="2590800" w="2854325">
                <a:moveTo>
                  <a:pt x="1944415" y="1295399"/>
                </a:moveTo>
                <a:lnTo>
                  <a:pt x="1376157" y="1295399"/>
                </a:lnTo>
                <a:lnTo>
                  <a:pt x="1390819" y="1282699"/>
                </a:lnTo>
                <a:lnTo>
                  <a:pt x="1411748" y="1282699"/>
                </a:lnTo>
                <a:lnTo>
                  <a:pt x="1418308" y="1269999"/>
                </a:lnTo>
                <a:lnTo>
                  <a:pt x="1430738" y="1269999"/>
                </a:lnTo>
                <a:lnTo>
                  <a:pt x="1436488" y="1257299"/>
                </a:lnTo>
                <a:lnTo>
                  <a:pt x="2548523" y="152399"/>
                </a:lnTo>
                <a:lnTo>
                  <a:pt x="2553820" y="139699"/>
                </a:lnTo>
                <a:lnTo>
                  <a:pt x="2704269" y="139699"/>
                </a:lnTo>
                <a:lnTo>
                  <a:pt x="2709566" y="152399"/>
                </a:lnTo>
                <a:lnTo>
                  <a:pt x="2820886" y="266699"/>
                </a:lnTo>
                <a:lnTo>
                  <a:pt x="2826156" y="266699"/>
                </a:lnTo>
                <a:lnTo>
                  <a:pt x="2830860" y="279399"/>
                </a:lnTo>
                <a:lnTo>
                  <a:pt x="2839137" y="279399"/>
                </a:lnTo>
                <a:lnTo>
                  <a:pt x="2842632" y="292099"/>
                </a:lnTo>
                <a:lnTo>
                  <a:pt x="2848332" y="304799"/>
                </a:lnTo>
                <a:lnTo>
                  <a:pt x="2850484" y="317499"/>
                </a:lnTo>
                <a:lnTo>
                  <a:pt x="2853389" y="330199"/>
                </a:lnTo>
                <a:lnTo>
                  <a:pt x="2854116" y="330199"/>
                </a:lnTo>
                <a:lnTo>
                  <a:pt x="2854116" y="355599"/>
                </a:lnTo>
                <a:lnTo>
                  <a:pt x="2853389" y="355599"/>
                </a:lnTo>
                <a:lnTo>
                  <a:pt x="2850484" y="368299"/>
                </a:lnTo>
                <a:lnTo>
                  <a:pt x="2848332" y="380999"/>
                </a:lnTo>
                <a:lnTo>
                  <a:pt x="2842632" y="393699"/>
                </a:lnTo>
                <a:lnTo>
                  <a:pt x="2839137" y="393699"/>
                </a:lnTo>
                <a:lnTo>
                  <a:pt x="2830860" y="406399"/>
                </a:lnTo>
                <a:lnTo>
                  <a:pt x="2826156" y="419099"/>
                </a:lnTo>
                <a:lnTo>
                  <a:pt x="2820886" y="419099"/>
                </a:lnTo>
                <a:lnTo>
                  <a:pt x="1944415" y="1295399"/>
                </a:lnTo>
                <a:close/>
              </a:path>
              <a:path extrusionOk="0" h="2590800" w="2854325">
                <a:moveTo>
                  <a:pt x="2070053" y="533399"/>
                </a:moveTo>
                <a:lnTo>
                  <a:pt x="1988269" y="533399"/>
                </a:lnTo>
                <a:lnTo>
                  <a:pt x="1952869" y="507999"/>
                </a:lnTo>
                <a:lnTo>
                  <a:pt x="1916150" y="469899"/>
                </a:lnTo>
                <a:lnTo>
                  <a:pt x="1878113" y="444499"/>
                </a:lnTo>
                <a:lnTo>
                  <a:pt x="1838757" y="419099"/>
                </a:lnTo>
                <a:lnTo>
                  <a:pt x="1798253" y="393699"/>
                </a:lnTo>
                <a:lnTo>
                  <a:pt x="1756770" y="380999"/>
                </a:lnTo>
                <a:lnTo>
                  <a:pt x="1714308" y="355599"/>
                </a:lnTo>
                <a:lnTo>
                  <a:pt x="1670868" y="342899"/>
                </a:lnTo>
                <a:lnTo>
                  <a:pt x="1626636" y="317499"/>
                </a:lnTo>
                <a:lnTo>
                  <a:pt x="1490310" y="279399"/>
                </a:lnTo>
                <a:lnTo>
                  <a:pt x="1443854" y="279399"/>
                </a:lnTo>
                <a:lnTo>
                  <a:pt x="1397188" y="266699"/>
                </a:lnTo>
                <a:lnTo>
                  <a:pt x="2085863" y="266699"/>
                </a:lnTo>
                <a:lnTo>
                  <a:pt x="2109678" y="279399"/>
                </a:lnTo>
                <a:lnTo>
                  <a:pt x="2133034" y="304799"/>
                </a:lnTo>
                <a:lnTo>
                  <a:pt x="2155931" y="317499"/>
                </a:lnTo>
                <a:lnTo>
                  <a:pt x="2178369" y="342899"/>
                </a:lnTo>
                <a:lnTo>
                  <a:pt x="2184080" y="342899"/>
                </a:lnTo>
                <a:lnTo>
                  <a:pt x="2188862" y="355599"/>
                </a:lnTo>
                <a:lnTo>
                  <a:pt x="2190895" y="355599"/>
                </a:lnTo>
                <a:lnTo>
                  <a:pt x="2194247" y="368299"/>
                </a:lnTo>
                <a:lnTo>
                  <a:pt x="2197318" y="368299"/>
                </a:lnTo>
                <a:lnTo>
                  <a:pt x="2197951" y="380999"/>
                </a:lnTo>
                <a:lnTo>
                  <a:pt x="2197615" y="393699"/>
                </a:lnTo>
                <a:lnTo>
                  <a:pt x="2196121" y="393699"/>
                </a:lnTo>
                <a:lnTo>
                  <a:pt x="2194978" y="406399"/>
                </a:lnTo>
                <a:lnTo>
                  <a:pt x="2191901" y="406399"/>
                </a:lnTo>
                <a:lnTo>
                  <a:pt x="2189998" y="419099"/>
                </a:lnTo>
                <a:lnTo>
                  <a:pt x="2182874" y="419099"/>
                </a:lnTo>
                <a:lnTo>
                  <a:pt x="2070053" y="533399"/>
                </a:lnTo>
                <a:close/>
              </a:path>
              <a:path extrusionOk="0" h="2590800" w="2854325">
                <a:moveTo>
                  <a:pt x="2060583" y="546099"/>
                </a:moveTo>
                <a:lnTo>
                  <a:pt x="1994237" y="546099"/>
                </a:lnTo>
                <a:lnTo>
                  <a:pt x="1991140" y="533399"/>
                </a:lnTo>
                <a:lnTo>
                  <a:pt x="2067054" y="533399"/>
                </a:lnTo>
                <a:lnTo>
                  <a:pt x="2060583" y="546099"/>
                </a:lnTo>
                <a:close/>
              </a:path>
              <a:path extrusionOk="0" h="2590800" w="2854325">
                <a:moveTo>
                  <a:pt x="814924" y="812799"/>
                </a:moveTo>
                <a:lnTo>
                  <a:pt x="741629" y="812799"/>
                </a:lnTo>
                <a:lnTo>
                  <a:pt x="748746" y="800099"/>
                </a:lnTo>
                <a:lnTo>
                  <a:pt x="807806" y="800099"/>
                </a:lnTo>
                <a:lnTo>
                  <a:pt x="814924" y="812799"/>
                </a:lnTo>
                <a:close/>
              </a:path>
              <a:path extrusionOk="0" h="2590800" w="2854325">
                <a:moveTo>
                  <a:pt x="847742" y="825499"/>
                </a:moveTo>
                <a:lnTo>
                  <a:pt x="708811" y="825499"/>
                </a:lnTo>
                <a:lnTo>
                  <a:pt x="721252" y="812799"/>
                </a:lnTo>
                <a:lnTo>
                  <a:pt x="835301" y="812799"/>
                </a:lnTo>
                <a:lnTo>
                  <a:pt x="847742" y="825499"/>
                </a:lnTo>
                <a:close/>
              </a:path>
              <a:path extrusionOk="0" h="2590800" w="2854325">
                <a:moveTo>
                  <a:pt x="1430566" y="1816099"/>
                </a:moveTo>
                <a:lnTo>
                  <a:pt x="1291651" y="1816099"/>
                </a:lnTo>
                <a:lnTo>
                  <a:pt x="1285901" y="1803399"/>
                </a:lnTo>
                <a:lnTo>
                  <a:pt x="586378" y="1104899"/>
                </a:lnTo>
                <a:lnTo>
                  <a:pt x="581108" y="1104899"/>
                </a:lnTo>
                <a:lnTo>
                  <a:pt x="576404" y="1092199"/>
                </a:lnTo>
                <a:lnTo>
                  <a:pt x="568127" y="1079499"/>
                </a:lnTo>
                <a:lnTo>
                  <a:pt x="564632" y="1079499"/>
                </a:lnTo>
                <a:lnTo>
                  <a:pt x="558932" y="1066799"/>
                </a:lnTo>
                <a:lnTo>
                  <a:pt x="556780" y="1054099"/>
                </a:lnTo>
                <a:lnTo>
                  <a:pt x="553875" y="1041399"/>
                </a:lnTo>
                <a:lnTo>
                  <a:pt x="553148" y="1028699"/>
                </a:lnTo>
                <a:lnTo>
                  <a:pt x="553148" y="1015999"/>
                </a:lnTo>
                <a:lnTo>
                  <a:pt x="553875" y="1015999"/>
                </a:lnTo>
                <a:lnTo>
                  <a:pt x="556780" y="1003299"/>
                </a:lnTo>
                <a:lnTo>
                  <a:pt x="558932" y="990599"/>
                </a:lnTo>
                <a:lnTo>
                  <a:pt x="564632" y="977899"/>
                </a:lnTo>
                <a:lnTo>
                  <a:pt x="568127" y="965199"/>
                </a:lnTo>
                <a:lnTo>
                  <a:pt x="576404" y="952499"/>
                </a:lnTo>
                <a:lnTo>
                  <a:pt x="586378" y="952499"/>
                </a:lnTo>
                <a:lnTo>
                  <a:pt x="697755" y="838199"/>
                </a:lnTo>
                <a:lnTo>
                  <a:pt x="703052" y="825499"/>
                </a:lnTo>
                <a:lnTo>
                  <a:pt x="853501" y="825499"/>
                </a:lnTo>
                <a:lnTo>
                  <a:pt x="858798" y="838199"/>
                </a:lnTo>
                <a:lnTo>
                  <a:pt x="1280673" y="1257299"/>
                </a:lnTo>
                <a:lnTo>
                  <a:pt x="1286072" y="1257299"/>
                </a:lnTo>
                <a:lnTo>
                  <a:pt x="1291822" y="1269999"/>
                </a:lnTo>
                <a:lnTo>
                  <a:pt x="1304251" y="1269999"/>
                </a:lnTo>
                <a:lnTo>
                  <a:pt x="1310812" y="1282699"/>
                </a:lnTo>
                <a:lnTo>
                  <a:pt x="1331741" y="1282699"/>
                </a:lnTo>
                <a:lnTo>
                  <a:pt x="1346402" y="1295399"/>
                </a:lnTo>
                <a:lnTo>
                  <a:pt x="1944415" y="1295399"/>
                </a:lnTo>
                <a:lnTo>
                  <a:pt x="1436316" y="1803399"/>
                </a:lnTo>
                <a:lnTo>
                  <a:pt x="1430566" y="1816099"/>
                </a:lnTo>
                <a:close/>
              </a:path>
              <a:path extrusionOk="0" h="2590800" w="2854325">
                <a:moveTo>
                  <a:pt x="2491611" y="876299"/>
                </a:moveTo>
                <a:lnTo>
                  <a:pt x="2468176" y="876299"/>
                </a:lnTo>
                <a:lnTo>
                  <a:pt x="2473364" y="863599"/>
                </a:lnTo>
                <a:lnTo>
                  <a:pt x="2489036" y="863599"/>
                </a:lnTo>
                <a:lnTo>
                  <a:pt x="2491611" y="876299"/>
                </a:lnTo>
                <a:close/>
              </a:path>
              <a:path extrusionOk="0" h="2590800" w="2854325">
                <a:moveTo>
                  <a:pt x="2519525" y="888999"/>
                </a:moveTo>
                <a:lnTo>
                  <a:pt x="2440100" y="888999"/>
                </a:lnTo>
                <a:lnTo>
                  <a:pt x="2444246" y="876299"/>
                </a:lnTo>
                <a:lnTo>
                  <a:pt x="2517511" y="876299"/>
                </a:lnTo>
                <a:lnTo>
                  <a:pt x="2519525" y="888999"/>
                </a:lnTo>
                <a:close/>
              </a:path>
              <a:path extrusionOk="0" h="2590800" w="2854325">
                <a:moveTo>
                  <a:pt x="2088967" y="2311399"/>
                </a:moveTo>
                <a:lnTo>
                  <a:pt x="1393448" y="2311399"/>
                </a:lnTo>
                <a:lnTo>
                  <a:pt x="1440813" y="2298699"/>
                </a:lnTo>
                <a:lnTo>
                  <a:pt x="1487533" y="2298699"/>
                </a:lnTo>
                <a:lnTo>
                  <a:pt x="1666878" y="2247899"/>
                </a:lnTo>
                <a:lnTo>
                  <a:pt x="1709558" y="2222499"/>
                </a:lnTo>
                <a:lnTo>
                  <a:pt x="1751267" y="2209799"/>
                </a:lnTo>
                <a:lnTo>
                  <a:pt x="1791950" y="2184399"/>
                </a:lnTo>
                <a:lnTo>
                  <a:pt x="1831554" y="2158999"/>
                </a:lnTo>
                <a:lnTo>
                  <a:pt x="1870023" y="2133599"/>
                </a:lnTo>
                <a:lnTo>
                  <a:pt x="1907304" y="2108199"/>
                </a:lnTo>
                <a:lnTo>
                  <a:pt x="1943341" y="2082799"/>
                </a:lnTo>
                <a:lnTo>
                  <a:pt x="1978082" y="2057399"/>
                </a:lnTo>
                <a:lnTo>
                  <a:pt x="2011470" y="2019299"/>
                </a:lnTo>
                <a:lnTo>
                  <a:pt x="2043453" y="1981199"/>
                </a:lnTo>
                <a:lnTo>
                  <a:pt x="2073975" y="1955799"/>
                </a:lnTo>
                <a:lnTo>
                  <a:pt x="2102982" y="1917699"/>
                </a:lnTo>
                <a:lnTo>
                  <a:pt x="2130420" y="1879599"/>
                </a:lnTo>
                <a:lnTo>
                  <a:pt x="2156234" y="1841499"/>
                </a:lnTo>
                <a:lnTo>
                  <a:pt x="2180371" y="1803399"/>
                </a:lnTo>
                <a:lnTo>
                  <a:pt x="2202775" y="1765299"/>
                </a:lnTo>
                <a:lnTo>
                  <a:pt x="2223393" y="1727199"/>
                </a:lnTo>
                <a:lnTo>
                  <a:pt x="2242170" y="1676399"/>
                </a:lnTo>
                <a:lnTo>
                  <a:pt x="2259051" y="1638299"/>
                </a:lnTo>
                <a:lnTo>
                  <a:pt x="2273982" y="1587499"/>
                </a:lnTo>
                <a:lnTo>
                  <a:pt x="2286910" y="1549399"/>
                </a:lnTo>
                <a:lnTo>
                  <a:pt x="2297779" y="1498599"/>
                </a:lnTo>
                <a:lnTo>
                  <a:pt x="2306535" y="1460499"/>
                </a:lnTo>
                <a:lnTo>
                  <a:pt x="2313124" y="1409699"/>
                </a:lnTo>
                <a:lnTo>
                  <a:pt x="2317491" y="1358899"/>
                </a:lnTo>
                <a:lnTo>
                  <a:pt x="2319718" y="1308099"/>
                </a:lnTo>
                <a:lnTo>
                  <a:pt x="2319612" y="1257299"/>
                </a:lnTo>
                <a:lnTo>
                  <a:pt x="2317172" y="1206499"/>
                </a:lnTo>
                <a:lnTo>
                  <a:pt x="2312400" y="1168399"/>
                </a:lnTo>
                <a:lnTo>
                  <a:pt x="2305294" y="1117599"/>
                </a:lnTo>
                <a:lnTo>
                  <a:pt x="2295855" y="1066799"/>
                </a:lnTo>
                <a:lnTo>
                  <a:pt x="2294664" y="1054099"/>
                </a:lnTo>
                <a:lnTo>
                  <a:pt x="2294439" y="1054099"/>
                </a:lnTo>
                <a:lnTo>
                  <a:pt x="2295180" y="1041399"/>
                </a:lnTo>
                <a:lnTo>
                  <a:pt x="2296886" y="1041399"/>
                </a:lnTo>
                <a:lnTo>
                  <a:pt x="2299492" y="1028699"/>
                </a:lnTo>
                <a:lnTo>
                  <a:pt x="2302928" y="1028699"/>
                </a:lnTo>
                <a:lnTo>
                  <a:pt x="2307196" y="1015999"/>
                </a:lnTo>
                <a:lnTo>
                  <a:pt x="2312296" y="1015999"/>
                </a:lnTo>
                <a:lnTo>
                  <a:pt x="2438139" y="888999"/>
                </a:lnTo>
                <a:lnTo>
                  <a:pt x="2528438" y="888999"/>
                </a:lnTo>
                <a:lnTo>
                  <a:pt x="2529960" y="901699"/>
                </a:lnTo>
                <a:lnTo>
                  <a:pt x="2536144" y="901699"/>
                </a:lnTo>
                <a:lnTo>
                  <a:pt x="2537075" y="914399"/>
                </a:lnTo>
                <a:lnTo>
                  <a:pt x="2537848" y="914399"/>
                </a:lnTo>
                <a:lnTo>
                  <a:pt x="2550978" y="952499"/>
                </a:lnTo>
                <a:lnTo>
                  <a:pt x="2562351" y="1003299"/>
                </a:lnTo>
                <a:lnTo>
                  <a:pt x="2571966" y="1054099"/>
                </a:lnTo>
                <a:lnTo>
                  <a:pt x="2579823" y="1104899"/>
                </a:lnTo>
                <a:lnTo>
                  <a:pt x="2585924" y="1142999"/>
                </a:lnTo>
                <a:lnTo>
                  <a:pt x="2590266" y="1193799"/>
                </a:lnTo>
                <a:lnTo>
                  <a:pt x="2592851" y="1244599"/>
                </a:lnTo>
                <a:lnTo>
                  <a:pt x="2593679" y="1295399"/>
                </a:lnTo>
                <a:lnTo>
                  <a:pt x="2592870" y="1333499"/>
                </a:lnTo>
                <a:lnTo>
                  <a:pt x="2590461" y="1384299"/>
                </a:lnTo>
                <a:lnTo>
                  <a:pt x="2586478" y="1422399"/>
                </a:lnTo>
                <a:lnTo>
                  <a:pt x="2580949" y="1473199"/>
                </a:lnTo>
                <a:lnTo>
                  <a:pt x="2573900" y="1511299"/>
                </a:lnTo>
                <a:lnTo>
                  <a:pt x="2565359" y="1562099"/>
                </a:lnTo>
                <a:lnTo>
                  <a:pt x="2555352" y="1600199"/>
                </a:lnTo>
                <a:lnTo>
                  <a:pt x="2543907" y="1650999"/>
                </a:lnTo>
                <a:lnTo>
                  <a:pt x="2531051" y="1689099"/>
                </a:lnTo>
                <a:lnTo>
                  <a:pt x="2516809" y="1727199"/>
                </a:lnTo>
                <a:lnTo>
                  <a:pt x="2501210" y="1765299"/>
                </a:lnTo>
                <a:lnTo>
                  <a:pt x="2484280" y="1816099"/>
                </a:lnTo>
                <a:lnTo>
                  <a:pt x="2466046" y="1854199"/>
                </a:lnTo>
                <a:lnTo>
                  <a:pt x="2446536" y="1892299"/>
                </a:lnTo>
                <a:lnTo>
                  <a:pt x="2425775" y="1930399"/>
                </a:lnTo>
                <a:lnTo>
                  <a:pt x="2403792" y="1968499"/>
                </a:lnTo>
                <a:lnTo>
                  <a:pt x="2380612" y="2006599"/>
                </a:lnTo>
                <a:lnTo>
                  <a:pt x="2356264" y="2031999"/>
                </a:lnTo>
                <a:lnTo>
                  <a:pt x="2330773" y="2070099"/>
                </a:lnTo>
                <a:lnTo>
                  <a:pt x="2304167" y="2108199"/>
                </a:lnTo>
                <a:lnTo>
                  <a:pt x="2276473" y="2133599"/>
                </a:lnTo>
                <a:lnTo>
                  <a:pt x="2247718" y="2171699"/>
                </a:lnTo>
                <a:lnTo>
                  <a:pt x="2217929" y="2197099"/>
                </a:lnTo>
                <a:lnTo>
                  <a:pt x="2187132" y="2235199"/>
                </a:lnTo>
                <a:lnTo>
                  <a:pt x="2155354" y="2260599"/>
                </a:lnTo>
                <a:lnTo>
                  <a:pt x="2122624" y="2285999"/>
                </a:lnTo>
                <a:lnTo>
                  <a:pt x="2088967" y="2311399"/>
                </a:lnTo>
                <a:close/>
              </a:path>
              <a:path extrusionOk="0" h="2590800" w="2854325">
                <a:moveTo>
                  <a:pt x="1411577" y="1828799"/>
                </a:moveTo>
                <a:lnTo>
                  <a:pt x="1310640" y="1828799"/>
                </a:lnTo>
                <a:lnTo>
                  <a:pt x="1304080" y="1816099"/>
                </a:lnTo>
                <a:lnTo>
                  <a:pt x="1418137" y="1816099"/>
                </a:lnTo>
                <a:lnTo>
                  <a:pt x="1411577" y="1828799"/>
                </a:lnTo>
                <a:close/>
              </a:path>
              <a:path extrusionOk="0" h="2590800" w="2854325">
                <a:moveTo>
                  <a:pt x="1309294" y="2590799"/>
                </a:moveTo>
                <a:lnTo>
                  <a:pt x="1262767" y="2590799"/>
                </a:lnTo>
                <a:lnTo>
                  <a:pt x="1215880" y="2578099"/>
                </a:lnTo>
                <a:lnTo>
                  <a:pt x="1355434" y="2578099"/>
                </a:lnTo>
                <a:lnTo>
                  <a:pt x="1309294" y="2590799"/>
                </a:lnTo>
                <a:close/>
              </a:path>
            </a:pathLst>
          </a:custGeom>
          <a:solidFill>
            <a:srgbClr val="00BE15">
              <a:alpha val="29800"/>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68" name="Google Shape;268;g367d35f2297_0_22"/>
          <p:cNvSpPr/>
          <p:nvPr/>
        </p:nvSpPr>
        <p:spPr>
          <a:xfrm>
            <a:off x="671022" y="4805932"/>
            <a:ext cx="853021" cy="842010"/>
          </a:xfrm>
          <a:custGeom>
            <a:rect b="b" l="l" r="r" t="t"/>
            <a:pathLst>
              <a:path extrusionOk="0" h="2476500" w="2508885">
                <a:moveTo>
                  <a:pt x="1459071" y="12700"/>
                </a:moveTo>
                <a:lnTo>
                  <a:pt x="1056966" y="12700"/>
                </a:lnTo>
                <a:lnTo>
                  <a:pt x="1106695" y="0"/>
                </a:lnTo>
                <a:lnTo>
                  <a:pt x="1409054" y="0"/>
                </a:lnTo>
                <a:lnTo>
                  <a:pt x="1459071" y="12700"/>
                </a:lnTo>
                <a:close/>
              </a:path>
              <a:path extrusionOk="0" h="2476500" w="2508885">
                <a:moveTo>
                  <a:pt x="1424879" y="2463800"/>
                </a:moveTo>
                <a:lnTo>
                  <a:pt x="1050835" y="2463800"/>
                </a:lnTo>
                <a:lnTo>
                  <a:pt x="960655" y="2438400"/>
                </a:lnTo>
                <a:lnTo>
                  <a:pt x="744652" y="2374900"/>
                </a:lnTo>
                <a:lnTo>
                  <a:pt x="703401" y="2349500"/>
                </a:lnTo>
                <a:lnTo>
                  <a:pt x="662897" y="2336800"/>
                </a:lnTo>
                <a:lnTo>
                  <a:pt x="623181" y="2311400"/>
                </a:lnTo>
                <a:lnTo>
                  <a:pt x="584294" y="2286000"/>
                </a:lnTo>
                <a:lnTo>
                  <a:pt x="546277" y="2260600"/>
                </a:lnTo>
                <a:lnTo>
                  <a:pt x="509173" y="2235200"/>
                </a:lnTo>
                <a:lnTo>
                  <a:pt x="473021" y="2209800"/>
                </a:lnTo>
                <a:lnTo>
                  <a:pt x="437864" y="2184400"/>
                </a:lnTo>
                <a:lnTo>
                  <a:pt x="403743" y="2146300"/>
                </a:lnTo>
                <a:lnTo>
                  <a:pt x="370700" y="2120900"/>
                </a:lnTo>
                <a:lnTo>
                  <a:pt x="338774" y="2082800"/>
                </a:lnTo>
                <a:lnTo>
                  <a:pt x="308009" y="2057400"/>
                </a:lnTo>
                <a:lnTo>
                  <a:pt x="278445" y="2019300"/>
                </a:lnTo>
                <a:lnTo>
                  <a:pt x="250124" y="1981200"/>
                </a:lnTo>
                <a:lnTo>
                  <a:pt x="223086" y="1943100"/>
                </a:lnTo>
                <a:lnTo>
                  <a:pt x="197374" y="1905000"/>
                </a:lnTo>
                <a:lnTo>
                  <a:pt x="173028" y="1866900"/>
                </a:lnTo>
                <a:lnTo>
                  <a:pt x="150090" y="1828800"/>
                </a:lnTo>
                <a:lnTo>
                  <a:pt x="128602" y="1778000"/>
                </a:lnTo>
                <a:lnTo>
                  <a:pt x="108604" y="1739900"/>
                </a:lnTo>
                <a:lnTo>
                  <a:pt x="90138" y="1701800"/>
                </a:lnTo>
                <a:lnTo>
                  <a:pt x="73246" y="1651000"/>
                </a:lnTo>
                <a:lnTo>
                  <a:pt x="57968" y="1612900"/>
                </a:lnTo>
                <a:lnTo>
                  <a:pt x="44346" y="1562100"/>
                </a:lnTo>
                <a:lnTo>
                  <a:pt x="32421" y="1511300"/>
                </a:lnTo>
                <a:lnTo>
                  <a:pt x="22324" y="1473200"/>
                </a:lnTo>
                <a:lnTo>
                  <a:pt x="14138" y="1422400"/>
                </a:lnTo>
                <a:lnTo>
                  <a:pt x="7838" y="1371600"/>
                </a:lnTo>
                <a:lnTo>
                  <a:pt x="3399" y="1320800"/>
                </a:lnTo>
                <a:lnTo>
                  <a:pt x="795" y="1282700"/>
                </a:lnTo>
                <a:lnTo>
                  <a:pt x="0" y="1231900"/>
                </a:lnTo>
                <a:lnTo>
                  <a:pt x="987" y="1181100"/>
                </a:lnTo>
                <a:lnTo>
                  <a:pt x="3733" y="1143000"/>
                </a:lnTo>
                <a:lnTo>
                  <a:pt x="8210" y="1092200"/>
                </a:lnTo>
                <a:lnTo>
                  <a:pt x="14393" y="1041400"/>
                </a:lnTo>
                <a:lnTo>
                  <a:pt x="22256" y="1003300"/>
                </a:lnTo>
                <a:lnTo>
                  <a:pt x="31775" y="952500"/>
                </a:lnTo>
                <a:lnTo>
                  <a:pt x="42922" y="914400"/>
                </a:lnTo>
                <a:lnTo>
                  <a:pt x="55672" y="863600"/>
                </a:lnTo>
                <a:lnTo>
                  <a:pt x="69999" y="825500"/>
                </a:lnTo>
                <a:lnTo>
                  <a:pt x="85878" y="787400"/>
                </a:lnTo>
                <a:lnTo>
                  <a:pt x="103284" y="736600"/>
                </a:lnTo>
                <a:lnTo>
                  <a:pt x="122189" y="698500"/>
                </a:lnTo>
                <a:lnTo>
                  <a:pt x="142569" y="660400"/>
                </a:lnTo>
                <a:lnTo>
                  <a:pt x="164397" y="622300"/>
                </a:lnTo>
                <a:lnTo>
                  <a:pt x="187649" y="584200"/>
                </a:lnTo>
                <a:lnTo>
                  <a:pt x="212298" y="546100"/>
                </a:lnTo>
                <a:lnTo>
                  <a:pt x="238318" y="508000"/>
                </a:lnTo>
                <a:lnTo>
                  <a:pt x="265685" y="469900"/>
                </a:lnTo>
                <a:lnTo>
                  <a:pt x="294371" y="431800"/>
                </a:lnTo>
                <a:lnTo>
                  <a:pt x="324352" y="393700"/>
                </a:lnTo>
                <a:lnTo>
                  <a:pt x="355601" y="368300"/>
                </a:lnTo>
                <a:lnTo>
                  <a:pt x="388094" y="330200"/>
                </a:lnTo>
                <a:lnTo>
                  <a:pt x="421803" y="304800"/>
                </a:lnTo>
                <a:lnTo>
                  <a:pt x="456704" y="279400"/>
                </a:lnTo>
                <a:lnTo>
                  <a:pt x="492771" y="241300"/>
                </a:lnTo>
                <a:lnTo>
                  <a:pt x="529978" y="215900"/>
                </a:lnTo>
                <a:lnTo>
                  <a:pt x="568299" y="190500"/>
                </a:lnTo>
                <a:lnTo>
                  <a:pt x="607708" y="165100"/>
                </a:lnTo>
                <a:lnTo>
                  <a:pt x="648181" y="139700"/>
                </a:lnTo>
                <a:lnTo>
                  <a:pt x="689690" y="127000"/>
                </a:lnTo>
                <a:lnTo>
                  <a:pt x="732211" y="101600"/>
                </a:lnTo>
                <a:lnTo>
                  <a:pt x="775717" y="88900"/>
                </a:lnTo>
                <a:lnTo>
                  <a:pt x="820183" y="63500"/>
                </a:lnTo>
                <a:lnTo>
                  <a:pt x="865584" y="50800"/>
                </a:lnTo>
                <a:lnTo>
                  <a:pt x="1007726" y="12700"/>
                </a:lnTo>
                <a:lnTo>
                  <a:pt x="1508683" y="12700"/>
                </a:lnTo>
                <a:lnTo>
                  <a:pt x="1653973" y="50800"/>
                </a:lnTo>
                <a:lnTo>
                  <a:pt x="1700850" y="76200"/>
                </a:lnTo>
                <a:lnTo>
                  <a:pt x="1746764" y="88900"/>
                </a:lnTo>
                <a:lnTo>
                  <a:pt x="1791604" y="114300"/>
                </a:lnTo>
                <a:lnTo>
                  <a:pt x="1835258" y="139700"/>
                </a:lnTo>
                <a:lnTo>
                  <a:pt x="1877614" y="165100"/>
                </a:lnTo>
                <a:lnTo>
                  <a:pt x="1918562" y="190500"/>
                </a:lnTo>
                <a:lnTo>
                  <a:pt x="1957989" y="215900"/>
                </a:lnTo>
                <a:lnTo>
                  <a:pt x="1920011" y="254000"/>
                </a:lnTo>
                <a:lnTo>
                  <a:pt x="1163065" y="254000"/>
                </a:lnTo>
                <a:lnTo>
                  <a:pt x="1138750" y="266700"/>
                </a:lnTo>
                <a:lnTo>
                  <a:pt x="1066214" y="266700"/>
                </a:lnTo>
                <a:lnTo>
                  <a:pt x="1042244" y="279400"/>
                </a:lnTo>
                <a:lnTo>
                  <a:pt x="1018383" y="279400"/>
                </a:lnTo>
                <a:lnTo>
                  <a:pt x="924963" y="304800"/>
                </a:lnTo>
                <a:lnTo>
                  <a:pt x="880001" y="330200"/>
                </a:lnTo>
                <a:lnTo>
                  <a:pt x="836259" y="342900"/>
                </a:lnTo>
                <a:lnTo>
                  <a:pt x="793781" y="368300"/>
                </a:lnTo>
                <a:lnTo>
                  <a:pt x="752607" y="381000"/>
                </a:lnTo>
                <a:lnTo>
                  <a:pt x="712780" y="406400"/>
                </a:lnTo>
                <a:lnTo>
                  <a:pt x="674342" y="431800"/>
                </a:lnTo>
                <a:lnTo>
                  <a:pt x="637333" y="469900"/>
                </a:lnTo>
                <a:lnTo>
                  <a:pt x="601797" y="495300"/>
                </a:lnTo>
                <a:lnTo>
                  <a:pt x="567775" y="520700"/>
                </a:lnTo>
                <a:lnTo>
                  <a:pt x="535309" y="558800"/>
                </a:lnTo>
                <a:lnTo>
                  <a:pt x="504441" y="584200"/>
                </a:lnTo>
                <a:lnTo>
                  <a:pt x="475212" y="622300"/>
                </a:lnTo>
                <a:lnTo>
                  <a:pt x="447665" y="660400"/>
                </a:lnTo>
                <a:lnTo>
                  <a:pt x="421841" y="698500"/>
                </a:lnTo>
                <a:lnTo>
                  <a:pt x="397782" y="736600"/>
                </a:lnTo>
                <a:lnTo>
                  <a:pt x="375531" y="774700"/>
                </a:lnTo>
                <a:lnTo>
                  <a:pt x="355128" y="812800"/>
                </a:lnTo>
                <a:lnTo>
                  <a:pt x="336616" y="863600"/>
                </a:lnTo>
                <a:lnTo>
                  <a:pt x="320037" y="901700"/>
                </a:lnTo>
                <a:lnTo>
                  <a:pt x="305433" y="939800"/>
                </a:lnTo>
                <a:lnTo>
                  <a:pt x="292845" y="990600"/>
                </a:lnTo>
                <a:lnTo>
                  <a:pt x="282315" y="1028700"/>
                </a:lnTo>
                <a:lnTo>
                  <a:pt x="273885" y="1079500"/>
                </a:lnTo>
                <a:lnTo>
                  <a:pt x="267598" y="1130300"/>
                </a:lnTo>
                <a:lnTo>
                  <a:pt x="263494" y="1168400"/>
                </a:lnTo>
                <a:lnTo>
                  <a:pt x="261616" y="1219200"/>
                </a:lnTo>
                <a:lnTo>
                  <a:pt x="261713" y="1231900"/>
                </a:lnTo>
                <a:lnTo>
                  <a:pt x="261811" y="1244600"/>
                </a:lnTo>
                <a:lnTo>
                  <a:pt x="264704" y="1308100"/>
                </a:lnTo>
                <a:lnTo>
                  <a:pt x="269755" y="1358900"/>
                </a:lnTo>
                <a:lnTo>
                  <a:pt x="277198" y="1409700"/>
                </a:lnTo>
                <a:lnTo>
                  <a:pt x="287077" y="1460500"/>
                </a:lnTo>
                <a:lnTo>
                  <a:pt x="299287" y="1498600"/>
                </a:lnTo>
                <a:lnTo>
                  <a:pt x="313651" y="1549400"/>
                </a:lnTo>
                <a:lnTo>
                  <a:pt x="330104" y="1600200"/>
                </a:lnTo>
                <a:lnTo>
                  <a:pt x="348576" y="1638300"/>
                </a:lnTo>
                <a:lnTo>
                  <a:pt x="369002" y="1676400"/>
                </a:lnTo>
                <a:lnTo>
                  <a:pt x="391314" y="1727200"/>
                </a:lnTo>
                <a:lnTo>
                  <a:pt x="415445" y="1765300"/>
                </a:lnTo>
                <a:lnTo>
                  <a:pt x="441327" y="1803400"/>
                </a:lnTo>
                <a:lnTo>
                  <a:pt x="468894" y="1841500"/>
                </a:lnTo>
                <a:lnTo>
                  <a:pt x="498077" y="1866900"/>
                </a:lnTo>
                <a:lnTo>
                  <a:pt x="528811" y="1905000"/>
                </a:lnTo>
                <a:lnTo>
                  <a:pt x="561027" y="1943100"/>
                </a:lnTo>
                <a:lnTo>
                  <a:pt x="594659" y="1968500"/>
                </a:lnTo>
                <a:lnTo>
                  <a:pt x="629639" y="1993900"/>
                </a:lnTo>
                <a:lnTo>
                  <a:pt x="665899" y="2032000"/>
                </a:lnTo>
                <a:lnTo>
                  <a:pt x="703374" y="2057400"/>
                </a:lnTo>
                <a:lnTo>
                  <a:pt x="741995" y="2070100"/>
                </a:lnTo>
                <a:lnTo>
                  <a:pt x="781696" y="2095500"/>
                </a:lnTo>
                <a:lnTo>
                  <a:pt x="822409" y="2120900"/>
                </a:lnTo>
                <a:lnTo>
                  <a:pt x="864066" y="2133600"/>
                </a:lnTo>
                <a:lnTo>
                  <a:pt x="906602" y="2159000"/>
                </a:lnTo>
                <a:lnTo>
                  <a:pt x="1038802" y="2197100"/>
                </a:lnTo>
                <a:lnTo>
                  <a:pt x="1084176" y="2197100"/>
                </a:lnTo>
                <a:lnTo>
                  <a:pt x="1130092" y="2209800"/>
                </a:lnTo>
                <a:lnTo>
                  <a:pt x="2004441" y="2209800"/>
                </a:lnTo>
                <a:lnTo>
                  <a:pt x="1986406" y="2222500"/>
                </a:lnTo>
                <a:lnTo>
                  <a:pt x="1949195" y="2247900"/>
                </a:lnTo>
                <a:lnTo>
                  <a:pt x="1910870" y="2273300"/>
                </a:lnTo>
                <a:lnTo>
                  <a:pt x="1871458" y="2298700"/>
                </a:lnTo>
                <a:lnTo>
                  <a:pt x="1830982" y="2324100"/>
                </a:lnTo>
                <a:lnTo>
                  <a:pt x="1789470" y="2349500"/>
                </a:lnTo>
                <a:lnTo>
                  <a:pt x="1746947" y="2362200"/>
                </a:lnTo>
                <a:lnTo>
                  <a:pt x="1703439" y="2387600"/>
                </a:lnTo>
                <a:lnTo>
                  <a:pt x="1567260" y="2425700"/>
                </a:lnTo>
                <a:lnTo>
                  <a:pt x="1424879" y="2463800"/>
                </a:lnTo>
                <a:close/>
              </a:path>
              <a:path extrusionOk="0" h="2476500" w="2508885">
                <a:moveTo>
                  <a:pt x="2366964" y="114300"/>
                </a:moveTo>
                <a:lnTo>
                  <a:pt x="2218979" y="114300"/>
                </a:lnTo>
                <a:lnTo>
                  <a:pt x="2226242" y="101600"/>
                </a:lnTo>
                <a:lnTo>
                  <a:pt x="2359690" y="101600"/>
                </a:lnTo>
                <a:lnTo>
                  <a:pt x="2366964" y="114300"/>
                </a:lnTo>
                <a:close/>
              </a:path>
              <a:path extrusionOk="0" h="2476500" w="2508885">
                <a:moveTo>
                  <a:pt x="2409535" y="127000"/>
                </a:moveTo>
                <a:lnTo>
                  <a:pt x="2183423" y="127000"/>
                </a:lnTo>
                <a:lnTo>
                  <a:pt x="2190415" y="114300"/>
                </a:lnTo>
                <a:lnTo>
                  <a:pt x="2402589" y="114300"/>
                </a:lnTo>
                <a:lnTo>
                  <a:pt x="2409535" y="127000"/>
                </a:lnTo>
                <a:close/>
              </a:path>
              <a:path extrusionOk="0" h="2476500" w="2508885">
                <a:moveTo>
                  <a:pt x="2436570" y="139700"/>
                </a:moveTo>
                <a:lnTo>
                  <a:pt x="2149536" y="139700"/>
                </a:lnTo>
                <a:lnTo>
                  <a:pt x="2156156" y="127000"/>
                </a:lnTo>
                <a:lnTo>
                  <a:pt x="2429929" y="127000"/>
                </a:lnTo>
                <a:lnTo>
                  <a:pt x="2436570" y="139700"/>
                </a:lnTo>
                <a:close/>
              </a:path>
              <a:path extrusionOk="0" h="2476500" w="2508885">
                <a:moveTo>
                  <a:pt x="2455949" y="152400"/>
                </a:moveTo>
                <a:lnTo>
                  <a:pt x="2130225" y="152400"/>
                </a:lnTo>
                <a:lnTo>
                  <a:pt x="2136566" y="139700"/>
                </a:lnTo>
                <a:lnTo>
                  <a:pt x="2449584" y="139700"/>
                </a:lnTo>
                <a:lnTo>
                  <a:pt x="2455949" y="152400"/>
                </a:lnTo>
                <a:close/>
              </a:path>
              <a:path extrusionOk="0" h="2476500" w="2508885">
                <a:moveTo>
                  <a:pt x="2474448" y="165100"/>
                </a:moveTo>
                <a:lnTo>
                  <a:pt x="2111804" y="165100"/>
                </a:lnTo>
                <a:lnTo>
                  <a:pt x="2117836" y="152400"/>
                </a:lnTo>
                <a:lnTo>
                  <a:pt x="2468389" y="152400"/>
                </a:lnTo>
                <a:lnTo>
                  <a:pt x="2474448" y="165100"/>
                </a:lnTo>
                <a:close/>
              </a:path>
              <a:path extrusionOk="0" h="2476500" w="2508885">
                <a:moveTo>
                  <a:pt x="2491960" y="177800"/>
                </a:moveTo>
                <a:lnTo>
                  <a:pt x="2094377" y="177800"/>
                </a:lnTo>
                <a:lnTo>
                  <a:pt x="2100071" y="165100"/>
                </a:lnTo>
                <a:lnTo>
                  <a:pt x="2486237" y="165100"/>
                </a:lnTo>
                <a:lnTo>
                  <a:pt x="2491960" y="177800"/>
                </a:lnTo>
                <a:close/>
              </a:path>
              <a:path extrusionOk="0" h="2476500" w="2508885">
                <a:moveTo>
                  <a:pt x="1724870" y="977900"/>
                </a:moveTo>
                <a:lnTo>
                  <a:pt x="1294310" y="977900"/>
                </a:lnTo>
                <a:lnTo>
                  <a:pt x="2078042" y="190500"/>
                </a:lnTo>
                <a:lnTo>
                  <a:pt x="2083362" y="190500"/>
                </a:lnTo>
                <a:lnTo>
                  <a:pt x="2088807" y="177800"/>
                </a:lnTo>
                <a:lnTo>
                  <a:pt x="2503036" y="177800"/>
                </a:lnTo>
                <a:lnTo>
                  <a:pt x="2508388" y="190500"/>
                </a:lnTo>
                <a:lnTo>
                  <a:pt x="1724870" y="977900"/>
                </a:lnTo>
                <a:close/>
              </a:path>
              <a:path extrusionOk="0" h="2476500" w="2508885">
                <a:moveTo>
                  <a:pt x="1768101" y="406400"/>
                </a:moveTo>
                <a:lnTo>
                  <a:pt x="1726389" y="381000"/>
                </a:lnTo>
                <a:lnTo>
                  <a:pt x="1705075" y="381000"/>
                </a:lnTo>
                <a:lnTo>
                  <a:pt x="1661557" y="355600"/>
                </a:lnTo>
                <a:lnTo>
                  <a:pt x="1594359" y="317500"/>
                </a:lnTo>
                <a:lnTo>
                  <a:pt x="1571487" y="317500"/>
                </a:lnTo>
                <a:lnTo>
                  <a:pt x="1548421" y="304800"/>
                </a:lnTo>
                <a:lnTo>
                  <a:pt x="1525161" y="304800"/>
                </a:lnTo>
                <a:lnTo>
                  <a:pt x="1501708" y="292100"/>
                </a:lnTo>
                <a:lnTo>
                  <a:pt x="1478091" y="292100"/>
                </a:lnTo>
                <a:lnTo>
                  <a:pt x="1454339" y="279400"/>
                </a:lnTo>
                <a:lnTo>
                  <a:pt x="1430452" y="279400"/>
                </a:lnTo>
                <a:lnTo>
                  <a:pt x="1406431" y="266700"/>
                </a:lnTo>
                <a:lnTo>
                  <a:pt x="1333833" y="266700"/>
                </a:lnTo>
                <a:lnTo>
                  <a:pt x="1309485" y="254000"/>
                </a:lnTo>
                <a:lnTo>
                  <a:pt x="1920011" y="254000"/>
                </a:lnTo>
                <a:lnTo>
                  <a:pt x="1768101" y="406400"/>
                </a:lnTo>
                <a:close/>
              </a:path>
              <a:path extrusionOk="0" h="2476500" w="2508885">
                <a:moveTo>
                  <a:pt x="2004441" y="2209800"/>
                </a:moveTo>
                <a:lnTo>
                  <a:pt x="1365441" y="2209800"/>
                </a:lnTo>
                <a:lnTo>
                  <a:pt x="1508302" y="2171700"/>
                </a:lnTo>
                <a:lnTo>
                  <a:pt x="1599410" y="2146300"/>
                </a:lnTo>
                <a:lnTo>
                  <a:pt x="1643152" y="2120900"/>
                </a:lnTo>
                <a:lnTo>
                  <a:pt x="1685630" y="2108200"/>
                </a:lnTo>
                <a:lnTo>
                  <a:pt x="1726802" y="2082800"/>
                </a:lnTo>
                <a:lnTo>
                  <a:pt x="1766626" y="2057400"/>
                </a:lnTo>
                <a:lnTo>
                  <a:pt x="1805062" y="2032000"/>
                </a:lnTo>
                <a:lnTo>
                  <a:pt x="1842067" y="2006600"/>
                </a:lnTo>
                <a:lnTo>
                  <a:pt x="1877599" y="1981200"/>
                </a:lnTo>
                <a:lnTo>
                  <a:pt x="1911617" y="1943100"/>
                </a:lnTo>
                <a:lnTo>
                  <a:pt x="1944078" y="1917700"/>
                </a:lnTo>
                <a:lnTo>
                  <a:pt x="1974942" y="1879600"/>
                </a:lnTo>
                <a:lnTo>
                  <a:pt x="2004165" y="1841500"/>
                </a:lnTo>
                <a:lnTo>
                  <a:pt x="2031708" y="1803400"/>
                </a:lnTo>
                <a:lnTo>
                  <a:pt x="2057527" y="1765300"/>
                </a:lnTo>
                <a:lnTo>
                  <a:pt x="2081581" y="1727200"/>
                </a:lnTo>
                <a:lnTo>
                  <a:pt x="2103828" y="1689100"/>
                </a:lnTo>
                <a:lnTo>
                  <a:pt x="2124227" y="1651000"/>
                </a:lnTo>
                <a:lnTo>
                  <a:pt x="2142735" y="1612900"/>
                </a:lnTo>
                <a:lnTo>
                  <a:pt x="2159312" y="1562100"/>
                </a:lnTo>
                <a:lnTo>
                  <a:pt x="2173914" y="1524000"/>
                </a:lnTo>
                <a:lnTo>
                  <a:pt x="2186501" y="1485900"/>
                </a:lnTo>
                <a:lnTo>
                  <a:pt x="2197031" y="1435100"/>
                </a:lnTo>
                <a:lnTo>
                  <a:pt x="2205461" y="1384300"/>
                </a:lnTo>
                <a:lnTo>
                  <a:pt x="2211751" y="1346200"/>
                </a:lnTo>
                <a:lnTo>
                  <a:pt x="2215858" y="1295400"/>
                </a:lnTo>
                <a:lnTo>
                  <a:pt x="2217741" y="1257300"/>
                </a:lnTo>
                <a:lnTo>
                  <a:pt x="2217645" y="1244600"/>
                </a:lnTo>
                <a:lnTo>
                  <a:pt x="2217549" y="1231900"/>
                </a:lnTo>
                <a:lnTo>
                  <a:pt x="2217453" y="1219200"/>
                </a:lnTo>
                <a:lnTo>
                  <a:pt x="2217357" y="1206500"/>
                </a:lnTo>
                <a:lnTo>
                  <a:pt x="2214666" y="1155700"/>
                </a:lnTo>
                <a:lnTo>
                  <a:pt x="2209624" y="1104900"/>
                </a:lnTo>
                <a:lnTo>
                  <a:pt x="2202192" y="1066800"/>
                </a:lnTo>
                <a:lnTo>
                  <a:pt x="2192326" y="1016000"/>
                </a:lnTo>
                <a:lnTo>
                  <a:pt x="2180045" y="965200"/>
                </a:lnTo>
                <a:lnTo>
                  <a:pt x="2163189" y="914400"/>
                </a:lnTo>
                <a:lnTo>
                  <a:pt x="2143299" y="863600"/>
                </a:lnTo>
                <a:lnTo>
                  <a:pt x="2100566" y="762000"/>
                </a:lnTo>
                <a:lnTo>
                  <a:pt x="2080801" y="723900"/>
                </a:lnTo>
                <a:lnTo>
                  <a:pt x="2262562" y="533400"/>
                </a:lnTo>
                <a:lnTo>
                  <a:pt x="2290858" y="571500"/>
                </a:lnTo>
                <a:lnTo>
                  <a:pt x="2317199" y="622300"/>
                </a:lnTo>
                <a:lnTo>
                  <a:pt x="2341584" y="673100"/>
                </a:lnTo>
                <a:lnTo>
                  <a:pt x="2364014" y="711200"/>
                </a:lnTo>
                <a:lnTo>
                  <a:pt x="2384488" y="762000"/>
                </a:lnTo>
                <a:lnTo>
                  <a:pt x="2403007" y="812800"/>
                </a:lnTo>
                <a:lnTo>
                  <a:pt x="2419571" y="850900"/>
                </a:lnTo>
                <a:lnTo>
                  <a:pt x="2434179" y="901700"/>
                </a:lnTo>
                <a:lnTo>
                  <a:pt x="2446831" y="952500"/>
                </a:lnTo>
                <a:lnTo>
                  <a:pt x="2456932" y="1003300"/>
                </a:lnTo>
                <a:lnTo>
                  <a:pt x="2465120" y="1054100"/>
                </a:lnTo>
                <a:lnTo>
                  <a:pt x="2471422" y="1092200"/>
                </a:lnTo>
                <a:lnTo>
                  <a:pt x="2475862" y="1143000"/>
                </a:lnTo>
                <a:lnTo>
                  <a:pt x="2478467" y="1193800"/>
                </a:lnTo>
                <a:lnTo>
                  <a:pt x="2479263" y="1244600"/>
                </a:lnTo>
                <a:lnTo>
                  <a:pt x="2478275" y="1282700"/>
                </a:lnTo>
                <a:lnTo>
                  <a:pt x="2475529" y="1333500"/>
                </a:lnTo>
                <a:lnTo>
                  <a:pt x="2471051" y="1371600"/>
                </a:lnTo>
                <a:lnTo>
                  <a:pt x="2464866" y="1422400"/>
                </a:lnTo>
                <a:lnTo>
                  <a:pt x="2457000" y="1473200"/>
                </a:lnTo>
                <a:lnTo>
                  <a:pt x="2447480" y="1511300"/>
                </a:lnTo>
                <a:lnTo>
                  <a:pt x="2436330" y="1562100"/>
                </a:lnTo>
                <a:lnTo>
                  <a:pt x="2423577" y="1600200"/>
                </a:lnTo>
                <a:lnTo>
                  <a:pt x="2409246" y="1651000"/>
                </a:lnTo>
                <a:lnTo>
                  <a:pt x="2393363" y="1689100"/>
                </a:lnTo>
                <a:lnTo>
                  <a:pt x="2375954" y="1727200"/>
                </a:lnTo>
                <a:lnTo>
                  <a:pt x="2357045" y="1765300"/>
                </a:lnTo>
                <a:lnTo>
                  <a:pt x="2336661" y="1816100"/>
                </a:lnTo>
                <a:lnTo>
                  <a:pt x="2314828" y="1854200"/>
                </a:lnTo>
                <a:lnTo>
                  <a:pt x="2291572" y="1892300"/>
                </a:lnTo>
                <a:lnTo>
                  <a:pt x="2266918" y="1930400"/>
                </a:lnTo>
                <a:lnTo>
                  <a:pt x="2240893" y="1968500"/>
                </a:lnTo>
                <a:lnTo>
                  <a:pt x="2213522" y="2006600"/>
                </a:lnTo>
                <a:lnTo>
                  <a:pt x="2184831" y="2032000"/>
                </a:lnTo>
                <a:lnTo>
                  <a:pt x="2154846" y="2070100"/>
                </a:lnTo>
                <a:lnTo>
                  <a:pt x="2123592" y="2108200"/>
                </a:lnTo>
                <a:lnTo>
                  <a:pt x="2091095" y="2133600"/>
                </a:lnTo>
                <a:lnTo>
                  <a:pt x="2057381" y="2171700"/>
                </a:lnTo>
                <a:lnTo>
                  <a:pt x="2022476" y="2197100"/>
                </a:lnTo>
                <a:lnTo>
                  <a:pt x="2004441" y="2209800"/>
                </a:lnTo>
                <a:close/>
              </a:path>
              <a:path extrusionOk="0" h="2476500" w="2508885">
                <a:moveTo>
                  <a:pt x="914989" y="660400"/>
                </a:moveTo>
                <a:lnTo>
                  <a:pt x="737888" y="660400"/>
                </a:lnTo>
                <a:lnTo>
                  <a:pt x="745081" y="647700"/>
                </a:lnTo>
                <a:lnTo>
                  <a:pt x="907796" y="647700"/>
                </a:lnTo>
                <a:lnTo>
                  <a:pt x="914989" y="660400"/>
                </a:lnTo>
                <a:close/>
              </a:path>
              <a:path extrusionOk="0" h="2476500" w="2508885">
                <a:moveTo>
                  <a:pt x="950060" y="673100"/>
                </a:moveTo>
                <a:lnTo>
                  <a:pt x="702817" y="673100"/>
                </a:lnTo>
                <a:lnTo>
                  <a:pt x="709700" y="660400"/>
                </a:lnTo>
                <a:lnTo>
                  <a:pt x="943176" y="660400"/>
                </a:lnTo>
                <a:lnTo>
                  <a:pt x="950060" y="673100"/>
                </a:lnTo>
                <a:close/>
              </a:path>
              <a:path extrusionOk="0" h="2476500" w="2508885">
                <a:moveTo>
                  <a:pt x="976803" y="685800"/>
                </a:moveTo>
                <a:lnTo>
                  <a:pt x="676074" y="685800"/>
                </a:lnTo>
                <a:lnTo>
                  <a:pt x="682636" y="673100"/>
                </a:lnTo>
                <a:lnTo>
                  <a:pt x="970241" y="673100"/>
                </a:lnTo>
                <a:lnTo>
                  <a:pt x="976803" y="685800"/>
                </a:lnTo>
                <a:close/>
              </a:path>
              <a:path extrusionOk="0" h="2476500" w="2508885">
                <a:moveTo>
                  <a:pt x="995922" y="698500"/>
                </a:moveTo>
                <a:lnTo>
                  <a:pt x="656954" y="698500"/>
                </a:lnTo>
                <a:lnTo>
                  <a:pt x="663233" y="685800"/>
                </a:lnTo>
                <a:lnTo>
                  <a:pt x="989643" y="685800"/>
                </a:lnTo>
                <a:lnTo>
                  <a:pt x="995922" y="698500"/>
                </a:lnTo>
                <a:close/>
              </a:path>
              <a:path extrusionOk="0" h="2476500" w="2508885">
                <a:moveTo>
                  <a:pt x="1014125" y="711200"/>
                </a:moveTo>
                <a:lnTo>
                  <a:pt x="638752" y="711200"/>
                </a:lnTo>
                <a:lnTo>
                  <a:pt x="644710" y="698500"/>
                </a:lnTo>
                <a:lnTo>
                  <a:pt x="1008167" y="698500"/>
                </a:lnTo>
                <a:lnTo>
                  <a:pt x="1014125" y="711200"/>
                </a:lnTo>
                <a:close/>
              </a:path>
              <a:path extrusionOk="0" h="2476500" w="2508885">
                <a:moveTo>
                  <a:pt x="1031315" y="723900"/>
                </a:moveTo>
                <a:lnTo>
                  <a:pt x="621562" y="723900"/>
                </a:lnTo>
                <a:lnTo>
                  <a:pt x="627171" y="711200"/>
                </a:lnTo>
                <a:lnTo>
                  <a:pt x="1025706" y="711200"/>
                </a:lnTo>
                <a:lnTo>
                  <a:pt x="1031315" y="723900"/>
                </a:lnTo>
                <a:close/>
              </a:path>
              <a:path extrusionOk="0" h="2476500" w="2508885">
                <a:moveTo>
                  <a:pt x="1041109" y="1676400"/>
                </a:moveTo>
                <a:lnTo>
                  <a:pt x="610714" y="1676400"/>
                </a:lnTo>
                <a:lnTo>
                  <a:pt x="1078786" y="1193800"/>
                </a:lnTo>
                <a:lnTo>
                  <a:pt x="610714" y="736600"/>
                </a:lnTo>
                <a:lnTo>
                  <a:pt x="616076" y="723900"/>
                </a:lnTo>
                <a:lnTo>
                  <a:pt x="1036801" y="723900"/>
                </a:lnTo>
                <a:lnTo>
                  <a:pt x="1042163" y="736600"/>
                </a:lnTo>
                <a:lnTo>
                  <a:pt x="1294310" y="977900"/>
                </a:lnTo>
                <a:lnTo>
                  <a:pt x="1724870" y="977900"/>
                </a:lnTo>
                <a:lnTo>
                  <a:pt x="1510034" y="1193800"/>
                </a:lnTo>
                <a:lnTo>
                  <a:pt x="1721635" y="1409700"/>
                </a:lnTo>
                <a:lnTo>
                  <a:pt x="1295715" y="1409700"/>
                </a:lnTo>
                <a:lnTo>
                  <a:pt x="1041109" y="1676400"/>
                </a:lnTo>
                <a:close/>
              </a:path>
              <a:path extrusionOk="0" h="2476500" w="2508885">
                <a:moveTo>
                  <a:pt x="1983023" y="1676400"/>
                </a:moveTo>
                <a:lnTo>
                  <a:pt x="1552326" y="1676400"/>
                </a:lnTo>
                <a:lnTo>
                  <a:pt x="1295715" y="1409700"/>
                </a:lnTo>
                <a:lnTo>
                  <a:pt x="1721635" y="1409700"/>
                </a:lnTo>
                <a:lnTo>
                  <a:pt x="1983023" y="1676400"/>
                </a:lnTo>
                <a:close/>
              </a:path>
              <a:path extrusionOk="0" h="2476500" w="2508885">
                <a:moveTo>
                  <a:pt x="1030340" y="1689100"/>
                </a:moveTo>
                <a:lnTo>
                  <a:pt x="621541" y="1689100"/>
                </a:lnTo>
                <a:lnTo>
                  <a:pt x="616065" y="1676400"/>
                </a:lnTo>
                <a:lnTo>
                  <a:pt x="1035787" y="1676400"/>
                </a:lnTo>
                <a:lnTo>
                  <a:pt x="1030340" y="1689100"/>
                </a:lnTo>
                <a:close/>
              </a:path>
              <a:path extrusionOk="0" h="2476500" w="2508885">
                <a:moveTo>
                  <a:pt x="1966657" y="1689100"/>
                </a:moveTo>
                <a:lnTo>
                  <a:pt x="1568760" y="1689100"/>
                </a:lnTo>
                <a:lnTo>
                  <a:pt x="1563158" y="1676400"/>
                </a:lnTo>
                <a:lnTo>
                  <a:pt x="1972237" y="1676400"/>
                </a:lnTo>
                <a:lnTo>
                  <a:pt x="1966657" y="1689100"/>
                </a:lnTo>
                <a:close/>
              </a:path>
              <a:path extrusionOk="0" h="2476500" w="2508885">
                <a:moveTo>
                  <a:pt x="1013260" y="1701800"/>
                </a:moveTo>
                <a:lnTo>
                  <a:pt x="638702" y="1701800"/>
                </a:lnTo>
                <a:lnTo>
                  <a:pt x="632863" y="1689100"/>
                </a:lnTo>
                <a:lnTo>
                  <a:pt x="1019073" y="1689100"/>
                </a:lnTo>
                <a:lnTo>
                  <a:pt x="1013260" y="1701800"/>
                </a:lnTo>
                <a:close/>
              </a:path>
              <a:path extrusionOk="0" h="2476500" w="2508885">
                <a:moveTo>
                  <a:pt x="1955132" y="1701800"/>
                </a:moveTo>
                <a:lnTo>
                  <a:pt x="1580327" y="1701800"/>
                </a:lnTo>
                <a:lnTo>
                  <a:pt x="1574485" y="1689100"/>
                </a:lnTo>
                <a:lnTo>
                  <a:pt x="1960954" y="1689100"/>
                </a:lnTo>
                <a:lnTo>
                  <a:pt x="1955132" y="1701800"/>
                </a:lnTo>
                <a:close/>
              </a:path>
              <a:path extrusionOk="0" h="2476500" w="2508885">
                <a:moveTo>
                  <a:pt x="995157" y="1714500"/>
                </a:moveTo>
                <a:lnTo>
                  <a:pt x="656879" y="1714500"/>
                </a:lnTo>
                <a:lnTo>
                  <a:pt x="650710" y="1701800"/>
                </a:lnTo>
                <a:lnTo>
                  <a:pt x="1001302" y="1701800"/>
                </a:lnTo>
                <a:lnTo>
                  <a:pt x="995157" y="1714500"/>
                </a:lnTo>
                <a:close/>
              </a:path>
              <a:path extrusionOk="0" h="2476500" w="2508885">
                <a:moveTo>
                  <a:pt x="1937007" y="1714500"/>
                </a:moveTo>
                <a:lnTo>
                  <a:pt x="1598511" y="1714500"/>
                </a:lnTo>
                <a:lnTo>
                  <a:pt x="1592340" y="1701800"/>
                </a:lnTo>
                <a:lnTo>
                  <a:pt x="1943159" y="1701800"/>
                </a:lnTo>
                <a:lnTo>
                  <a:pt x="1937007" y="1714500"/>
                </a:lnTo>
                <a:close/>
              </a:path>
              <a:path extrusionOk="0" h="2476500" w="2508885">
                <a:moveTo>
                  <a:pt x="976128" y="1727200"/>
                </a:moveTo>
                <a:lnTo>
                  <a:pt x="675974" y="1727200"/>
                </a:lnTo>
                <a:lnTo>
                  <a:pt x="669514" y="1714500"/>
                </a:lnTo>
                <a:lnTo>
                  <a:pt x="982566" y="1714500"/>
                </a:lnTo>
                <a:lnTo>
                  <a:pt x="976128" y="1727200"/>
                </a:lnTo>
                <a:close/>
              </a:path>
              <a:path extrusionOk="0" h="2476500" w="2508885">
                <a:moveTo>
                  <a:pt x="1917956" y="1727200"/>
                </a:moveTo>
                <a:lnTo>
                  <a:pt x="1617614" y="1727200"/>
                </a:lnTo>
                <a:lnTo>
                  <a:pt x="1611152" y="1714500"/>
                </a:lnTo>
                <a:lnTo>
                  <a:pt x="1924401" y="1714500"/>
                </a:lnTo>
                <a:lnTo>
                  <a:pt x="1917956" y="1727200"/>
                </a:lnTo>
                <a:close/>
              </a:path>
              <a:path extrusionOk="0" h="2476500" w="2508885">
                <a:moveTo>
                  <a:pt x="949490" y="1739900"/>
                </a:moveTo>
                <a:lnTo>
                  <a:pt x="695889" y="1739900"/>
                </a:lnTo>
                <a:lnTo>
                  <a:pt x="689169" y="1727200"/>
                </a:lnTo>
                <a:lnTo>
                  <a:pt x="956271" y="1727200"/>
                </a:lnTo>
                <a:lnTo>
                  <a:pt x="949490" y="1739900"/>
                </a:lnTo>
                <a:close/>
              </a:path>
              <a:path extrusionOk="0" h="2476500" w="2508885">
                <a:moveTo>
                  <a:pt x="1891291" y="1739900"/>
                </a:moveTo>
                <a:lnTo>
                  <a:pt x="1644338" y="1739900"/>
                </a:lnTo>
                <a:lnTo>
                  <a:pt x="1637537" y="1727200"/>
                </a:lnTo>
                <a:lnTo>
                  <a:pt x="1898078" y="1727200"/>
                </a:lnTo>
                <a:lnTo>
                  <a:pt x="1891291" y="1739900"/>
                </a:lnTo>
                <a:close/>
              </a:path>
              <a:path extrusionOk="0" h="2476500" w="2508885">
                <a:moveTo>
                  <a:pt x="921649" y="1752600"/>
                </a:moveTo>
                <a:lnTo>
                  <a:pt x="730589" y="1752600"/>
                </a:lnTo>
                <a:lnTo>
                  <a:pt x="723519" y="1739900"/>
                </a:lnTo>
                <a:lnTo>
                  <a:pt x="928705" y="1739900"/>
                </a:lnTo>
                <a:lnTo>
                  <a:pt x="921649" y="1752600"/>
                </a:lnTo>
                <a:close/>
              </a:path>
              <a:path extrusionOk="0" h="2476500" w="2508885">
                <a:moveTo>
                  <a:pt x="1856300" y="1752600"/>
                </a:moveTo>
                <a:lnTo>
                  <a:pt x="1679388" y="1752600"/>
                </a:lnTo>
                <a:lnTo>
                  <a:pt x="1672252" y="1739900"/>
                </a:lnTo>
                <a:lnTo>
                  <a:pt x="1863425" y="1739900"/>
                </a:lnTo>
                <a:lnTo>
                  <a:pt x="1856300" y="1752600"/>
                </a:lnTo>
                <a:close/>
              </a:path>
              <a:path extrusionOk="0" h="2476500" w="2508885">
                <a:moveTo>
                  <a:pt x="870842" y="1765300"/>
                </a:moveTo>
                <a:lnTo>
                  <a:pt x="781463" y="1765300"/>
                </a:lnTo>
                <a:lnTo>
                  <a:pt x="774083" y="1752600"/>
                </a:lnTo>
                <a:lnTo>
                  <a:pt x="878216" y="1752600"/>
                </a:lnTo>
                <a:lnTo>
                  <a:pt x="870842" y="1765300"/>
                </a:lnTo>
                <a:close/>
              </a:path>
              <a:path extrusionOk="0" h="2476500" w="2508885">
                <a:moveTo>
                  <a:pt x="1797740" y="1765300"/>
                </a:moveTo>
                <a:lnTo>
                  <a:pt x="1730561" y="1765300"/>
                </a:lnTo>
                <a:lnTo>
                  <a:pt x="1723150" y="1752600"/>
                </a:lnTo>
                <a:lnTo>
                  <a:pt x="1805174" y="1752600"/>
                </a:lnTo>
                <a:lnTo>
                  <a:pt x="1797740" y="1765300"/>
                </a:lnTo>
                <a:close/>
              </a:path>
              <a:path extrusionOk="0" h="2476500" w="2508885">
                <a:moveTo>
                  <a:pt x="1282838" y="2476500"/>
                </a:moveTo>
                <a:lnTo>
                  <a:pt x="1189120" y="2476500"/>
                </a:lnTo>
                <a:lnTo>
                  <a:pt x="1142678" y="2463800"/>
                </a:lnTo>
                <a:lnTo>
                  <a:pt x="1330031" y="2463800"/>
                </a:lnTo>
                <a:lnTo>
                  <a:pt x="1282838" y="2476500"/>
                </a:lnTo>
                <a:close/>
              </a:path>
            </a:pathLst>
          </a:custGeom>
          <a:solidFill>
            <a:srgbClr val="BE1D2D">
              <a:alpha val="30980"/>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69" name="Google Shape;269;g367d35f2297_0_22"/>
          <p:cNvSpPr txBox="1"/>
          <p:nvPr/>
        </p:nvSpPr>
        <p:spPr>
          <a:xfrm>
            <a:off x="6875025" y="1572900"/>
            <a:ext cx="4892100" cy="32811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1000"/>
              </a:spcBef>
              <a:spcAft>
                <a:spcPts val="0"/>
              </a:spcAft>
              <a:buNone/>
            </a:pPr>
            <a:r>
              <a:t/>
            </a:r>
            <a:endParaRPr b="1" sz="1800">
              <a:solidFill>
                <a:schemeClr val="dk1"/>
              </a:solidFill>
            </a:endParaRPr>
          </a:p>
          <a:p>
            <a:pPr indent="-342900" lvl="0" marL="457200" rtl="0" algn="just">
              <a:lnSpc>
                <a:spcPct val="100000"/>
              </a:lnSpc>
              <a:spcBef>
                <a:spcPts val="1200"/>
              </a:spcBef>
              <a:spcAft>
                <a:spcPts val="0"/>
              </a:spcAft>
              <a:buClr>
                <a:schemeClr val="dk1"/>
              </a:buClr>
              <a:buSzPts val="1800"/>
              <a:buChar char="●"/>
            </a:pPr>
            <a:r>
              <a:rPr b="1" lang="es-ES" sz="1800">
                <a:solidFill>
                  <a:schemeClr val="dk1"/>
                </a:solidFill>
              </a:rPr>
              <a:t>Aplicaciones habituales</a:t>
            </a:r>
            <a:endParaRPr b="1" sz="1800">
              <a:solidFill>
                <a:schemeClr val="dk1"/>
              </a:solidFill>
            </a:endParaRPr>
          </a:p>
          <a:p>
            <a:pPr indent="-342900" lvl="1" marL="914400" rtl="0" algn="l">
              <a:spcBef>
                <a:spcPts val="1200"/>
              </a:spcBef>
              <a:spcAft>
                <a:spcPts val="0"/>
              </a:spcAft>
              <a:buClr>
                <a:schemeClr val="dk1"/>
              </a:buClr>
              <a:buSzPts val="1800"/>
              <a:buChar char="○"/>
            </a:pPr>
            <a:r>
              <a:rPr lang="es-ES" sz="1800">
                <a:solidFill>
                  <a:schemeClr val="dk1"/>
                </a:solidFill>
              </a:rPr>
              <a:t>Piezas sometidas a altas temperaturas o esfuerzos</a:t>
            </a:r>
            <a:endParaRPr sz="1800">
              <a:solidFill>
                <a:schemeClr val="dk1"/>
              </a:solidFill>
            </a:endParaRPr>
          </a:p>
          <a:p>
            <a:pPr indent="0" lvl="0" marL="914400" marR="0" rtl="0" algn="just">
              <a:lnSpc>
                <a:spcPct val="150000"/>
              </a:lnSpc>
              <a:spcBef>
                <a:spcPts val="1200"/>
              </a:spcBef>
              <a:spcAft>
                <a:spcPts val="0"/>
              </a:spcAft>
              <a:buNone/>
            </a:pPr>
            <a:r>
              <a:rPr lang="es-ES" sz="1800">
                <a:solidFill>
                  <a:schemeClr val="dk1"/>
                </a:solidFill>
              </a:rPr>
              <a:t>.</a:t>
            </a:r>
            <a:endParaRPr sz="1800">
              <a:solidFill>
                <a:schemeClr val="dk1"/>
              </a:solidFill>
            </a:endParaRPr>
          </a:p>
          <a:p>
            <a:pPr indent="0" lvl="0" marL="914400" marR="0" rtl="0" algn="just">
              <a:lnSpc>
                <a:spcPct val="150000"/>
              </a:lnSpc>
              <a:spcBef>
                <a:spcPts val="1200"/>
              </a:spcBef>
              <a:spcAft>
                <a:spcPts val="0"/>
              </a:spcAft>
              <a:buNone/>
            </a:pPr>
            <a:r>
              <a:t/>
            </a:r>
            <a:endParaRPr sz="1100">
              <a:solidFill>
                <a:schemeClr val="dk1"/>
              </a:solidFil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367d35f2297_0_33"/>
          <p:cNvSpPr txBox="1"/>
          <p:nvPr>
            <p:ph type="title"/>
          </p:nvPr>
        </p:nvSpPr>
        <p:spPr>
          <a:xfrm>
            <a:off x="1308301" y="150100"/>
            <a:ext cx="81084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UD2:TECNOLOGÍA FDM</a:t>
            </a:r>
            <a:endParaRPr/>
          </a:p>
        </p:txBody>
      </p:sp>
      <p:sp>
        <p:nvSpPr>
          <p:cNvPr id="275" name="Google Shape;275;g367d35f2297_0_33"/>
          <p:cNvSpPr txBox="1"/>
          <p:nvPr/>
        </p:nvSpPr>
        <p:spPr>
          <a:xfrm>
            <a:off x="1464825" y="1057950"/>
            <a:ext cx="10514700" cy="11487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2</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 MATERIALES Y PARTICULARIDADE</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2.4.3.1 MATERIALES COMPUESTOS</a:t>
            </a:r>
            <a:endParaRPr b="1" sz="2400">
              <a:solidFill>
                <a:srgbClr val="002060"/>
              </a:solidFill>
              <a:latin typeface="Arial Black"/>
              <a:ea typeface="Arial Black"/>
              <a:cs typeface="Arial Black"/>
              <a:sym typeface="Arial Black"/>
            </a:endParaRPr>
          </a:p>
          <a:p>
            <a:pPr indent="0" lvl="0" marL="457200" marR="0" rtl="0" algn="l">
              <a:lnSpc>
                <a:spcPct val="100000"/>
              </a:lnSpc>
              <a:spcBef>
                <a:spcPts val="105"/>
              </a:spcBef>
              <a:spcAft>
                <a:spcPts val="0"/>
              </a:spcAft>
              <a:buNone/>
            </a:pPr>
            <a:r>
              <a:t/>
            </a:r>
            <a:endParaRPr b="1" sz="2400">
              <a:solidFill>
                <a:srgbClr val="002060"/>
              </a:solidFill>
              <a:latin typeface="Arial Black"/>
              <a:ea typeface="Arial Black"/>
              <a:cs typeface="Arial Black"/>
              <a:sym typeface="Arial Black"/>
            </a:endParaRPr>
          </a:p>
        </p:txBody>
      </p:sp>
      <p:pic>
        <p:nvPicPr>
          <p:cNvPr id="276" name="Google Shape;276;g367d35f2297_0_33"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277" name="Google Shape;277;g367d35f2297_0_33"/>
          <p:cNvSpPr txBox="1"/>
          <p:nvPr/>
        </p:nvSpPr>
        <p:spPr>
          <a:xfrm>
            <a:off x="1208700" y="1432950"/>
            <a:ext cx="10147800" cy="45252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000"/>
              </a:spcBef>
              <a:spcAft>
                <a:spcPts val="0"/>
              </a:spcAft>
              <a:buNone/>
            </a:pPr>
            <a:r>
              <a:t/>
            </a:r>
            <a:endParaRPr sz="1800">
              <a:solidFill>
                <a:schemeClr val="dk1"/>
              </a:solidFill>
            </a:endParaRPr>
          </a:p>
          <a:p>
            <a:pPr indent="-342900" lvl="0" marL="457200" rtl="0" algn="just">
              <a:lnSpc>
                <a:spcPct val="150000"/>
              </a:lnSpc>
              <a:spcBef>
                <a:spcPts val="1200"/>
              </a:spcBef>
              <a:spcAft>
                <a:spcPts val="0"/>
              </a:spcAft>
              <a:buClr>
                <a:schemeClr val="dk1"/>
              </a:buClr>
              <a:buSzPts val="1800"/>
              <a:buChar char="●"/>
            </a:pPr>
            <a:r>
              <a:rPr lang="es-ES" sz="1800">
                <a:solidFill>
                  <a:schemeClr val="dk1"/>
                </a:solidFill>
              </a:rPr>
              <a:t>Algunos materiales surgen de la combinación de distintos polímeros para mejorar sus propiedades físicas.</a:t>
            </a:r>
            <a:endParaRPr sz="1800">
              <a:solidFill>
                <a:schemeClr val="dk1"/>
              </a:solidFill>
            </a:endParaRPr>
          </a:p>
          <a:p>
            <a:pPr indent="-342900" lvl="0" marL="457200" rtl="0" algn="just">
              <a:lnSpc>
                <a:spcPct val="150000"/>
              </a:lnSpc>
              <a:spcBef>
                <a:spcPts val="1200"/>
              </a:spcBef>
              <a:spcAft>
                <a:spcPts val="0"/>
              </a:spcAft>
              <a:buClr>
                <a:schemeClr val="dk1"/>
              </a:buClr>
              <a:buSzPts val="1800"/>
              <a:buChar char="●"/>
            </a:pPr>
            <a:r>
              <a:rPr lang="es-ES" sz="1800">
                <a:solidFill>
                  <a:schemeClr val="dk1"/>
                </a:solidFill>
              </a:rPr>
              <a:t>En concreto, el PLA sirve como base para numerosos materiales compuestos, al mezclarse con partículas de madera, arcilla o metales. Estas variaciones amplían significativamente la gama de opciones disponibles para la impresión 3D, permitiendo obtener acabados y características únicas en las piezas impresas</a:t>
            </a:r>
            <a:endParaRPr sz="1800">
              <a:solidFill>
                <a:schemeClr val="dk1"/>
              </a:solidFill>
            </a:endParaRPr>
          </a:p>
          <a:p>
            <a:pPr indent="-342900" lvl="1" marL="914400" rtl="0" algn="just">
              <a:lnSpc>
                <a:spcPct val="150000"/>
              </a:lnSpc>
              <a:spcBef>
                <a:spcPts val="1200"/>
              </a:spcBef>
              <a:spcAft>
                <a:spcPts val="1200"/>
              </a:spcAft>
              <a:buClr>
                <a:schemeClr val="dk1"/>
              </a:buClr>
              <a:buSzPts val="1800"/>
              <a:buChar char="○"/>
            </a:pPr>
            <a:r>
              <a:rPr lang="es-ES" sz="1800">
                <a:solidFill>
                  <a:schemeClr val="dk1"/>
                </a:solidFill>
              </a:rPr>
              <a:t>Por ejemplo :como el Tough PLA, que resulta de la mezcla de PLA y ABS. Esta combinación le otorga una mayor resistencia al impacto en comparación con el PLA tradicional, sin perder la facilidad de impresión que lo caracteriza.</a:t>
            </a:r>
            <a:endParaRPr sz="18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g3426751a0b2_0_2"/>
          <p:cNvSpPr txBox="1"/>
          <p:nvPr>
            <p:ph type="title"/>
          </p:nvPr>
        </p:nvSpPr>
        <p:spPr>
          <a:xfrm>
            <a:off x="1308295" y="150110"/>
            <a:ext cx="64230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UD2:</a:t>
            </a:r>
            <a:r>
              <a:rPr lang="es-ES"/>
              <a:t>TECNOLOGÍA</a:t>
            </a:r>
            <a:r>
              <a:rPr lang="es-ES"/>
              <a:t> FDM</a:t>
            </a:r>
            <a:endParaRPr/>
          </a:p>
        </p:txBody>
      </p:sp>
      <p:pic>
        <p:nvPicPr>
          <p:cNvPr id="43" name="Google Shape;43;g3426751a0b2_0_2"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44" name="Google Shape;44;g3426751a0b2_0_2"/>
          <p:cNvSpPr/>
          <p:nvPr/>
        </p:nvSpPr>
        <p:spPr>
          <a:xfrm>
            <a:off x="2641550" y="3341575"/>
            <a:ext cx="7236993" cy="828675"/>
          </a:xfrm>
          <a:custGeom>
            <a:rect b="b" l="l" r="r" t="t"/>
            <a:pathLst>
              <a:path extrusionOk="0" h="828675" w="7165340">
                <a:moveTo>
                  <a:pt x="6944788" y="828562"/>
                </a:moveTo>
                <a:lnTo>
                  <a:pt x="184414" y="825737"/>
                </a:lnTo>
                <a:lnTo>
                  <a:pt x="103916" y="795441"/>
                </a:lnTo>
                <a:lnTo>
                  <a:pt x="41139" y="736645"/>
                </a:lnTo>
                <a:lnTo>
                  <a:pt x="5641" y="658302"/>
                </a:lnTo>
                <a:lnTo>
                  <a:pt x="0" y="608243"/>
                </a:lnTo>
                <a:lnTo>
                  <a:pt x="5641" y="170260"/>
                </a:lnTo>
                <a:lnTo>
                  <a:pt x="41139" y="91916"/>
                </a:lnTo>
                <a:lnTo>
                  <a:pt x="103916" y="33121"/>
                </a:lnTo>
                <a:lnTo>
                  <a:pt x="184414" y="2825"/>
                </a:lnTo>
                <a:lnTo>
                  <a:pt x="220319" y="0"/>
                </a:lnTo>
                <a:lnTo>
                  <a:pt x="6980693" y="2825"/>
                </a:lnTo>
                <a:lnTo>
                  <a:pt x="7061190" y="33121"/>
                </a:lnTo>
                <a:lnTo>
                  <a:pt x="7123968" y="91916"/>
                </a:lnTo>
                <a:lnTo>
                  <a:pt x="7159465" y="170260"/>
                </a:lnTo>
                <a:lnTo>
                  <a:pt x="7165107" y="220319"/>
                </a:lnTo>
                <a:lnTo>
                  <a:pt x="7159465" y="658302"/>
                </a:lnTo>
                <a:lnTo>
                  <a:pt x="7123968" y="736645"/>
                </a:lnTo>
                <a:lnTo>
                  <a:pt x="7061190" y="795440"/>
                </a:lnTo>
                <a:lnTo>
                  <a:pt x="6980693" y="825737"/>
                </a:lnTo>
                <a:lnTo>
                  <a:pt x="6944788" y="828562"/>
                </a:lnTo>
                <a:close/>
              </a:path>
            </a:pathLst>
          </a:custGeom>
          <a:solidFill>
            <a:srgbClr val="95B4D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g3426751a0b2_0_2"/>
          <p:cNvSpPr txBox="1"/>
          <p:nvPr/>
        </p:nvSpPr>
        <p:spPr>
          <a:xfrm>
            <a:off x="4501479" y="1681075"/>
            <a:ext cx="2922900" cy="32460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2000"/>
              <a:buFont typeface="Arial"/>
              <a:buNone/>
            </a:pPr>
            <a:r>
              <a:rPr b="1" lang="es-ES" sz="2000">
                <a:solidFill>
                  <a:srgbClr val="012033"/>
                </a:solidFill>
              </a:rPr>
              <a:t>2</a:t>
            </a:r>
            <a:r>
              <a:rPr b="1" i="0" lang="es-ES" sz="2000" u="none" cap="none" strike="noStrike">
                <a:solidFill>
                  <a:srgbClr val="012033"/>
                </a:solidFill>
                <a:latin typeface="Arial"/>
                <a:ea typeface="Arial"/>
                <a:cs typeface="Arial"/>
                <a:sym typeface="Arial"/>
              </a:rPr>
              <a:t>.1 </a:t>
            </a:r>
            <a:r>
              <a:rPr b="1" lang="es-ES" sz="2000">
                <a:solidFill>
                  <a:srgbClr val="012033"/>
                </a:solidFill>
              </a:rPr>
              <a:t>FUNCIONAMIENTO </a:t>
            </a:r>
            <a:endParaRPr b="0" i="0" sz="2400" u="none" cap="none" strike="noStrike">
              <a:solidFill>
                <a:srgbClr val="000000"/>
              </a:solidFill>
              <a:latin typeface="Trebuchet MS"/>
              <a:ea typeface="Trebuchet MS"/>
              <a:cs typeface="Trebuchet MS"/>
              <a:sym typeface="Trebuchet MS"/>
            </a:endParaRPr>
          </a:p>
        </p:txBody>
      </p:sp>
      <p:sp>
        <p:nvSpPr>
          <p:cNvPr id="46" name="Google Shape;46;g3426751a0b2_0_2"/>
          <p:cNvSpPr txBox="1"/>
          <p:nvPr/>
        </p:nvSpPr>
        <p:spPr>
          <a:xfrm>
            <a:off x="1464828" y="1057961"/>
            <a:ext cx="7415462" cy="395621"/>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RESUMEN DE CONTENIDOS</a:t>
            </a:r>
            <a:endParaRPr b="1" i="0" sz="2400" u="none" cap="none" strike="noStrike">
              <a:solidFill>
                <a:srgbClr val="002060"/>
              </a:solidFill>
              <a:latin typeface="Arial Black"/>
              <a:ea typeface="Arial Black"/>
              <a:cs typeface="Arial Black"/>
              <a:sym typeface="Arial Black"/>
            </a:endParaRPr>
          </a:p>
        </p:txBody>
      </p:sp>
      <p:sp>
        <p:nvSpPr>
          <p:cNvPr id="47" name="Google Shape;47;g3426751a0b2_0_2"/>
          <p:cNvSpPr/>
          <p:nvPr/>
        </p:nvSpPr>
        <p:spPr>
          <a:xfrm>
            <a:off x="2665730" y="4255983"/>
            <a:ext cx="7165340" cy="828675"/>
          </a:xfrm>
          <a:custGeom>
            <a:rect b="b" l="l" r="r" t="t"/>
            <a:pathLst>
              <a:path extrusionOk="0" h="828675" w="7165340">
                <a:moveTo>
                  <a:pt x="6944788" y="828562"/>
                </a:moveTo>
                <a:lnTo>
                  <a:pt x="184414" y="825737"/>
                </a:lnTo>
                <a:lnTo>
                  <a:pt x="103916" y="795441"/>
                </a:lnTo>
                <a:lnTo>
                  <a:pt x="41139" y="736645"/>
                </a:lnTo>
                <a:lnTo>
                  <a:pt x="5641" y="658302"/>
                </a:lnTo>
                <a:lnTo>
                  <a:pt x="0" y="608243"/>
                </a:lnTo>
                <a:lnTo>
                  <a:pt x="5641" y="170260"/>
                </a:lnTo>
                <a:lnTo>
                  <a:pt x="41139" y="91916"/>
                </a:lnTo>
                <a:lnTo>
                  <a:pt x="103916" y="33121"/>
                </a:lnTo>
                <a:lnTo>
                  <a:pt x="184414" y="2825"/>
                </a:lnTo>
                <a:lnTo>
                  <a:pt x="220319" y="0"/>
                </a:lnTo>
                <a:lnTo>
                  <a:pt x="6980693" y="2825"/>
                </a:lnTo>
                <a:lnTo>
                  <a:pt x="7061190" y="33121"/>
                </a:lnTo>
                <a:lnTo>
                  <a:pt x="7123968" y="91916"/>
                </a:lnTo>
                <a:lnTo>
                  <a:pt x="7159465" y="170260"/>
                </a:lnTo>
                <a:lnTo>
                  <a:pt x="7165107" y="220319"/>
                </a:lnTo>
                <a:lnTo>
                  <a:pt x="7159465" y="658302"/>
                </a:lnTo>
                <a:lnTo>
                  <a:pt x="7123968" y="736645"/>
                </a:lnTo>
                <a:lnTo>
                  <a:pt x="7061190" y="795440"/>
                </a:lnTo>
                <a:lnTo>
                  <a:pt x="6980693" y="825737"/>
                </a:lnTo>
                <a:lnTo>
                  <a:pt x="6944788" y="828562"/>
                </a:lnTo>
                <a:close/>
              </a:path>
            </a:pathLst>
          </a:custGeom>
          <a:solidFill>
            <a:srgbClr val="F2E78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g3426751a0b2_0_2"/>
          <p:cNvSpPr txBox="1"/>
          <p:nvPr/>
        </p:nvSpPr>
        <p:spPr>
          <a:xfrm>
            <a:off x="4701050" y="4467889"/>
            <a:ext cx="3774300" cy="32460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2000"/>
              <a:buFont typeface="Arial"/>
              <a:buNone/>
            </a:pPr>
            <a:r>
              <a:rPr b="1" lang="es-ES" sz="2000">
                <a:solidFill>
                  <a:srgbClr val="012033"/>
                </a:solidFill>
              </a:rPr>
              <a:t>2</a:t>
            </a:r>
            <a:r>
              <a:rPr b="1" i="0" lang="es-ES" sz="2000" u="none" cap="none" strike="noStrike">
                <a:solidFill>
                  <a:srgbClr val="012033"/>
                </a:solidFill>
                <a:latin typeface="Arial"/>
                <a:ea typeface="Arial"/>
                <a:cs typeface="Arial"/>
                <a:sym typeface="Arial"/>
              </a:rPr>
              <a:t>.</a:t>
            </a:r>
            <a:r>
              <a:rPr b="1" lang="es-ES" sz="2000">
                <a:solidFill>
                  <a:srgbClr val="012033"/>
                </a:solidFill>
              </a:rPr>
              <a:t>4</a:t>
            </a:r>
            <a:r>
              <a:rPr b="1" i="0" lang="es-ES" sz="2000" u="none" cap="none" strike="noStrike">
                <a:solidFill>
                  <a:srgbClr val="012033"/>
                </a:solidFill>
                <a:latin typeface="Arial"/>
                <a:ea typeface="Arial"/>
                <a:cs typeface="Arial"/>
                <a:sym typeface="Arial"/>
              </a:rPr>
              <a:t> </a:t>
            </a:r>
            <a:r>
              <a:rPr b="1" lang="es-ES" sz="2000">
                <a:solidFill>
                  <a:srgbClr val="012033"/>
                </a:solidFill>
              </a:rPr>
              <a:t>ESTRUCTURA</a:t>
            </a:r>
            <a:endParaRPr b="1" i="0" sz="2000" u="none" cap="none" strike="noStrike">
              <a:solidFill>
                <a:srgbClr val="000000"/>
              </a:solidFill>
              <a:latin typeface="Arial"/>
              <a:ea typeface="Arial"/>
              <a:cs typeface="Arial"/>
              <a:sym typeface="Arial"/>
            </a:endParaRPr>
          </a:p>
        </p:txBody>
      </p:sp>
      <p:sp>
        <p:nvSpPr>
          <p:cNvPr id="49" name="Google Shape;49;g3426751a0b2_0_2"/>
          <p:cNvSpPr/>
          <p:nvPr/>
        </p:nvSpPr>
        <p:spPr>
          <a:xfrm>
            <a:off x="2641549" y="5188302"/>
            <a:ext cx="7165340" cy="828675"/>
          </a:xfrm>
          <a:custGeom>
            <a:rect b="b" l="l" r="r" t="t"/>
            <a:pathLst>
              <a:path extrusionOk="0" h="828675" w="7165340">
                <a:moveTo>
                  <a:pt x="6944788" y="828562"/>
                </a:moveTo>
                <a:lnTo>
                  <a:pt x="184414" y="825737"/>
                </a:lnTo>
                <a:lnTo>
                  <a:pt x="103916" y="795441"/>
                </a:lnTo>
                <a:lnTo>
                  <a:pt x="41139" y="736645"/>
                </a:lnTo>
                <a:lnTo>
                  <a:pt x="5641" y="658302"/>
                </a:lnTo>
                <a:lnTo>
                  <a:pt x="0" y="608243"/>
                </a:lnTo>
                <a:lnTo>
                  <a:pt x="5641" y="170260"/>
                </a:lnTo>
                <a:lnTo>
                  <a:pt x="41139" y="91916"/>
                </a:lnTo>
                <a:lnTo>
                  <a:pt x="103916" y="33121"/>
                </a:lnTo>
                <a:lnTo>
                  <a:pt x="184414" y="2825"/>
                </a:lnTo>
                <a:lnTo>
                  <a:pt x="220319" y="0"/>
                </a:lnTo>
                <a:lnTo>
                  <a:pt x="6980693" y="2825"/>
                </a:lnTo>
                <a:lnTo>
                  <a:pt x="7061190" y="33121"/>
                </a:lnTo>
                <a:lnTo>
                  <a:pt x="7123968" y="91916"/>
                </a:lnTo>
                <a:lnTo>
                  <a:pt x="7159465" y="170260"/>
                </a:lnTo>
                <a:lnTo>
                  <a:pt x="7165107" y="220319"/>
                </a:lnTo>
                <a:lnTo>
                  <a:pt x="7159465" y="658302"/>
                </a:lnTo>
                <a:lnTo>
                  <a:pt x="7123968" y="736645"/>
                </a:lnTo>
                <a:lnTo>
                  <a:pt x="7061190" y="795440"/>
                </a:lnTo>
                <a:lnTo>
                  <a:pt x="6980693" y="825737"/>
                </a:lnTo>
                <a:lnTo>
                  <a:pt x="6944788" y="828562"/>
                </a:lnTo>
                <a:close/>
              </a:path>
            </a:pathLst>
          </a:custGeom>
          <a:solidFill>
            <a:srgbClr val="BED0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g3426751a0b2_0_2"/>
          <p:cNvSpPr txBox="1"/>
          <p:nvPr/>
        </p:nvSpPr>
        <p:spPr>
          <a:xfrm>
            <a:off x="2748875" y="5419950"/>
            <a:ext cx="7415400" cy="32460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2000"/>
              <a:buFont typeface="Arial"/>
              <a:buNone/>
            </a:pPr>
            <a:r>
              <a:rPr b="1" lang="es-ES" sz="2000">
                <a:solidFill>
                  <a:srgbClr val="012033"/>
                </a:solidFill>
              </a:rPr>
              <a:t>2</a:t>
            </a:r>
            <a:r>
              <a:rPr b="1" i="0" lang="es-ES" sz="2000" u="none" cap="none" strike="noStrike">
                <a:solidFill>
                  <a:srgbClr val="012033"/>
                </a:solidFill>
                <a:latin typeface="Arial"/>
                <a:ea typeface="Arial"/>
                <a:cs typeface="Arial"/>
                <a:sym typeface="Arial"/>
              </a:rPr>
              <a:t>.</a:t>
            </a:r>
            <a:r>
              <a:rPr b="1" lang="es-ES" sz="2000">
                <a:solidFill>
                  <a:srgbClr val="012033"/>
                </a:solidFill>
              </a:rPr>
              <a:t>5</a:t>
            </a:r>
            <a:r>
              <a:rPr b="1" i="0" lang="es-ES" sz="2000" u="none" cap="none" strike="noStrike">
                <a:solidFill>
                  <a:srgbClr val="012033"/>
                </a:solidFill>
                <a:latin typeface="Arial"/>
                <a:ea typeface="Arial"/>
                <a:cs typeface="Arial"/>
                <a:sym typeface="Arial"/>
              </a:rPr>
              <a:t> </a:t>
            </a:r>
            <a:r>
              <a:rPr b="1" lang="es-ES" sz="2000">
                <a:solidFill>
                  <a:srgbClr val="012033"/>
                </a:solidFill>
              </a:rPr>
              <a:t>MATERIALES DE IMPRESIÓN Y PARTICULARIDADES</a:t>
            </a:r>
            <a:endParaRPr b="1" i="0" sz="2000" u="none" cap="none" strike="noStrike">
              <a:solidFill>
                <a:srgbClr val="000000"/>
              </a:solidFill>
              <a:latin typeface="Arial"/>
              <a:ea typeface="Arial"/>
              <a:cs typeface="Arial"/>
              <a:sym typeface="Arial"/>
            </a:endParaRPr>
          </a:p>
        </p:txBody>
      </p:sp>
      <p:sp>
        <p:nvSpPr>
          <p:cNvPr id="51" name="Google Shape;51;g3426751a0b2_0_2"/>
          <p:cNvSpPr/>
          <p:nvPr/>
        </p:nvSpPr>
        <p:spPr>
          <a:xfrm>
            <a:off x="2641549" y="1454502"/>
            <a:ext cx="7165340" cy="828675"/>
          </a:xfrm>
          <a:custGeom>
            <a:rect b="b" l="l" r="r" t="t"/>
            <a:pathLst>
              <a:path extrusionOk="0" h="828675" w="7165340">
                <a:moveTo>
                  <a:pt x="6944788" y="828562"/>
                </a:moveTo>
                <a:lnTo>
                  <a:pt x="184414" y="825737"/>
                </a:lnTo>
                <a:lnTo>
                  <a:pt x="103916" y="795441"/>
                </a:lnTo>
                <a:lnTo>
                  <a:pt x="41139" y="736645"/>
                </a:lnTo>
                <a:lnTo>
                  <a:pt x="5641" y="658302"/>
                </a:lnTo>
                <a:lnTo>
                  <a:pt x="0" y="608243"/>
                </a:lnTo>
                <a:lnTo>
                  <a:pt x="5641" y="170260"/>
                </a:lnTo>
                <a:lnTo>
                  <a:pt x="41139" y="91916"/>
                </a:lnTo>
                <a:lnTo>
                  <a:pt x="103916" y="33121"/>
                </a:lnTo>
                <a:lnTo>
                  <a:pt x="184414" y="2825"/>
                </a:lnTo>
                <a:lnTo>
                  <a:pt x="220319" y="0"/>
                </a:lnTo>
                <a:lnTo>
                  <a:pt x="6980693" y="2825"/>
                </a:lnTo>
                <a:lnTo>
                  <a:pt x="7061190" y="33121"/>
                </a:lnTo>
                <a:lnTo>
                  <a:pt x="7123968" y="91916"/>
                </a:lnTo>
                <a:lnTo>
                  <a:pt x="7159465" y="170260"/>
                </a:lnTo>
                <a:lnTo>
                  <a:pt x="7165107" y="220319"/>
                </a:lnTo>
                <a:lnTo>
                  <a:pt x="7159465" y="658302"/>
                </a:lnTo>
                <a:lnTo>
                  <a:pt x="7123968" y="736645"/>
                </a:lnTo>
                <a:lnTo>
                  <a:pt x="7061190" y="795440"/>
                </a:lnTo>
                <a:lnTo>
                  <a:pt x="6980693" y="825737"/>
                </a:lnTo>
                <a:lnTo>
                  <a:pt x="6944788" y="828562"/>
                </a:lnTo>
                <a:close/>
              </a:path>
            </a:pathLst>
          </a:custGeom>
          <a:solidFill>
            <a:srgbClr val="BED0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g3426751a0b2_0_2"/>
          <p:cNvSpPr txBox="1"/>
          <p:nvPr/>
        </p:nvSpPr>
        <p:spPr>
          <a:xfrm>
            <a:off x="4730075" y="1686150"/>
            <a:ext cx="7415400" cy="32460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2000"/>
              <a:buFont typeface="Arial"/>
              <a:buNone/>
            </a:pPr>
            <a:r>
              <a:rPr b="1" lang="es-ES" sz="2000">
                <a:solidFill>
                  <a:srgbClr val="012033"/>
                </a:solidFill>
              </a:rPr>
              <a:t>2.1 FUNCIONAMIENTO</a:t>
            </a:r>
            <a:endParaRPr b="1" i="0" sz="2000" u="none" cap="none" strike="noStrike">
              <a:solidFill>
                <a:srgbClr val="000000"/>
              </a:solidFill>
              <a:latin typeface="Arial"/>
              <a:ea typeface="Arial"/>
              <a:cs typeface="Arial"/>
              <a:sym typeface="Arial"/>
            </a:endParaRPr>
          </a:p>
        </p:txBody>
      </p:sp>
      <p:sp>
        <p:nvSpPr>
          <p:cNvPr id="53" name="Google Shape;53;g3426751a0b2_0_2"/>
          <p:cNvSpPr/>
          <p:nvPr/>
        </p:nvSpPr>
        <p:spPr>
          <a:xfrm>
            <a:off x="2665730" y="2350983"/>
            <a:ext cx="7165340" cy="828675"/>
          </a:xfrm>
          <a:custGeom>
            <a:rect b="b" l="l" r="r" t="t"/>
            <a:pathLst>
              <a:path extrusionOk="0" h="828675" w="7165340">
                <a:moveTo>
                  <a:pt x="6944788" y="828562"/>
                </a:moveTo>
                <a:lnTo>
                  <a:pt x="184414" y="825737"/>
                </a:lnTo>
                <a:lnTo>
                  <a:pt x="103916" y="795441"/>
                </a:lnTo>
                <a:lnTo>
                  <a:pt x="41139" y="736645"/>
                </a:lnTo>
                <a:lnTo>
                  <a:pt x="5641" y="658302"/>
                </a:lnTo>
                <a:lnTo>
                  <a:pt x="0" y="608243"/>
                </a:lnTo>
                <a:lnTo>
                  <a:pt x="5641" y="170260"/>
                </a:lnTo>
                <a:lnTo>
                  <a:pt x="41139" y="91916"/>
                </a:lnTo>
                <a:lnTo>
                  <a:pt x="103916" y="33121"/>
                </a:lnTo>
                <a:lnTo>
                  <a:pt x="184414" y="2825"/>
                </a:lnTo>
                <a:lnTo>
                  <a:pt x="220319" y="0"/>
                </a:lnTo>
                <a:lnTo>
                  <a:pt x="6980693" y="2825"/>
                </a:lnTo>
                <a:lnTo>
                  <a:pt x="7061190" y="33121"/>
                </a:lnTo>
                <a:lnTo>
                  <a:pt x="7123968" y="91916"/>
                </a:lnTo>
                <a:lnTo>
                  <a:pt x="7159465" y="170260"/>
                </a:lnTo>
                <a:lnTo>
                  <a:pt x="7165107" y="220319"/>
                </a:lnTo>
                <a:lnTo>
                  <a:pt x="7159465" y="658302"/>
                </a:lnTo>
                <a:lnTo>
                  <a:pt x="7123968" y="736645"/>
                </a:lnTo>
                <a:lnTo>
                  <a:pt x="7061190" y="795440"/>
                </a:lnTo>
                <a:lnTo>
                  <a:pt x="6980693" y="825737"/>
                </a:lnTo>
                <a:lnTo>
                  <a:pt x="6944788" y="828562"/>
                </a:lnTo>
                <a:close/>
              </a:path>
            </a:pathLst>
          </a:custGeom>
          <a:solidFill>
            <a:srgbClr val="F2E78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g3426751a0b2_0_2"/>
          <p:cNvSpPr txBox="1"/>
          <p:nvPr/>
        </p:nvSpPr>
        <p:spPr>
          <a:xfrm>
            <a:off x="4091450" y="2562900"/>
            <a:ext cx="4649700" cy="32460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2000"/>
              <a:buFont typeface="Arial"/>
              <a:buNone/>
            </a:pPr>
            <a:r>
              <a:rPr b="1" lang="es-ES" sz="2000">
                <a:solidFill>
                  <a:srgbClr val="012033"/>
                </a:solidFill>
              </a:rPr>
              <a:t>2</a:t>
            </a:r>
            <a:r>
              <a:rPr b="1" i="0" lang="es-ES" sz="2000" u="none" cap="none" strike="noStrike">
                <a:solidFill>
                  <a:srgbClr val="012033"/>
                </a:solidFill>
                <a:latin typeface="Arial"/>
                <a:ea typeface="Arial"/>
                <a:cs typeface="Arial"/>
                <a:sym typeface="Arial"/>
              </a:rPr>
              <a:t>.2 </a:t>
            </a:r>
            <a:r>
              <a:rPr b="1" lang="es-ES" sz="2000">
                <a:solidFill>
                  <a:srgbClr val="012033"/>
                </a:solidFill>
              </a:rPr>
              <a:t>PREPARACIÓN</a:t>
            </a:r>
            <a:r>
              <a:rPr b="1" lang="es-ES" sz="2000">
                <a:solidFill>
                  <a:srgbClr val="012033"/>
                </a:solidFill>
              </a:rPr>
              <a:t> DEL DISEÑO</a:t>
            </a:r>
            <a:endParaRPr b="1" i="0" sz="2000" u="none" cap="none" strike="noStrike">
              <a:solidFill>
                <a:srgbClr val="000000"/>
              </a:solidFill>
              <a:latin typeface="Arial"/>
              <a:ea typeface="Arial"/>
              <a:cs typeface="Arial"/>
              <a:sym typeface="Arial"/>
            </a:endParaRPr>
          </a:p>
        </p:txBody>
      </p:sp>
      <p:sp>
        <p:nvSpPr>
          <p:cNvPr id="55" name="Google Shape;55;g3426751a0b2_0_2"/>
          <p:cNvSpPr txBox="1"/>
          <p:nvPr/>
        </p:nvSpPr>
        <p:spPr>
          <a:xfrm>
            <a:off x="4091450" y="3553500"/>
            <a:ext cx="4649700" cy="32460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2000"/>
              <a:buFont typeface="Arial"/>
              <a:buNone/>
            </a:pPr>
            <a:r>
              <a:rPr b="1" lang="es-ES" sz="2000">
                <a:solidFill>
                  <a:srgbClr val="012033"/>
                </a:solidFill>
              </a:rPr>
              <a:t>2</a:t>
            </a:r>
            <a:r>
              <a:rPr b="1" i="0" lang="es-ES" sz="2000" u="none" cap="none" strike="noStrike">
                <a:solidFill>
                  <a:srgbClr val="012033"/>
                </a:solidFill>
                <a:latin typeface="Arial"/>
                <a:ea typeface="Arial"/>
                <a:cs typeface="Arial"/>
                <a:sym typeface="Arial"/>
              </a:rPr>
              <a:t>.</a:t>
            </a:r>
            <a:r>
              <a:rPr b="1" lang="es-ES" sz="2000">
                <a:solidFill>
                  <a:srgbClr val="012033"/>
                </a:solidFill>
              </a:rPr>
              <a:t>3</a:t>
            </a:r>
            <a:r>
              <a:rPr b="1" i="0" lang="es-ES" sz="2000" u="none" cap="none" strike="noStrike">
                <a:solidFill>
                  <a:srgbClr val="012033"/>
                </a:solidFill>
                <a:latin typeface="Arial"/>
                <a:ea typeface="Arial"/>
                <a:cs typeface="Arial"/>
                <a:sym typeface="Arial"/>
              </a:rPr>
              <a:t> </a:t>
            </a:r>
            <a:r>
              <a:rPr b="1" lang="es-ES" sz="2000">
                <a:solidFill>
                  <a:srgbClr val="012033"/>
                </a:solidFill>
              </a:rPr>
              <a:t>FASE DE IMPRESIÓN FDM</a:t>
            </a:r>
            <a:endParaRPr b="1" i="0" sz="20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367d35f2297_0_45"/>
          <p:cNvSpPr txBox="1"/>
          <p:nvPr>
            <p:ph type="title"/>
          </p:nvPr>
        </p:nvSpPr>
        <p:spPr>
          <a:xfrm>
            <a:off x="1308301" y="150100"/>
            <a:ext cx="81084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UD2:TECNOLOGÍA FDM</a:t>
            </a:r>
            <a:endParaRPr/>
          </a:p>
        </p:txBody>
      </p:sp>
      <p:sp>
        <p:nvSpPr>
          <p:cNvPr id="283" name="Google Shape;283;g367d35f2297_0_45"/>
          <p:cNvSpPr txBox="1"/>
          <p:nvPr/>
        </p:nvSpPr>
        <p:spPr>
          <a:xfrm>
            <a:off x="1464825" y="1057950"/>
            <a:ext cx="10514700" cy="11487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2</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lang="es-ES" sz="2400">
                <a:solidFill>
                  <a:srgbClr val="002060"/>
                </a:solidFill>
                <a:latin typeface="Arial Black"/>
                <a:ea typeface="Arial Black"/>
                <a:cs typeface="Arial Black"/>
                <a:sym typeface="Arial Black"/>
              </a:rPr>
              <a:t> MATERIALES Y PARTICULARIDADE</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2.4.3.1 MATERIALES CON CARGAS DE FIBRA</a:t>
            </a:r>
            <a:endParaRPr b="1" sz="2400">
              <a:solidFill>
                <a:srgbClr val="002060"/>
              </a:solidFill>
              <a:latin typeface="Arial Black"/>
              <a:ea typeface="Arial Black"/>
              <a:cs typeface="Arial Black"/>
              <a:sym typeface="Arial Black"/>
            </a:endParaRPr>
          </a:p>
          <a:p>
            <a:pPr indent="0" lvl="0" marL="457200" marR="0" rtl="0" algn="l">
              <a:lnSpc>
                <a:spcPct val="100000"/>
              </a:lnSpc>
              <a:spcBef>
                <a:spcPts val="105"/>
              </a:spcBef>
              <a:spcAft>
                <a:spcPts val="0"/>
              </a:spcAft>
              <a:buNone/>
            </a:pPr>
            <a:r>
              <a:t/>
            </a:r>
            <a:endParaRPr b="1" sz="2400">
              <a:solidFill>
                <a:srgbClr val="002060"/>
              </a:solidFill>
              <a:latin typeface="Arial Black"/>
              <a:ea typeface="Arial Black"/>
              <a:cs typeface="Arial Black"/>
              <a:sym typeface="Arial Black"/>
            </a:endParaRPr>
          </a:p>
        </p:txBody>
      </p:sp>
      <p:pic>
        <p:nvPicPr>
          <p:cNvPr id="284" name="Google Shape;284;g367d35f2297_0_45"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285" name="Google Shape;285;g367d35f2297_0_45"/>
          <p:cNvSpPr txBox="1"/>
          <p:nvPr/>
        </p:nvSpPr>
        <p:spPr>
          <a:xfrm>
            <a:off x="1208700" y="1432950"/>
            <a:ext cx="10168800" cy="57366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000"/>
              </a:spcBef>
              <a:spcAft>
                <a:spcPts val="0"/>
              </a:spcAft>
              <a:buNone/>
            </a:pPr>
            <a:r>
              <a:t/>
            </a:r>
            <a:endParaRPr sz="1800">
              <a:solidFill>
                <a:schemeClr val="dk1"/>
              </a:solidFill>
            </a:endParaRPr>
          </a:p>
          <a:p>
            <a:pPr indent="-342900" lvl="0" marL="457200" rtl="0" algn="just">
              <a:lnSpc>
                <a:spcPct val="115000"/>
              </a:lnSpc>
              <a:spcBef>
                <a:spcPts val="1200"/>
              </a:spcBef>
              <a:spcAft>
                <a:spcPts val="0"/>
              </a:spcAft>
              <a:buClr>
                <a:schemeClr val="dk1"/>
              </a:buClr>
              <a:buSzPts val="1800"/>
              <a:buChar char="●"/>
            </a:pPr>
            <a:r>
              <a:rPr lang="es-ES" sz="1800">
                <a:solidFill>
                  <a:schemeClr val="dk1"/>
                </a:solidFill>
              </a:rPr>
              <a:t>Estos materiales para impresora 3D se encuentran entre los más resistentes después del metal, gracias a la incorporación de fibras que mejoran significativamente sus propiedades. Algunos ejemplos destacados son:.</a:t>
            </a:r>
            <a:endParaRPr sz="1800">
              <a:solidFill>
                <a:schemeClr val="dk1"/>
              </a:solidFill>
            </a:endParaRPr>
          </a:p>
          <a:p>
            <a:pPr indent="-342900" lvl="1" marL="914400" rtl="0" algn="just">
              <a:lnSpc>
                <a:spcPct val="115000"/>
              </a:lnSpc>
              <a:spcBef>
                <a:spcPts val="1200"/>
              </a:spcBef>
              <a:spcAft>
                <a:spcPts val="0"/>
              </a:spcAft>
              <a:buClr>
                <a:schemeClr val="dk1"/>
              </a:buClr>
              <a:buSzPts val="1800"/>
              <a:buChar char="○"/>
            </a:pPr>
            <a:r>
              <a:rPr lang="es-ES" sz="1800">
                <a:solidFill>
                  <a:schemeClr val="dk1"/>
                </a:solidFill>
              </a:rPr>
              <a:t>PP+GF</a:t>
            </a:r>
            <a:r>
              <a:rPr lang="es-ES" sz="1800">
                <a:solidFill>
                  <a:schemeClr val="dk1"/>
                </a:solidFill>
              </a:rPr>
              <a:t> Combina la excelente resistencia química del polipropileno con una resistencia mecánica notablemente. </a:t>
            </a:r>
            <a:r>
              <a:rPr lang="es-ES" sz="1800">
                <a:solidFill>
                  <a:srgbClr val="FF0000"/>
                </a:solidFill>
              </a:rPr>
              <a:t>Reflexión del alumnado</a:t>
            </a:r>
            <a:r>
              <a:rPr lang="es-ES" sz="1800">
                <a:solidFill>
                  <a:srgbClr val="FF0000"/>
                </a:solidFill>
              </a:rPr>
              <a:t>. Posibles aplicaciones? </a:t>
            </a:r>
            <a:endParaRPr sz="1800">
              <a:solidFill>
                <a:srgbClr val="FF0000"/>
              </a:solidFill>
            </a:endParaRPr>
          </a:p>
          <a:p>
            <a:pPr indent="-342900" lvl="1" marL="914400" rtl="0" algn="just">
              <a:lnSpc>
                <a:spcPct val="115000"/>
              </a:lnSpc>
              <a:spcBef>
                <a:spcPts val="1200"/>
              </a:spcBef>
              <a:spcAft>
                <a:spcPts val="0"/>
              </a:spcAft>
              <a:buClr>
                <a:schemeClr val="dk1"/>
              </a:buClr>
              <a:buSzPts val="1800"/>
              <a:buChar char="○"/>
            </a:pPr>
            <a:r>
              <a:rPr lang="es-ES" sz="1800">
                <a:solidFill>
                  <a:schemeClr val="dk1"/>
                </a:solidFill>
              </a:rPr>
              <a:t>PAHT +GF.C</a:t>
            </a:r>
            <a:r>
              <a:rPr lang="es-ES" sz="1800">
                <a:solidFill>
                  <a:schemeClr val="dk1"/>
                </a:solidFill>
              </a:rPr>
              <a:t>ombinación excepcional de tolerancia a altas temperaturas y una resistencia mecánica extraordinaria.Ejercicio.</a:t>
            </a:r>
            <a:r>
              <a:rPr lang="es-ES" sz="1800">
                <a:solidFill>
                  <a:srgbClr val="FF0000"/>
                </a:solidFill>
              </a:rPr>
              <a:t>Reflexión del alumnado.Posibles aplicaciones? </a:t>
            </a:r>
            <a:endParaRPr sz="1800">
              <a:solidFill>
                <a:srgbClr val="FF0000"/>
              </a:solidFill>
            </a:endParaRPr>
          </a:p>
          <a:p>
            <a:pPr indent="-342900" lvl="1" marL="914400" rtl="0" algn="just">
              <a:lnSpc>
                <a:spcPct val="115000"/>
              </a:lnSpc>
              <a:spcBef>
                <a:spcPts val="1200"/>
              </a:spcBef>
              <a:spcAft>
                <a:spcPts val="0"/>
              </a:spcAft>
              <a:buClr>
                <a:schemeClr val="dk1"/>
              </a:buClr>
              <a:buSzPts val="1800"/>
              <a:buChar char="○"/>
            </a:pPr>
            <a:r>
              <a:rPr lang="es-ES" sz="1800">
                <a:solidFill>
                  <a:schemeClr val="dk1"/>
                </a:solidFill>
              </a:rPr>
              <a:t>PET+GF. Ofrece una buena resistencia química, térmica y mecánica, lo que lo hace versátil para diversas aplicaciones exigente</a:t>
            </a:r>
            <a:r>
              <a:rPr lang="es-ES">
                <a:solidFill>
                  <a:schemeClr val="dk1"/>
                </a:solidFill>
              </a:rPr>
              <a:t>S</a:t>
            </a:r>
            <a:r>
              <a:rPr lang="es-ES" sz="1100">
                <a:solidFill>
                  <a:schemeClr val="dk1"/>
                </a:solidFill>
              </a:rPr>
              <a:t>.</a:t>
            </a:r>
            <a:r>
              <a:rPr lang="es-ES" sz="1800">
                <a:solidFill>
                  <a:srgbClr val="FF0000"/>
                </a:solidFill>
              </a:rPr>
              <a:t>Reflexión del alumnado.Posibles aplicaciones? </a:t>
            </a:r>
            <a:endParaRPr sz="1800">
              <a:solidFill>
                <a:srgbClr val="FF0000"/>
              </a:solidFill>
            </a:endParaRPr>
          </a:p>
          <a:p>
            <a:pPr indent="-342900" lvl="1" marL="914400" rtl="0" algn="just">
              <a:lnSpc>
                <a:spcPct val="115000"/>
              </a:lnSpc>
              <a:spcBef>
                <a:spcPts val="1200"/>
              </a:spcBef>
              <a:spcAft>
                <a:spcPts val="0"/>
              </a:spcAft>
              <a:buClr>
                <a:schemeClr val="dk1"/>
              </a:buClr>
              <a:buSzPts val="1800"/>
              <a:buChar char="○"/>
            </a:pPr>
            <a:r>
              <a:rPr lang="es-ES" sz="1800">
                <a:solidFill>
                  <a:schemeClr val="dk1"/>
                </a:solidFill>
              </a:rPr>
              <a:t>PLA+ GF. </a:t>
            </a:r>
            <a:r>
              <a:rPr lang="es-ES" sz="1800">
                <a:solidFill>
                  <a:srgbClr val="FF0000"/>
                </a:solidFill>
              </a:rPr>
              <a:t>Reflexión del alumnado.Características fisicas y posibles aplicaciones?</a:t>
            </a:r>
            <a:endParaRPr sz="1800">
              <a:solidFill>
                <a:srgbClr val="FF0000"/>
              </a:solidFill>
            </a:endParaRPr>
          </a:p>
          <a:p>
            <a:pPr indent="0" lvl="0" marL="914400" rtl="0" algn="just">
              <a:lnSpc>
                <a:spcPct val="150000"/>
              </a:lnSpc>
              <a:spcBef>
                <a:spcPts val="1200"/>
              </a:spcBef>
              <a:spcAft>
                <a:spcPts val="0"/>
              </a:spcAft>
              <a:buNone/>
            </a:pPr>
            <a:r>
              <a:t/>
            </a:r>
            <a:endParaRPr sz="1800">
              <a:solidFill>
                <a:schemeClr val="dk1"/>
              </a:solidFill>
            </a:endParaRPr>
          </a:p>
          <a:p>
            <a:pPr indent="0" lvl="0" marL="914400" rtl="0" algn="just">
              <a:lnSpc>
                <a:spcPct val="150000"/>
              </a:lnSpc>
              <a:spcBef>
                <a:spcPts val="1200"/>
              </a:spcBef>
              <a:spcAft>
                <a:spcPts val="1200"/>
              </a:spcAft>
              <a:buNone/>
            </a:pPr>
            <a:r>
              <a:t/>
            </a:r>
            <a:endParaRPr sz="18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3669362483f_3_0"/>
          <p:cNvSpPr txBox="1"/>
          <p:nvPr>
            <p:ph type="title"/>
          </p:nvPr>
        </p:nvSpPr>
        <p:spPr>
          <a:xfrm>
            <a:off x="1308295" y="150110"/>
            <a:ext cx="64230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UD1:CONOCIMIENTOS BÁSICOS</a:t>
            </a:r>
            <a:endParaRPr/>
          </a:p>
        </p:txBody>
      </p:sp>
      <p:pic>
        <p:nvPicPr>
          <p:cNvPr id="291" name="Google Shape;291;g3669362483f_3_0"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292" name="Google Shape;292;g3669362483f_3_0"/>
          <p:cNvSpPr txBox="1"/>
          <p:nvPr/>
        </p:nvSpPr>
        <p:spPr>
          <a:xfrm>
            <a:off x="4724681" y="4041029"/>
            <a:ext cx="9682500" cy="413100"/>
          </a:xfrm>
          <a:prstGeom prst="rect">
            <a:avLst/>
          </a:prstGeom>
          <a:noFill/>
          <a:ln>
            <a:noFill/>
          </a:ln>
        </p:spPr>
        <p:txBody>
          <a:bodyPr anchorCtr="0" anchor="t" bIns="0" lIns="0" spcFirstLastPara="1" rIns="0" wrap="square" tIns="12700">
            <a:spAutoFit/>
          </a:bodyPr>
          <a:lstStyle/>
          <a:p>
            <a:pPr indent="0" lvl="0" marL="12700" marR="5080" rtl="0" algn="l">
              <a:lnSpc>
                <a:spcPct val="115399"/>
              </a:lnSpc>
              <a:spcBef>
                <a:spcPts val="0"/>
              </a:spcBef>
              <a:spcAft>
                <a:spcPts val="0"/>
              </a:spcAft>
              <a:buClr>
                <a:srgbClr val="000000"/>
              </a:buClr>
              <a:buSzPts val="2600"/>
              <a:buFont typeface="Arial"/>
              <a:buNone/>
            </a:pPr>
            <a:r>
              <a:rPr b="0" i="0" lang="es-ES" sz="2600" u="none" cap="none" strike="noStrike">
                <a:solidFill>
                  <a:srgbClr val="012033"/>
                </a:solidFill>
                <a:latin typeface="Arial"/>
                <a:ea typeface="Arial"/>
                <a:cs typeface="Arial"/>
                <a:sym typeface="Arial"/>
              </a:rPr>
              <a:t>.</a:t>
            </a:r>
            <a:endParaRPr b="0" i="0" sz="2600" u="none" cap="none" strike="noStrike">
              <a:solidFill>
                <a:srgbClr val="000000"/>
              </a:solidFill>
              <a:latin typeface="Arial"/>
              <a:ea typeface="Arial"/>
              <a:cs typeface="Arial"/>
              <a:sym typeface="Arial"/>
            </a:endParaRPr>
          </a:p>
        </p:txBody>
      </p:sp>
      <p:sp>
        <p:nvSpPr>
          <p:cNvPr id="293" name="Google Shape;293;g3669362483f_3_0"/>
          <p:cNvSpPr txBox="1"/>
          <p:nvPr/>
        </p:nvSpPr>
        <p:spPr>
          <a:xfrm>
            <a:off x="1464828" y="1083611"/>
            <a:ext cx="7415400" cy="7659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EJERCICIO PRÁCTICO Nº</a:t>
            </a:r>
            <a:r>
              <a:rPr b="1" lang="es-ES" sz="2400">
                <a:solidFill>
                  <a:srgbClr val="002060"/>
                </a:solidFill>
                <a:latin typeface="Arial Black"/>
                <a:ea typeface="Arial Black"/>
                <a:cs typeface="Arial Black"/>
                <a:sym typeface="Arial Black"/>
              </a:rPr>
              <a:t>2</a:t>
            </a:r>
            <a:endParaRPr b="1" i="0" sz="2400" u="none" cap="none" strike="noStrike">
              <a:solidFill>
                <a:srgbClr val="002060"/>
              </a:solidFill>
              <a:latin typeface="Arial Black"/>
              <a:ea typeface="Arial Black"/>
              <a:cs typeface="Arial Black"/>
              <a:sym typeface="Arial Black"/>
            </a:endParaRPr>
          </a:p>
          <a:p>
            <a:pPr indent="0" lvl="0" marL="0" marR="0" rtl="0" algn="l">
              <a:lnSpc>
                <a:spcPct val="100000"/>
              </a:lnSpc>
              <a:spcBef>
                <a:spcPts val="105"/>
              </a:spcBef>
              <a:spcAft>
                <a:spcPts val="0"/>
              </a:spcAft>
              <a:buClr>
                <a:srgbClr val="000000"/>
              </a:buClr>
              <a:buSzPts val="2400"/>
              <a:buFont typeface="Arial"/>
              <a:buNone/>
            </a:pPr>
            <a:r>
              <a:t/>
            </a:r>
            <a:endParaRPr b="1" i="0" sz="2400" u="none" cap="none" strike="noStrike">
              <a:solidFill>
                <a:srgbClr val="002060"/>
              </a:solidFill>
              <a:latin typeface="Arial Black"/>
              <a:ea typeface="Arial Black"/>
              <a:cs typeface="Arial Black"/>
              <a:sym typeface="Arial Black"/>
            </a:endParaRPr>
          </a:p>
        </p:txBody>
      </p:sp>
      <p:sp>
        <p:nvSpPr>
          <p:cNvPr id="294" name="Google Shape;294;g3669362483f_3_0"/>
          <p:cNvSpPr txBox="1"/>
          <p:nvPr/>
        </p:nvSpPr>
        <p:spPr>
          <a:xfrm>
            <a:off x="1236950" y="1596500"/>
            <a:ext cx="10164900" cy="3755700"/>
          </a:xfrm>
          <a:prstGeom prst="rect">
            <a:avLst/>
          </a:prstGeom>
          <a:noFill/>
          <a:ln>
            <a:noFill/>
          </a:ln>
        </p:spPr>
        <p:txBody>
          <a:bodyPr anchorCtr="0" anchor="t" bIns="91425" lIns="91425" spcFirstLastPara="1" rIns="91425" wrap="square" tIns="91425">
            <a:spAutoFit/>
          </a:bodyPr>
          <a:lstStyle/>
          <a:p>
            <a:pPr indent="-342900" lvl="0" marL="457200" marR="0" rtl="0" algn="just">
              <a:lnSpc>
                <a:spcPct val="150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Los alumnos deben </a:t>
            </a:r>
            <a:r>
              <a:rPr lang="es-ES" sz="1800">
                <a:solidFill>
                  <a:schemeClr val="dk1"/>
                </a:solidFill>
              </a:rPr>
              <a:t>revisar las piezas realizadas en impresión en el laboratorio e indicar en </a:t>
            </a:r>
            <a:r>
              <a:rPr lang="es-ES" sz="1800">
                <a:solidFill>
                  <a:schemeClr val="dk1"/>
                </a:solidFill>
              </a:rPr>
              <a:t>cuál de los 6 materiales indicados anteriormente</a:t>
            </a:r>
            <a:r>
              <a:rPr lang="es-ES" sz="1800">
                <a:solidFill>
                  <a:schemeClr val="dk1"/>
                </a:solidFill>
              </a:rPr>
              <a:t> están realizados.</a:t>
            </a:r>
            <a:endParaRPr sz="1800">
              <a:solidFill>
                <a:schemeClr val="dk1"/>
              </a:solidFill>
            </a:endParaRPr>
          </a:p>
          <a:p>
            <a:pPr indent="-342900" lvl="0" marL="457200" marR="0" rtl="0" algn="just">
              <a:lnSpc>
                <a:spcPct val="150000"/>
              </a:lnSpc>
              <a:spcBef>
                <a:spcPts val="1000"/>
              </a:spcBef>
              <a:spcAft>
                <a:spcPts val="0"/>
              </a:spcAft>
              <a:buClr>
                <a:schemeClr val="dk1"/>
              </a:buClr>
              <a:buSzPts val="1800"/>
              <a:buFont typeface="Arial"/>
              <a:buChar char="●"/>
            </a:pPr>
            <a:r>
              <a:rPr lang="es-ES" sz="1800">
                <a:solidFill>
                  <a:schemeClr val="dk1"/>
                </a:solidFill>
              </a:rPr>
              <a:t>Sacar una foto de cada grupo de piezas por material indicando además una hipótesis el uso para el que se ha imprimido cada pieza.</a:t>
            </a:r>
            <a:endParaRPr b="0" i="0" sz="1800" u="none" cap="none" strike="noStrike">
              <a:solidFill>
                <a:schemeClr val="dk1"/>
              </a:solidFill>
              <a:latin typeface="Arial"/>
              <a:ea typeface="Arial"/>
              <a:cs typeface="Arial"/>
              <a:sym typeface="Arial"/>
            </a:endParaRPr>
          </a:p>
          <a:p>
            <a:pPr indent="0" lvl="0" marL="914400" marR="0" rtl="0" algn="just">
              <a:lnSpc>
                <a:spcPct val="15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342900" lvl="0" marL="457200" marR="0" rtl="0" algn="just">
              <a:lnSpc>
                <a:spcPct val="150000"/>
              </a:lnSpc>
              <a:spcBef>
                <a:spcPts val="0"/>
              </a:spcBef>
              <a:spcAft>
                <a:spcPts val="0"/>
              </a:spcAft>
              <a:buClr>
                <a:schemeClr val="dk1"/>
              </a:buClr>
              <a:buSzPts val="1800"/>
              <a:buFont typeface="Arial"/>
              <a:buChar char="●"/>
            </a:pPr>
            <a:r>
              <a:rPr lang="es-ES" sz="1800">
                <a:solidFill>
                  <a:schemeClr val="dk1"/>
                </a:solidFill>
              </a:rPr>
              <a:t>En el caso de que no se haya encontrado algún material de la lista, localizar en internet 2 ejemplos de cada material en el entorno industrial e indicar su uso</a:t>
            </a:r>
            <a:endParaRPr b="0" i="0" sz="1800" u="none" cap="none" strike="noStrike">
              <a:solidFill>
                <a:schemeClr val="dk1"/>
              </a:solidFill>
              <a:latin typeface="Arial"/>
              <a:ea typeface="Arial"/>
              <a:cs typeface="Arial"/>
              <a:sym typeface="Arial"/>
            </a:endParaRPr>
          </a:p>
          <a:p>
            <a:pPr indent="0" lvl="0" marL="0" marR="0" rtl="0" algn="just">
              <a:lnSpc>
                <a:spcPct val="150000"/>
              </a:lnSpc>
              <a:spcBef>
                <a:spcPts val="2000"/>
              </a:spcBef>
              <a:spcAft>
                <a:spcPts val="200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367d35f2297_0_59"/>
          <p:cNvSpPr txBox="1"/>
          <p:nvPr>
            <p:ph type="title"/>
          </p:nvPr>
        </p:nvSpPr>
        <p:spPr>
          <a:xfrm>
            <a:off x="1308301" y="150100"/>
            <a:ext cx="81084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UD2:TECNOLOGÍA FDM</a:t>
            </a:r>
            <a:endParaRPr/>
          </a:p>
        </p:txBody>
      </p:sp>
      <p:sp>
        <p:nvSpPr>
          <p:cNvPr id="300" name="Google Shape;300;g367d35f2297_0_59"/>
          <p:cNvSpPr txBox="1"/>
          <p:nvPr/>
        </p:nvSpPr>
        <p:spPr>
          <a:xfrm>
            <a:off x="1464825" y="1057950"/>
            <a:ext cx="10514700" cy="11487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2</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3 MATERIALES Y PARTICULARIDADE</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2.4 </a:t>
            </a:r>
            <a:r>
              <a:rPr b="1" lang="es-ES" sz="2400">
                <a:solidFill>
                  <a:srgbClr val="002060"/>
                </a:solidFill>
                <a:latin typeface="Arial Black"/>
                <a:ea typeface="Arial Black"/>
                <a:cs typeface="Arial Black"/>
                <a:sym typeface="Arial Black"/>
              </a:rPr>
              <a:t>SELECCIÓN</a:t>
            </a:r>
            <a:r>
              <a:rPr b="1" lang="es-ES" sz="2400">
                <a:solidFill>
                  <a:srgbClr val="002060"/>
                </a:solidFill>
                <a:latin typeface="Arial Black"/>
                <a:ea typeface="Arial Black"/>
                <a:cs typeface="Arial Black"/>
                <a:sym typeface="Arial Black"/>
              </a:rPr>
              <a:t> DEL MATERIAL SEGÚN LA NECESIDAD </a:t>
            </a:r>
            <a:endParaRPr b="1" sz="2400">
              <a:solidFill>
                <a:srgbClr val="002060"/>
              </a:solidFill>
              <a:latin typeface="Arial Black"/>
              <a:ea typeface="Arial Black"/>
              <a:cs typeface="Arial Black"/>
              <a:sym typeface="Arial Black"/>
            </a:endParaRPr>
          </a:p>
          <a:p>
            <a:pPr indent="0" lvl="0" marL="457200" marR="0" rtl="0" algn="l">
              <a:lnSpc>
                <a:spcPct val="100000"/>
              </a:lnSpc>
              <a:spcBef>
                <a:spcPts val="105"/>
              </a:spcBef>
              <a:spcAft>
                <a:spcPts val="0"/>
              </a:spcAft>
              <a:buNone/>
            </a:pPr>
            <a:r>
              <a:t/>
            </a:r>
            <a:endParaRPr b="1" sz="2400">
              <a:solidFill>
                <a:srgbClr val="002060"/>
              </a:solidFill>
              <a:latin typeface="Arial Black"/>
              <a:ea typeface="Arial Black"/>
              <a:cs typeface="Arial Black"/>
              <a:sym typeface="Arial Black"/>
            </a:endParaRPr>
          </a:p>
        </p:txBody>
      </p:sp>
      <p:pic>
        <p:nvPicPr>
          <p:cNvPr id="301" name="Google Shape;301;g367d35f2297_0_59"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302" name="Google Shape;302;g367d35f2297_0_59"/>
          <p:cNvSpPr txBox="1"/>
          <p:nvPr/>
        </p:nvSpPr>
        <p:spPr>
          <a:xfrm>
            <a:off x="1208700" y="1432950"/>
            <a:ext cx="10420500" cy="45042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000"/>
              </a:spcBef>
              <a:spcAft>
                <a:spcPts val="0"/>
              </a:spcAft>
              <a:buNone/>
            </a:pPr>
            <a:r>
              <a:t/>
            </a:r>
            <a:endParaRPr sz="1800">
              <a:solidFill>
                <a:schemeClr val="dk1"/>
              </a:solidFill>
            </a:endParaRPr>
          </a:p>
          <a:p>
            <a:pPr indent="-342900" lvl="0" marL="457200" rtl="0" algn="just">
              <a:lnSpc>
                <a:spcPct val="115000"/>
              </a:lnSpc>
              <a:spcBef>
                <a:spcPts val="1200"/>
              </a:spcBef>
              <a:spcAft>
                <a:spcPts val="0"/>
              </a:spcAft>
              <a:buClr>
                <a:schemeClr val="dk1"/>
              </a:buClr>
              <a:buSzPts val="1800"/>
              <a:buChar char="●"/>
            </a:pPr>
            <a:r>
              <a:rPr lang="es-ES" sz="1800">
                <a:solidFill>
                  <a:schemeClr val="dk1"/>
                </a:solidFill>
              </a:rPr>
              <a:t>La elección del material para impresión FDM depende principalmente del </a:t>
            </a:r>
            <a:r>
              <a:rPr b="1" lang="es-ES" sz="1800">
                <a:solidFill>
                  <a:schemeClr val="dk1"/>
                </a:solidFill>
              </a:rPr>
              <a:t>uso de la pieza y sus requisitos mecánicos:</a:t>
            </a:r>
            <a:endParaRPr b="1" sz="1800">
              <a:solidFill>
                <a:schemeClr val="dk1"/>
              </a:solidFill>
            </a:endParaRPr>
          </a:p>
          <a:p>
            <a:pPr indent="-342900" lvl="1" marL="914400" rtl="0" algn="just">
              <a:lnSpc>
                <a:spcPct val="115000"/>
              </a:lnSpc>
              <a:spcBef>
                <a:spcPts val="1000"/>
              </a:spcBef>
              <a:spcAft>
                <a:spcPts val="0"/>
              </a:spcAft>
              <a:buClr>
                <a:schemeClr val="dk1"/>
              </a:buClr>
              <a:buSzPts val="1800"/>
              <a:buChar char="○"/>
            </a:pPr>
            <a:r>
              <a:rPr lang="es-ES" sz="1800">
                <a:solidFill>
                  <a:schemeClr val="dk1"/>
                </a:solidFill>
              </a:rPr>
              <a:t>Si solo necesitas un prototipo visual, el PLA es una excelente opción debido a su facilidad de impresión y acabados detallados	</a:t>
            </a:r>
            <a:endParaRPr sz="1800">
              <a:solidFill>
                <a:schemeClr val="dk1"/>
              </a:solidFill>
            </a:endParaRPr>
          </a:p>
          <a:p>
            <a:pPr indent="-342900" lvl="1" marL="914400" rtl="0" algn="just">
              <a:lnSpc>
                <a:spcPct val="115000"/>
              </a:lnSpc>
              <a:spcBef>
                <a:spcPts val="1200"/>
              </a:spcBef>
              <a:spcAft>
                <a:spcPts val="0"/>
              </a:spcAft>
              <a:buClr>
                <a:schemeClr val="dk1"/>
              </a:buClr>
              <a:buSzPts val="1800"/>
              <a:buChar char="○"/>
            </a:pPr>
            <a:r>
              <a:rPr lang="es-ES" sz="1800">
                <a:solidFill>
                  <a:schemeClr val="dk1"/>
                </a:solidFill>
              </a:rPr>
              <a:t>Para piezas funcionales que requieren mayor resistencia, ABS y PETG son opciones populares, ya que ofrecen buena durabilidad y resistencia a la tracción, aunque el ABS puede ser más difícil de imprimir debido al warping</a:t>
            </a:r>
            <a:endParaRPr sz="1800">
              <a:solidFill>
                <a:schemeClr val="dk1"/>
              </a:solidFill>
            </a:endParaRPr>
          </a:p>
          <a:p>
            <a:pPr indent="-342900" lvl="1" marL="914400" rtl="0" algn="just">
              <a:lnSpc>
                <a:spcPct val="115000"/>
              </a:lnSpc>
              <a:spcBef>
                <a:spcPts val="1200"/>
              </a:spcBef>
              <a:spcAft>
                <a:spcPts val="0"/>
              </a:spcAft>
              <a:buClr>
                <a:schemeClr val="dk1"/>
              </a:buClr>
              <a:buSzPts val="1800"/>
              <a:buChar char="○"/>
            </a:pPr>
            <a:r>
              <a:rPr lang="es-ES" sz="1800">
                <a:solidFill>
                  <a:schemeClr val="dk1"/>
                </a:solidFill>
              </a:rPr>
              <a:t>Si se necesita flexibilidad, el TPU es el material ideal.</a:t>
            </a:r>
            <a:endParaRPr sz="1800">
              <a:solidFill>
                <a:schemeClr val="dk1"/>
              </a:solidFill>
            </a:endParaRPr>
          </a:p>
          <a:p>
            <a:pPr indent="-342900" lvl="1" marL="914400" rtl="0" algn="just">
              <a:lnSpc>
                <a:spcPct val="115000"/>
              </a:lnSpc>
              <a:spcBef>
                <a:spcPts val="1200"/>
              </a:spcBef>
              <a:spcAft>
                <a:spcPts val="0"/>
              </a:spcAft>
              <a:buClr>
                <a:schemeClr val="dk1"/>
              </a:buClr>
              <a:buSzPts val="1800"/>
              <a:buChar char="○"/>
            </a:pPr>
            <a:r>
              <a:rPr lang="es-ES" sz="1800">
                <a:solidFill>
                  <a:schemeClr val="dk1"/>
                </a:solidFill>
              </a:rPr>
              <a:t>Para piezas que deben soportar temperaturas elevadas, Nylon o PC.</a:t>
            </a:r>
            <a:endParaRPr b="1" sz="1800">
              <a:solidFill>
                <a:schemeClr val="dk1"/>
              </a:solidFill>
            </a:endParaRPr>
          </a:p>
          <a:p>
            <a:pPr indent="0" lvl="0" marL="0" rtl="0" algn="just">
              <a:lnSpc>
                <a:spcPct val="150000"/>
              </a:lnSpc>
              <a:spcBef>
                <a:spcPts val="1200"/>
              </a:spcBef>
              <a:spcAft>
                <a:spcPts val="1200"/>
              </a:spcAft>
              <a:buNone/>
            </a:pPr>
            <a:r>
              <a:t/>
            </a:r>
            <a:endParaRPr sz="18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367d35f2297_0_67"/>
          <p:cNvSpPr txBox="1"/>
          <p:nvPr>
            <p:ph type="title"/>
          </p:nvPr>
        </p:nvSpPr>
        <p:spPr>
          <a:xfrm>
            <a:off x="1308301" y="150100"/>
            <a:ext cx="81084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UD2:TECNOLOGÍA FDM</a:t>
            </a:r>
            <a:endParaRPr/>
          </a:p>
        </p:txBody>
      </p:sp>
      <p:sp>
        <p:nvSpPr>
          <p:cNvPr id="308" name="Google Shape;308;g367d35f2297_0_67"/>
          <p:cNvSpPr txBox="1"/>
          <p:nvPr/>
        </p:nvSpPr>
        <p:spPr>
          <a:xfrm>
            <a:off x="1464825" y="1057950"/>
            <a:ext cx="10514700" cy="11487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2</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3 MATERIALES Y PARTICULARIDADE</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2.4 SELECCIÓN DEL MATERIAL SEGÚN LA NECESIDAD </a:t>
            </a:r>
            <a:endParaRPr b="1" sz="2400">
              <a:solidFill>
                <a:srgbClr val="002060"/>
              </a:solidFill>
              <a:latin typeface="Arial Black"/>
              <a:ea typeface="Arial Black"/>
              <a:cs typeface="Arial Black"/>
              <a:sym typeface="Arial Black"/>
            </a:endParaRPr>
          </a:p>
          <a:p>
            <a:pPr indent="0" lvl="0" marL="457200" marR="0" rtl="0" algn="l">
              <a:lnSpc>
                <a:spcPct val="100000"/>
              </a:lnSpc>
              <a:spcBef>
                <a:spcPts val="105"/>
              </a:spcBef>
              <a:spcAft>
                <a:spcPts val="0"/>
              </a:spcAft>
              <a:buNone/>
            </a:pPr>
            <a:r>
              <a:t/>
            </a:r>
            <a:endParaRPr b="1" sz="2400">
              <a:solidFill>
                <a:srgbClr val="002060"/>
              </a:solidFill>
              <a:latin typeface="Arial Black"/>
              <a:ea typeface="Arial Black"/>
              <a:cs typeface="Arial Black"/>
              <a:sym typeface="Arial Black"/>
            </a:endParaRPr>
          </a:p>
        </p:txBody>
      </p:sp>
      <p:pic>
        <p:nvPicPr>
          <p:cNvPr id="309" name="Google Shape;309;g367d35f2297_0_67"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310" name="Google Shape;310;g367d35f2297_0_67"/>
          <p:cNvSpPr txBox="1"/>
          <p:nvPr/>
        </p:nvSpPr>
        <p:spPr>
          <a:xfrm>
            <a:off x="1208700" y="1432950"/>
            <a:ext cx="10420500" cy="41304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000"/>
              </a:spcBef>
              <a:spcAft>
                <a:spcPts val="0"/>
              </a:spcAft>
              <a:buNone/>
            </a:pPr>
            <a:r>
              <a:t/>
            </a:r>
            <a:endParaRPr sz="1800">
              <a:solidFill>
                <a:schemeClr val="dk1"/>
              </a:solidFill>
            </a:endParaRPr>
          </a:p>
          <a:p>
            <a:pPr indent="-342900" lvl="0" marL="457200" rtl="0" algn="just">
              <a:lnSpc>
                <a:spcPct val="100000"/>
              </a:lnSpc>
              <a:spcBef>
                <a:spcPts val="1200"/>
              </a:spcBef>
              <a:spcAft>
                <a:spcPts val="0"/>
              </a:spcAft>
              <a:buClr>
                <a:schemeClr val="dk1"/>
              </a:buClr>
              <a:buSzPts val="1800"/>
              <a:buChar char="●"/>
            </a:pPr>
            <a:r>
              <a:rPr lang="es-ES" sz="1800">
                <a:solidFill>
                  <a:schemeClr val="dk1"/>
                </a:solidFill>
              </a:rPr>
              <a:t>En cuanto a la </a:t>
            </a:r>
            <a:r>
              <a:rPr b="1" lang="es-ES" sz="1800">
                <a:solidFill>
                  <a:schemeClr val="dk1"/>
                </a:solidFill>
              </a:rPr>
              <a:t>facilidad de impresión</a:t>
            </a:r>
            <a:r>
              <a:rPr b="1" lang="es-ES" sz="1800">
                <a:solidFill>
                  <a:schemeClr val="dk1"/>
                </a:solidFill>
              </a:rPr>
              <a:t>:</a:t>
            </a:r>
            <a:endParaRPr b="1" sz="1800">
              <a:solidFill>
                <a:schemeClr val="dk1"/>
              </a:solidFill>
            </a:endParaRPr>
          </a:p>
          <a:p>
            <a:pPr indent="-342900" lvl="1" marL="914400" rtl="0" algn="just">
              <a:lnSpc>
                <a:spcPct val="100000"/>
              </a:lnSpc>
              <a:spcBef>
                <a:spcPts val="1000"/>
              </a:spcBef>
              <a:spcAft>
                <a:spcPts val="0"/>
              </a:spcAft>
              <a:buClr>
                <a:schemeClr val="dk1"/>
              </a:buClr>
              <a:buSzPts val="1800"/>
              <a:buChar char="○"/>
            </a:pPr>
            <a:r>
              <a:rPr lang="es-ES" sz="1800">
                <a:solidFill>
                  <a:schemeClr val="dk1"/>
                </a:solidFill>
              </a:rPr>
              <a:t>El PLA es el más fácil de manejar, no requiere cama calefaccionada y tiene baja probabilidad de deformarse</a:t>
            </a:r>
            <a:r>
              <a:rPr lang="es-ES" sz="1100">
                <a:solidFill>
                  <a:schemeClr val="dk1"/>
                </a:solidFill>
              </a:rPr>
              <a:t>.</a:t>
            </a:r>
            <a:endParaRPr sz="1100">
              <a:solidFill>
                <a:schemeClr val="dk1"/>
              </a:solidFill>
            </a:endParaRPr>
          </a:p>
          <a:p>
            <a:pPr indent="-298450" lvl="1" marL="914400" rtl="0" algn="just">
              <a:lnSpc>
                <a:spcPct val="100000"/>
              </a:lnSpc>
              <a:spcBef>
                <a:spcPts val="1200"/>
              </a:spcBef>
              <a:spcAft>
                <a:spcPts val="0"/>
              </a:spcAft>
              <a:buClr>
                <a:schemeClr val="dk1"/>
              </a:buClr>
              <a:buSzPts val="1100"/>
              <a:buChar char="○"/>
            </a:pPr>
            <a:r>
              <a:rPr lang="es-ES" sz="1800">
                <a:solidFill>
                  <a:schemeClr val="dk1"/>
                </a:solidFill>
              </a:rPr>
              <a:t>El ABS es </a:t>
            </a:r>
            <a:r>
              <a:rPr lang="es-ES" sz="1800">
                <a:solidFill>
                  <a:schemeClr val="dk1"/>
                </a:solidFill>
              </a:rPr>
              <a:t>más</a:t>
            </a:r>
            <a:r>
              <a:rPr lang="es-ES" sz="1800">
                <a:solidFill>
                  <a:schemeClr val="dk1"/>
                </a:solidFill>
              </a:rPr>
              <a:t> complejo de imprimir que el PLA pero es </a:t>
            </a:r>
            <a:r>
              <a:rPr lang="es-ES" sz="1800">
                <a:solidFill>
                  <a:schemeClr val="dk1"/>
                </a:solidFill>
              </a:rPr>
              <a:t>más</a:t>
            </a:r>
            <a:r>
              <a:rPr lang="es-ES" sz="1800">
                <a:solidFill>
                  <a:schemeClr val="dk1"/>
                </a:solidFill>
              </a:rPr>
              <a:t> resistente y soporta mejor las temperaturas</a:t>
            </a:r>
            <a:r>
              <a:rPr lang="es-ES" sz="1100">
                <a:solidFill>
                  <a:schemeClr val="dk1"/>
                </a:solidFill>
              </a:rPr>
              <a:t>.</a:t>
            </a:r>
            <a:endParaRPr sz="1100">
              <a:solidFill>
                <a:schemeClr val="dk1"/>
              </a:solidFill>
            </a:endParaRPr>
          </a:p>
          <a:p>
            <a:pPr indent="-298450" lvl="1" marL="914400" rtl="0" algn="just">
              <a:lnSpc>
                <a:spcPct val="100000"/>
              </a:lnSpc>
              <a:spcBef>
                <a:spcPts val="1200"/>
              </a:spcBef>
              <a:spcAft>
                <a:spcPts val="0"/>
              </a:spcAft>
              <a:buClr>
                <a:schemeClr val="dk1"/>
              </a:buClr>
              <a:buSzPts val="1100"/>
              <a:buChar char="○"/>
            </a:pPr>
            <a:r>
              <a:rPr lang="es-ES" sz="1800">
                <a:solidFill>
                  <a:schemeClr val="dk1"/>
                </a:solidFill>
              </a:rPr>
              <a:t>El PETG es más fácil de imprimir que el ABS y ofrece buenas propiedades mecánicas sin ser tan propenso a deformarse.</a:t>
            </a:r>
            <a:endParaRPr sz="1100">
              <a:solidFill>
                <a:schemeClr val="dk1"/>
              </a:solidFill>
            </a:endParaRPr>
          </a:p>
          <a:p>
            <a:pPr indent="-342900" lvl="1" marL="914400" rtl="0" algn="just">
              <a:lnSpc>
                <a:spcPct val="100000"/>
              </a:lnSpc>
              <a:spcBef>
                <a:spcPts val="1200"/>
              </a:spcBef>
              <a:spcAft>
                <a:spcPts val="0"/>
              </a:spcAft>
              <a:buClr>
                <a:schemeClr val="dk1"/>
              </a:buClr>
              <a:buSzPts val="1800"/>
              <a:buChar char="○"/>
            </a:pPr>
            <a:r>
              <a:rPr lang="es-ES" sz="1800">
                <a:solidFill>
                  <a:schemeClr val="dk1"/>
                </a:solidFill>
              </a:rPr>
              <a:t>Materiales como el Nylon y TPU pueden ser más complejos de manejar, pero ofrecen versatilidad en aplicaciones que requieren flexibilidad o resistencia al desgaste.</a:t>
            </a:r>
            <a:endParaRPr b="1" sz="1800">
              <a:solidFill>
                <a:schemeClr val="dk1"/>
              </a:solidFill>
            </a:endParaRPr>
          </a:p>
          <a:p>
            <a:pPr indent="0" lvl="0" marL="0" rtl="0" algn="just">
              <a:lnSpc>
                <a:spcPct val="150000"/>
              </a:lnSpc>
              <a:spcBef>
                <a:spcPts val="1200"/>
              </a:spcBef>
              <a:spcAft>
                <a:spcPts val="1200"/>
              </a:spcAft>
              <a:buNone/>
            </a:pPr>
            <a:r>
              <a:t/>
            </a:r>
            <a:endParaRPr sz="18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367d35f2297_0_74"/>
          <p:cNvSpPr txBox="1"/>
          <p:nvPr>
            <p:ph type="title"/>
          </p:nvPr>
        </p:nvSpPr>
        <p:spPr>
          <a:xfrm>
            <a:off x="1308301" y="150100"/>
            <a:ext cx="81084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UD2:TECNOLOGÍA FDM</a:t>
            </a:r>
            <a:endParaRPr/>
          </a:p>
        </p:txBody>
      </p:sp>
      <p:sp>
        <p:nvSpPr>
          <p:cNvPr id="316" name="Google Shape;316;g367d35f2297_0_74"/>
          <p:cNvSpPr txBox="1"/>
          <p:nvPr/>
        </p:nvSpPr>
        <p:spPr>
          <a:xfrm>
            <a:off x="1464825" y="1057950"/>
            <a:ext cx="10514700" cy="11487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2</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3 MATERIALES Y PARTICULARIDADE</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2.4 SELECCIÓN DEL MATERIAL SEGÚN LA NECESIDAD </a:t>
            </a:r>
            <a:endParaRPr b="1" sz="2400">
              <a:solidFill>
                <a:srgbClr val="002060"/>
              </a:solidFill>
              <a:latin typeface="Arial Black"/>
              <a:ea typeface="Arial Black"/>
              <a:cs typeface="Arial Black"/>
              <a:sym typeface="Arial Black"/>
            </a:endParaRPr>
          </a:p>
          <a:p>
            <a:pPr indent="0" lvl="0" marL="457200" marR="0" rtl="0" algn="l">
              <a:lnSpc>
                <a:spcPct val="100000"/>
              </a:lnSpc>
              <a:spcBef>
                <a:spcPts val="105"/>
              </a:spcBef>
              <a:spcAft>
                <a:spcPts val="0"/>
              </a:spcAft>
              <a:buNone/>
            </a:pPr>
            <a:r>
              <a:t/>
            </a:r>
            <a:endParaRPr b="1" sz="2400">
              <a:solidFill>
                <a:srgbClr val="002060"/>
              </a:solidFill>
              <a:latin typeface="Arial Black"/>
              <a:ea typeface="Arial Black"/>
              <a:cs typeface="Arial Black"/>
              <a:sym typeface="Arial Black"/>
            </a:endParaRPr>
          </a:p>
        </p:txBody>
      </p:sp>
      <p:pic>
        <p:nvPicPr>
          <p:cNvPr id="317" name="Google Shape;317;g367d35f2297_0_74"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318" name="Google Shape;318;g367d35f2297_0_74"/>
          <p:cNvSpPr txBox="1"/>
          <p:nvPr/>
        </p:nvSpPr>
        <p:spPr>
          <a:xfrm>
            <a:off x="1208700" y="1432950"/>
            <a:ext cx="10420500" cy="25911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000"/>
              </a:spcBef>
              <a:spcAft>
                <a:spcPts val="0"/>
              </a:spcAft>
              <a:buNone/>
            </a:pPr>
            <a:r>
              <a:t/>
            </a:r>
            <a:endParaRPr sz="1800">
              <a:solidFill>
                <a:schemeClr val="dk1"/>
              </a:solidFill>
            </a:endParaRPr>
          </a:p>
          <a:p>
            <a:pPr indent="-342900" lvl="0" marL="457200" rtl="0" algn="just">
              <a:lnSpc>
                <a:spcPct val="100000"/>
              </a:lnSpc>
              <a:spcBef>
                <a:spcPts val="1200"/>
              </a:spcBef>
              <a:spcAft>
                <a:spcPts val="0"/>
              </a:spcAft>
              <a:buClr>
                <a:schemeClr val="dk1"/>
              </a:buClr>
              <a:buSzPts val="1800"/>
              <a:buChar char="●"/>
            </a:pPr>
            <a:r>
              <a:rPr lang="es-ES" sz="1800">
                <a:solidFill>
                  <a:schemeClr val="dk1"/>
                </a:solidFill>
              </a:rPr>
              <a:t>En cuanto al </a:t>
            </a:r>
            <a:r>
              <a:rPr b="1" lang="es-ES" sz="1800">
                <a:solidFill>
                  <a:schemeClr val="dk1"/>
                </a:solidFill>
              </a:rPr>
              <a:t>costo</a:t>
            </a:r>
            <a:r>
              <a:rPr b="1" lang="es-ES" sz="1800">
                <a:solidFill>
                  <a:schemeClr val="dk1"/>
                </a:solidFill>
              </a:rPr>
              <a:t>:</a:t>
            </a:r>
            <a:endParaRPr b="1" sz="1800">
              <a:solidFill>
                <a:schemeClr val="dk1"/>
              </a:solidFill>
            </a:endParaRPr>
          </a:p>
          <a:p>
            <a:pPr indent="-342900" lvl="1" marL="914400" rtl="0" algn="just">
              <a:lnSpc>
                <a:spcPct val="100000"/>
              </a:lnSpc>
              <a:spcBef>
                <a:spcPts val="1000"/>
              </a:spcBef>
              <a:spcAft>
                <a:spcPts val="0"/>
              </a:spcAft>
              <a:buClr>
                <a:schemeClr val="dk1"/>
              </a:buClr>
              <a:buSzPts val="1800"/>
              <a:buChar char="○"/>
            </a:pPr>
            <a:r>
              <a:rPr lang="es-ES" sz="1800">
                <a:solidFill>
                  <a:schemeClr val="dk1"/>
                </a:solidFill>
              </a:rPr>
              <a:t>El PLA siendo el más económico</a:t>
            </a:r>
            <a:endParaRPr sz="1800">
              <a:solidFill>
                <a:schemeClr val="dk1"/>
              </a:solidFill>
            </a:endParaRPr>
          </a:p>
          <a:p>
            <a:pPr indent="-298450" lvl="1" marL="914400" rtl="0" algn="just">
              <a:lnSpc>
                <a:spcPct val="100000"/>
              </a:lnSpc>
              <a:spcBef>
                <a:spcPts val="1200"/>
              </a:spcBef>
              <a:spcAft>
                <a:spcPts val="0"/>
              </a:spcAft>
              <a:buClr>
                <a:schemeClr val="dk1"/>
              </a:buClr>
              <a:buSzPts val="1100"/>
              <a:buChar char="○"/>
            </a:pPr>
            <a:r>
              <a:rPr lang="es-ES" sz="1800">
                <a:solidFill>
                  <a:schemeClr val="dk1"/>
                </a:solidFill>
              </a:rPr>
              <a:t>PC o Nylon siendo más caros debido a sus propiedades avanzada.</a:t>
            </a:r>
            <a:endParaRPr sz="1100">
              <a:solidFill>
                <a:schemeClr val="dk1"/>
              </a:solidFill>
            </a:endParaRPr>
          </a:p>
          <a:p>
            <a:pPr indent="-342900" lvl="1" marL="914400" rtl="0" algn="just">
              <a:lnSpc>
                <a:spcPct val="100000"/>
              </a:lnSpc>
              <a:spcBef>
                <a:spcPts val="1200"/>
              </a:spcBef>
              <a:spcAft>
                <a:spcPts val="0"/>
              </a:spcAft>
              <a:buClr>
                <a:schemeClr val="dk1"/>
              </a:buClr>
              <a:buSzPts val="1800"/>
              <a:buChar char="○"/>
            </a:pPr>
            <a:r>
              <a:t/>
            </a:r>
            <a:endParaRPr b="1" sz="1800">
              <a:solidFill>
                <a:schemeClr val="dk1"/>
              </a:solidFill>
            </a:endParaRPr>
          </a:p>
          <a:p>
            <a:pPr indent="0" lvl="0" marL="0" rtl="0" algn="just">
              <a:lnSpc>
                <a:spcPct val="150000"/>
              </a:lnSpc>
              <a:spcBef>
                <a:spcPts val="1200"/>
              </a:spcBef>
              <a:spcAft>
                <a:spcPts val="1200"/>
              </a:spcAft>
              <a:buNone/>
            </a:pPr>
            <a:r>
              <a:t/>
            </a:r>
            <a:endParaRPr sz="18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367d35f2297_0_83"/>
          <p:cNvSpPr txBox="1"/>
          <p:nvPr>
            <p:ph type="title"/>
          </p:nvPr>
        </p:nvSpPr>
        <p:spPr>
          <a:xfrm>
            <a:off x="1308295" y="150110"/>
            <a:ext cx="64230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UD1:CONOCIMIENTOS BÁSICOS</a:t>
            </a:r>
            <a:endParaRPr/>
          </a:p>
        </p:txBody>
      </p:sp>
      <p:pic>
        <p:nvPicPr>
          <p:cNvPr id="324" name="Google Shape;324;g367d35f2297_0_83"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325" name="Google Shape;325;g367d35f2297_0_83"/>
          <p:cNvSpPr txBox="1"/>
          <p:nvPr/>
        </p:nvSpPr>
        <p:spPr>
          <a:xfrm>
            <a:off x="4724681" y="4041029"/>
            <a:ext cx="9682500" cy="413100"/>
          </a:xfrm>
          <a:prstGeom prst="rect">
            <a:avLst/>
          </a:prstGeom>
          <a:noFill/>
          <a:ln>
            <a:noFill/>
          </a:ln>
        </p:spPr>
        <p:txBody>
          <a:bodyPr anchorCtr="0" anchor="t" bIns="0" lIns="0" spcFirstLastPara="1" rIns="0" wrap="square" tIns="12700">
            <a:spAutoFit/>
          </a:bodyPr>
          <a:lstStyle/>
          <a:p>
            <a:pPr indent="0" lvl="0" marL="12700" marR="5080" rtl="0" algn="l">
              <a:lnSpc>
                <a:spcPct val="115399"/>
              </a:lnSpc>
              <a:spcBef>
                <a:spcPts val="0"/>
              </a:spcBef>
              <a:spcAft>
                <a:spcPts val="0"/>
              </a:spcAft>
              <a:buClr>
                <a:srgbClr val="000000"/>
              </a:buClr>
              <a:buSzPts val="2600"/>
              <a:buFont typeface="Arial"/>
              <a:buNone/>
            </a:pPr>
            <a:r>
              <a:rPr b="0" i="0" lang="es-ES" sz="2600" u="none" cap="none" strike="noStrike">
                <a:solidFill>
                  <a:srgbClr val="012033"/>
                </a:solidFill>
                <a:latin typeface="Arial"/>
                <a:ea typeface="Arial"/>
                <a:cs typeface="Arial"/>
                <a:sym typeface="Arial"/>
              </a:rPr>
              <a:t>.</a:t>
            </a:r>
            <a:endParaRPr b="0" i="0" sz="2600" u="none" cap="none" strike="noStrike">
              <a:solidFill>
                <a:srgbClr val="000000"/>
              </a:solidFill>
              <a:latin typeface="Arial"/>
              <a:ea typeface="Arial"/>
              <a:cs typeface="Arial"/>
              <a:sym typeface="Arial"/>
            </a:endParaRPr>
          </a:p>
        </p:txBody>
      </p:sp>
      <p:sp>
        <p:nvSpPr>
          <p:cNvPr id="326" name="Google Shape;326;g367d35f2297_0_83"/>
          <p:cNvSpPr txBox="1"/>
          <p:nvPr/>
        </p:nvSpPr>
        <p:spPr>
          <a:xfrm>
            <a:off x="1464828" y="1083611"/>
            <a:ext cx="7415400" cy="7659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EJERCICIO PRÁCTICO Nº</a:t>
            </a:r>
            <a:r>
              <a:rPr b="1" lang="es-ES" sz="2400">
                <a:solidFill>
                  <a:srgbClr val="002060"/>
                </a:solidFill>
                <a:latin typeface="Arial Black"/>
                <a:ea typeface="Arial Black"/>
                <a:cs typeface="Arial Black"/>
                <a:sym typeface="Arial Black"/>
              </a:rPr>
              <a:t>3</a:t>
            </a:r>
            <a:endParaRPr b="1" i="0" sz="2400" u="none" cap="none" strike="noStrike">
              <a:solidFill>
                <a:srgbClr val="002060"/>
              </a:solidFill>
              <a:latin typeface="Arial Black"/>
              <a:ea typeface="Arial Black"/>
              <a:cs typeface="Arial Black"/>
              <a:sym typeface="Arial Black"/>
            </a:endParaRPr>
          </a:p>
          <a:p>
            <a:pPr indent="0" lvl="0" marL="0" marR="0" rtl="0" algn="l">
              <a:lnSpc>
                <a:spcPct val="100000"/>
              </a:lnSpc>
              <a:spcBef>
                <a:spcPts val="105"/>
              </a:spcBef>
              <a:spcAft>
                <a:spcPts val="0"/>
              </a:spcAft>
              <a:buClr>
                <a:srgbClr val="000000"/>
              </a:buClr>
              <a:buSzPts val="2400"/>
              <a:buFont typeface="Arial"/>
              <a:buNone/>
            </a:pPr>
            <a:r>
              <a:t/>
            </a:r>
            <a:endParaRPr b="1" i="0" sz="2400" u="none" cap="none" strike="noStrike">
              <a:solidFill>
                <a:srgbClr val="002060"/>
              </a:solidFill>
              <a:latin typeface="Arial Black"/>
              <a:ea typeface="Arial Black"/>
              <a:cs typeface="Arial Black"/>
              <a:sym typeface="Arial Black"/>
            </a:endParaRPr>
          </a:p>
        </p:txBody>
      </p:sp>
      <p:sp>
        <p:nvSpPr>
          <p:cNvPr id="327" name="Google Shape;327;g367d35f2297_0_83"/>
          <p:cNvSpPr txBox="1"/>
          <p:nvPr/>
        </p:nvSpPr>
        <p:spPr>
          <a:xfrm>
            <a:off x="1236950" y="1596500"/>
            <a:ext cx="10164900" cy="2924400"/>
          </a:xfrm>
          <a:prstGeom prst="rect">
            <a:avLst/>
          </a:prstGeom>
          <a:noFill/>
          <a:ln>
            <a:noFill/>
          </a:ln>
        </p:spPr>
        <p:txBody>
          <a:bodyPr anchorCtr="0" anchor="t" bIns="91425" lIns="91425" spcFirstLastPara="1" rIns="91425" wrap="square" tIns="91425">
            <a:spAutoFit/>
          </a:bodyPr>
          <a:lstStyle/>
          <a:p>
            <a:pPr indent="-342900" lvl="0" marL="457200" marR="0" rtl="0" algn="just">
              <a:lnSpc>
                <a:spcPct val="150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Los alumnos deben </a:t>
            </a:r>
            <a:r>
              <a:rPr lang="es-ES" sz="1800">
                <a:solidFill>
                  <a:schemeClr val="dk1"/>
                </a:solidFill>
              </a:rPr>
              <a:t>localizar en internet el precio de una bobina de 500 kg de los 6 materiales base indicados anteriormente </a:t>
            </a:r>
            <a:r>
              <a:rPr lang="es-ES" sz="1800">
                <a:solidFill>
                  <a:schemeClr val="dk1"/>
                </a:solidFill>
              </a:rPr>
              <a:t>así</a:t>
            </a:r>
            <a:r>
              <a:rPr lang="es-ES" sz="1800">
                <a:solidFill>
                  <a:schemeClr val="dk1"/>
                </a:solidFill>
              </a:rPr>
              <a:t> como de 3 combinaciones de materiales con fibra de </a:t>
            </a:r>
            <a:r>
              <a:rPr lang="es-ES" sz="1800">
                <a:solidFill>
                  <a:schemeClr val="dk1"/>
                </a:solidFill>
              </a:rPr>
              <a:t>vidrio</a:t>
            </a:r>
            <a:r>
              <a:rPr lang="es-ES" sz="1800">
                <a:solidFill>
                  <a:schemeClr val="dk1"/>
                </a:solidFill>
              </a:rPr>
              <a:t>.</a:t>
            </a:r>
            <a:endParaRPr sz="1800">
              <a:solidFill>
                <a:schemeClr val="dk1"/>
              </a:solidFill>
            </a:endParaRPr>
          </a:p>
          <a:p>
            <a:pPr indent="-342900" lvl="0" marL="457200" marR="0" rtl="0" algn="just">
              <a:lnSpc>
                <a:spcPct val="150000"/>
              </a:lnSpc>
              <a:spcBef>
                <a:spcPts val="1000"/>
              </a:spcBef>
              <a:spcAft>
                <a:spcPts val="0"/>
              </a:spcAft>
              <a:buClr>
                <a:schemeClr val="dk1"/>
              </a:buClr>
              <a:buSzPts val="1800"/>
              <a:buFont typeface="Arial"/>
              <a:buChar char="●"/>
            </a:pPr>
            <a:r>
              <a:rPr lang="es-ES" sz="1800">
                <a:solidFill>
                  <a:schemeClr val="dk1"/>
                </a:solidFill>
              </a:rPr>
              <a:t>Realizar una tabla comparativa de precios de material.</a:t>
            </a:r>
            <a:r>
              <a:rPr lang="es-ES" sz="1800">
                <a:solidFill>
                  <a:schemeClr val="dk1"/>
                </a:solidFill>
              </a:rPr>
              <a:t>.</a:t>
            </a:r>
            <a:endParaRPr sz="1800">
              <a:solidFill>
                <a:schemeClr val="dk1"/>
              </a:solidFill>
            </a:endParaRPr>
          </a:p>
          <a:p>
            <a:pPr indent="0" lvl="0" marL="0" marR="0" rtl="0" algn="just">
              <a:lnSpc>
                <a:spcPct val="15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just">
              <a:lnSpc>
                <a:spcPct val="150000"/>
              </a:lnSpc>
              <a:spcBef>
                <a:spcPts val="2000"/>
              </a:spcBef>
              <a:spcAft>
                <a:spcPts val="200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3567b1e46ab_0_3"/>
          <p:cNvSpPr txBox="1"/>
          <p:nvPr/>
        </p:nvSpPr>
        <p:spPr>
          <a:xfrm>
            <a:off x="8638990" y="3469978"/>
            <a:ext cx="21156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2BDC3"/>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br>
              <a:rPr b="0" i="0" lang="es-E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334" name="Google Shape;334;g3567b1e46ab_0_3"/>
          <p:cNvSpPr txBox="1"/>
          <p:nvPr>
            <p:ph idx="1" type="body"/>
          </p:nvPr>
        </p:nvSpPr>
        <p:spPr>
          <a:xfrm>
            <a:off x="1693650" y="750500"/>
            <a:ext cx="6695700" cy="923400"/>
          </a:xfrm>
          <a:prstGeom prst="rect">
            <a:avLst/>
          </a:prstGeom>
          <a:noFill/>
          <a:ln>
            <a:noFill/>
          </a:ln>
        </p:spPr>
        <p:txBody>
          <a:bodyPr anchorCtr="0" anchor="t" bIns="45700" lIns="91425" spcFirstLastPara="1" rIns="91425" wrap="square" tIns="45700">
            <a:normAutofit fontScale="70000" lnSpcReduction="20000"/>
          </a:bodyPr>
          <a:lstStyle/>
          <a:p>
            <a:pPr indent="-127000" lvl="0" marL="228600" rtl="0" algn="l">
              <a:lnSpc>
                <a:spcPct val="90000"/>
              </a:lnSpc>
              <a:spcBef>
                <a:spcPts val="0"/>
              </a:spcBef>
              <a:spcAft>
                <a:spcPts val="0"/>
              </a:spcAft>
              <a:buClr>
                <a:schemeClr val="dk1"/>
              </a:buClr>
              <a:buSzPct val="43137"/>
              <a:buNone/>
            </a:pPr>
            <a:r>
              <a:t/>
            </a:r>
            <a:endParaRPr b="1" sz="2550">
              <a:solidFill>
                <a:srgbClr val="52BDC3"/>
              </a:solidFill>
            </a:endParaRPr>
          </a:p>
          <a:p>
            <a:pPr indent="0" lvl="0" marL="0" rtl="0" algn="l">
              <a:lnSpc>
                <a:spcPct val="200000"/>
              </a:lnSpc>
              <a:spcBef>
                <a:spcPts val="0"/>
              </a:spcBef>
              <a:spcAft>
                <a:spcPts val="0"/>
              </a:spcAft>
              <a:buSzPct val="51612"/>
              <a:buNone/>
            </a:pPr>
            <a:r>
              <a:rPr b="1" lang="es-ES" sz="3100">
                <a:solidFill>
                  <a:srgbClr val="52BDC3"/>
                </a:solidFill>
              </a:rPr>
              <a:t>:</a:t>
            </a:r>
            <a:endParaRPr b="1" sz="3580">
              <a:solidFill>
                <a:srgbClr val="52BDC3"/>
              </a:solidFill>
            </a:endParaRPr>
          </a:p>
          <a:p>
            <a:pPr indent="-127000" lvl="0" marL="228600" rtl="0" algn="l">
              <a:lnSpc>
                <a:spcPct val="90000"/>
              </a:lnSpc>
              <a:spcBef>
                <a:spcPts val="0"/>
              </a:spcBef>
              <a:spcAft>
                <a:spcPts val="0"/>
              </a:spcAft>
              <a:buClr>
                <a:schemeClr val="dk1"/>
              </a:buClr>
              <a:buSzPct val="88888"/>
              <a:buNone/>
            </a:pPr>
            <a:r>
              <a:t/>
            </a:r>
            <a:endParaRPr sz="1800"/>
          </a:p>
        </p:txBody>
      </p:sp>
      <p:sp>
        <p:nvSpPr>
          <p:cNvPr id="335" name="Google Shape;335;g3567b1e46ab_0_3"/>
          <p:cNvSpPr txBox="1"/>
          <p:nvPr>
            <p:ph idx="1" type="body"/>
          </p:nvPr>
        </p:nvSpPr>
        <p:spPr>
          <a:xfrm>
            <a:off x="3293817" y="1254125"/>
            <a:ext cx="4978400" cy="3709988"/>
          </a:xfrm>
          <a:prstGeom prst="rect">
            <a:avLst/>
          </a:prstGeom>
          <a:noFill/>
          <a:ln>
            <a:noFill/>
          </a:ln>
        </p:spPr>
        <p:txBody>
          <a:bodyPr anchorCtr="0" anchor="t" bIns="45700" lIns="91425" spcFirstLastPara="1" rIns="91425" wrap="square" tIns="45700">
            <a:normAutofit fontScale="47500" lnSpcReduction="20000"/>
          </a:bodyPr>
          <a:lstStyle/>
          <a:p>
            <a:pPr indent="-127000" lvl="0" marL="228600" marR="0" rtl="0" algn="l">
              <a:lnSpc>
                <a:spcPct val="90000"/>
              </a:lnSpc>
              <a:spcBef>
                <a:spcPts val="0"/>
              </a:spcBef>
              <a:spcAft>
                <a:spcPts val="0"/>
              </a:spcAft>
              <a:buClr>
                <a:schemeClr val="dk1"/>
              </a:buClr>
              <a:buSzPct val="61109"/>
              <a:buFont typeface="Arial"/>
              <a:buNone/>
            </a:pPr>
            <a:r>
              <a:t/>
            </a:r>
            <a:endParaRPr b="1" i="0" sz="1800" u="none" cap="none" strike="noStrike">
              <a:solidFill>
                <a:srgbClr val="52BDC3"/>
              </a:solidFill>
              <a:latin typeface="Arial"/>
              <a:ea typeface="Arial"/>
              <a:cs typeface="Arial"/>
              <a:sym typeface="Arial"/>
            </a:endParaRPr>
          </a:p>
          <a:p>
            <a:pPr indent="0" lvl="0" marL="0" marR="0" rtl="0" algn="r">
              <a:lnSpc>
                <a:spcPct val="150000"/>
              </a:lnSpc>
              <a:spcBef>
                <a:spcPts val="0"/>
              </a:spcBef>
              <a:spcAft>
                <a:spcPts val="0"/>
              </a:spcAft>
              <a:buClr>
                <a:srgbClr val="000000"/>
              </a:buClr>
              <a:buSzPct val="37381"/>
              <a:buFont typeface="Arial"/>
              <a:buNone/>
            </a:pPr>
            <a:r>
              <a:rPr b="1" i="0" lang="es-ES" sz="9011" u="none" cap="none" strike="noStrike">
                <a:solidFill>
                  <a:srgbClr val="2A3768"/>
                </a:solidFill>
                <a:latin typeface="Arial"/>
                <a:ea typeface="Arial"/>
                <a:cs typeface="Arial"/>
                <a:sym typeface="Arial"/>
              </a:rPr>
              <a:t>ESKERRIK ASKO!</a:t>
            </a:r>
            <a:endParaRPr b="1" i="0" sz="9011" u="none" cap="none" strike="noStrike">
              <a:solidFill>
                <a:srgbClr val="2A3768"/>
              </a:solidFill>
              <a:latin typeface="Arial"/>
              <a:ea typeface="Arial"/>
              <a:cs typeface="Arial"/>
              <a:sym typeface="Arial"/>
            </a:endParaRPr>
          </a:p>
          <a:p>
            <a:pPr indent="0" lvl="0" marL="0" marR="0" rtl="0" algn="r">
              <a:lnSpc>
                <a:spcPct val="150000"/>
              </a:lnSpc>
              <a:spcBef>
                <a:spcPts val="0"/>
              </a:spcBef>
              <a:spcAft>
                <a:spcPts val="0"/>
              </a:spcAft>
              <a:buClr>
                <a:srgbClr val="000000"/>
              </a:buClr>
              <a:buSzPct val="71638"/>
              <a:buFont typeface="Arial"/>
              <a:buNone/>
            </a:pPr>
            <a:r>
              <a:rPr b="0" i="0" lang="es-ES" sz="4702" u="sng" cap="none" strike="noStrike">
                <a:solidFill>
                  <a:schemeClr val="hlink"/>
                </a:solidFill>
                <a:latin typeface="Arial Black"/>
                <a:ea typeface="Arial Black"/>
                <a:cs typeface="Arial Black"/>
                <a:sym typeface="Arial Black"/>
                <a:hlinkClick r:id="rId3"/>
              </a:rPr>
              <a:t>www.fpsanturtzilh.eus</a:t>
            </a:r>
            <a:endParaRPr b="0" i="0" sz="4702" u="none" cap="none" strike="noStrike">
              <a:solidFill>
                <a:srgbClr val="222D59"/>
              </a:solidFill>
              <a:latin typeface="Arial Black"/>
              <a:ea typeface="Arial Black"/>
              <a:cs typeface="Arial Black"/>
              <a:sym typeface="Arial Black"/>
            </a:endParaRPr>
          </a:p>
          <a:p>
            <a:pPr indent="0" lvl="0" marL="0" marR="0" rtl="0" algn="r">
              <a:lnSpc>
                <a:spcPct val="100000"/>
              </a:lnSpc>
              <a:spcBef>
                <a:spcPts val="0"/>
              </a:spcBef>
              <a:spcAft>
                <a:spcPts val="0"/>
              </a:spcAft>
              <a:buClr>
                <a:srgbClr val="000000"/>
              </a:buClr>
              <a:buSzPct val="104348"/>
              <a:buFont typeface="Arial"/>
              <a:buNone/>
            </a:pPr>
            <a:r>
              <a:t/>
            </a:r>
            <a:endParaRPr b="0" i="0" sz="3228" u="none" cap="none" strike="noStrike">
              <a:solidFill>
                <a:srgbClr val="222D59"/>
              </a:solidFill>
              <a:latin typeface="Arial Black"/>
              <a:ea typeface="Arial Black"/>
              <a:cs typeface="Arial Black"/>
              <a:sym typeface="Arial Black"/>
            </a:endParaRPr>
          </a:p>
          <a:p>
            <a:pPr indent="0" lvl="0" marL="0" marR="0" rtl="0" algn="r">
              <a:lnSpc>
                <a:spcPct val="90000"/>
              </a:lnSpc>
              <a:spcBef>
                <a:spcPts val="0"/>
              </a:spcBef>
              <a:spcAft>
                <a:spcPts val="0"/>
              </a:spcAft>
              <a:buClr>
                <a:srgbClr val="000000"/>
              </a:buClr>
              <a:buSzPct val="120298"/>
              <a:buFont typeface="Arial"/>
              <a:buNone/>
            </a:pPr>
            <a:r>
              <a:t/>
            </a:r>
            <a:endParaRPr b="0" i="0" sz="2800" u="none" cap="none" strike="noStrike">
              <a:solidFill>
                <a:srgbClr val="222D59"/>
              </a:solidFill>
              <a:latin typeface="Arial Black"/>
              <a:ea typeface="Arial Black"/>
              <a:cs typeface="Arial Black"/>
              <a:sym typeface="Arial Black"/>
            </a:endParaRPr>
          </a:p>
          <a:p>
            <a:pPr indent="0" lvl="0" marL="0" marR="0" rtl="0" algn="r">
              <a:lnSpc>
                <a:spcPct val="90000"/>
              </a:lnSpc>
              <a:spcBef>
                <a:spcPts val="0"/>
              </a:spcBef>
              <a:spcAft>
                <a:spcPts val="0"/>
              </a:spcAft>
              <a:buClr>
                <a:srgbClr val="000000"/>
              </a:buClr>
              <a:buSzPct val="75003"/>
              <a:buFont typeface="Arial"/>
              <a:buNone/>
            </a:pPr>
            <a:r>
              <a:rPr b="0" i="0" lang="es-ES" sz="4491" u="none" cap="none" strike="noStrike">
                <a:solidFill>
                  <a:srgbClr val="222D59"/>
                </a:solidFill>
                <a:latin typeface="Arial Black"/>
                <a:ea typeface="Arial Black"/>
                <a:cs typeface="Arial Black"/>
                <a:sym typeface="Arial Black"/>
              </a:rPr>
              <a:t>Mikel Iturraspe Eguia</a:t>
            </a:r>
            <a:endParaRPr b="0" i="0" sz="4491" u="none" cap="none" strike="noStrike">
              <a:solidFill>
                <a:srgbClr val="222D59"/>
              </a:solidFill>
              <a:latin typeface="Arial Black"/>
              <a:ea typeface="Arial Black"/>
              <a:cs typeface="Arial Black"/>
              <a:sym typeface="Arial Black"/>
            </a:endParaRPr>
          </a:p>
          <a:p>
            <a:pPr indent="0" lvl="0" marL="0" marR="0" rtl="0" algn="r">
              <a:lnSpc>
                <a:spcPct val="90000"/>
              </a:lnSpc>
              <a:spcBef>
                <a:spcPts val="0"/>
              </a:spcBef>
              <a:spcAft>
                <a:spcPts val="0"/>
              </a:spcAft>
              <a:buClr>
                <a:srgbClr val="000000"/>
              </a:buClr>
              <a:buSzPct val="92488"/>
              <a:buFont typeface="Arial"/>
              <a:buNone/>
            </a:pPr>
            <a:r>
              <a:t/>
            </a:r>
            <a:endParaRPr b="0" i="0" sz="3641" u="none" cap="none" strike="noStrike">
              <a:solidFill>
                <a:srgbClr val="222D59"/>
              </a:solidFill>
              <a:latin typeface="Arial Black"/>
              <a:ea typeface="Arial Black"/>
              <a:cs typeface="Arial Black"/>
              <a:sym typeface="Arial Black"/>
            </a:endParaRPr>
          </a:p>
          <a:p>
            <a:pPr indent="0" lvl="0" marL="0" marR="0" rtl="0" algn="r">
              <a:lnSpc>
                <a:spcPct val="100000"/>
              </a:lnSpc>
              <a:spcBef>
                <a:spcPts val="0"/>
              </a:spcBef>
              <a:spcAft>
                <a:spcPts val="0"/>
              </a:spcAft>
              <a:buClr>
                <a:schemeClr val="dk1"/>
              </a:buClr>
              <a:buSzPct val="78353"/>
              <a:buFont typeface="Arial"/>
              <a:buNone/>
            </a:pPr>
            <a:r>
              <a:rPr b="0" i="0" lang="es-ES" sz="4299" u="none" cap="none" strike="noStrike">
                <a:solidFill>
                  <a:srgbClr val="1F5C99"/>
                </a:solidFill>
                <a:latin typeface="Arial"/>
                <a:ea typeface="Arial"/>
                <a:cs typeface="Arial"/>
                <a:sym typeface="Arial"/>
              </a:rPr>
              <a:t>miturraspee@fpsanturtzilh.eu</a:t>
            </a:r>
            <a:r>
              <a:rPr b="0" i="0" lang="es-ES" sz="4156" u="none" cap="none" strike="noStrike">
                <a:solidFill>
                  <a:srgbClr val="1F5C99"/>
                </a:solidFill>
                <a:latin typeface="Arial"/>
                <a:ea typeface="Arial"/>
                <a:cs typeface="Arial"/>
                <a:sym typeface="Arial"/>
              </a:rPr>
              <a:t>s</a:t>
            </a:r>
            <a:r>
              <a:rPr b="0" i="0" lang="es-ES" sz="1810" u="none" cap="none" strike="noStrike">
                <a:solidFill>
                  <a:srgbClr val="1F5C99"/>
                </a:solidFill>
                <a:latin typeface="Arial"/>
                <a:ea typeface="Arial"/>
                <a:cs typeface="Arial"/>
                <a:sym typeface="Arial"/>
              </a:rPr>
              <a:t> </a:t>
            </a:r>
            <a:endParaRPr b="0" i="0" sz="161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ct val="111906"/>
              <a:buFont typeface="Arial"/>
              <a:buNone/>
            </a:pPr>
            <a:r>
              <a:t/>
            </a:r>
            <a:endParaRPr b="0" i="0" sz="3010" u="none" cap="none" strike="noStrike">
              <a:solidFill>
                <a:srgbClr val="222D59"/>
              </a:solidFill>
              <a:latin typeface="Arial Black"/>
              <a:ea typeface="Arial Black"/>
              <a:cs typeface="Arial Black"/>
              <a:sym typeface="Arial Black"/>
            </a:endParaRPr>
          </a:p>
          <a:p>
            <a:pPr indent="0" lvl="0" marL="0" marR="0" rtl="0" algn="r">
              <a:lnSpc>
                <a:spcPct val="200000"/>
              </a:lnSpc>
              <a:spcBef>
                <a:spcPts val="0"/>
              </a:spcBef>
              <a:spcAft>
                <a:spcPts val="0"/>
              </a:spcAft>
              <a:buClr>
                <a:schemeClr val="dk1"/>
              </a:buClr>
              <a:buSzPct val="39285"/>
              <a:buFont typeface="Arial"/>
              <a:buNone/>
            </a:pPr>
            <a:r>
              <a:t/>
            </a:r>
            <a:endParaRPr b="0" i="0" sz="2800" u="none" cap="none" strike="noStrike">
              <a:solidFill>
                <a:srgbClr val="222D59"/>
              </a:solidFill>
              <a:latin typeface="Arial Black"/>
              <a:ea typeface="Arial Black"/>
              <a:cs typeface="Arial Black"/>
              <a:sym typeface="Arial Black"/>
            </a:endParaRPr>
          </a:p>
          <a:p>
            <a:pPr indent="0" lvl="0" marL="0" marR="0" rtl="0" algn="l">
              <a:lnSpc>
                <a:spcPct val="90000"/>
              </a:lnSpc>
              <a:spcBef>
                <a:spcPts val="0"/>
              </a:spcBef>
              <a:spcAft>
                <a:spcPts val="0"/>
              </a:spcAft>
              <a:buClr>
                <a:srgbClr val="222D59"/>
              </a:buClr>
              <a:buSzPct val="128571"/>
              <a:buFont typeface="Arial Black"/>
              <a:buNone/>
            </a:pPr>
            <a:r>
              <a:t/>
            </a:r>
            <a:endParaRPr b="0" i="0" sz="2800" u="none" cap="none" strike="noStrike">
              <a:solidFill>
                <a:srgbClr val="222D59"/>
              </a:solidFill>
              <a:latin typeface="Arial Black"/>
              <a:ea typeface="Arial Black"/>
              <a:cs typeface="Arial Black"/>
              <a:sym typeface="Arial Black"/>
            </a:endParaRPr>
          </a:p>
          <a:p>
            <a:pPr indent="0" lvl="0" marL="457200" marR="0" rtl="0" algn="l">
              <a:lnSpc>
                <a:spcPct val="200000"/>
              </a:lnSpc>
              <a:spcBef>
                <a:spcPts val="0"/>
              </a:spcBef>
              <a:spcAft>
                <a:spcPts val="0"/>
              </a:spcAft>
              <a:buClr>
                <a:srgbClr val="000000"/>
              </a:buClr>
              <a:buSzPct val="187134"/>
              <a:buFont typeface="Arial"/>
              <a:buNone/>
            </a:pPr>
            <a:r>
              <a:t/>
            </a:r>
            <a:endParaRPr b="1" i="0" sz="1800" u="none" cap="none" strike="noStrike">
              <a:solidFill>
                <a:srgbClr val="2A3768"/>
              </a:solidFill>
              <a:latin typeface="Arial"/>
              <a:ea typeface="Arial"/>
              <a:cs typeface="Arial"/>
              <a:sym typeface="Arial"/>
            </a:endParaRPr>
          </a:p>
          <a:p>
            <a:pPr indent="0" lvl="0" marL="0" marR="0" rtl="0" algn="l">
              <a:lnSpc>
                <a:spcPct val="200000"/>
              </a:lnSpc>
              <a:spcBef>
                <a:spcPts val="0"/>
              </a:spcBef>
              <a:spcAft>
                <a:spcPts val="0"/>
              </a:spcAft>
              <a:buClr>
                <a:srgbClr val="000000"/>
              </a:buClr>
              <a:buSzPct val="198141"/>
              <a:buFont typeface="Arial"/>
              <a:buNone/>
            </a:pPr>
            <a:r>
              <a:t/>
            </a:r>
            <a:endParaRPr b="0" i="0" sz="1700" u="none" cap="none" strike="noStrike">
              <a:solidFill>
                <a:srgbClr val="2A3768"/>
              </a:solidFill>
              <a:latin typeface="Arial"/>
              <a:ea typeface="Arial"/>
              <a:cs typeface="Arial"/>
              <a:sym typeface="Arial"/>
            </a:endParaRPr>
          </a:p>
          <a:p>
            <a:pPr indent="-127000" lvl="0" marL="228600" marR="0" rtl="0" algn="l">
              <a:lnSpc>
                <a:spcPct val="90000"/>
              </a:lnSpc>
              <a:spcBef>
                <a:spcPts val="0"/>
              </a:spcBef>
              <a:spcAft>
                <a:spcPts val="0"/>
              </a:spcAft>
              <a:buClr>
                <a:schemeClr val="dk1"/>
              </a:buClr>
              <a:buSzPct val="100000"/>
              <a:buFont typeface="Arial"/>
              <a:buNone/>
            </a:pPr>
            <a:r>
              <a:t/>
            </a:r>
            <a:endParaRPr b="0" i="0" sz="1400" u="none" cap="none" strike="noStrike">
              <a:solidFill>
                <a:srgbClr val="000000"/>
              </a:solidFill>
              <a:latin typeface="Arial"/>
              <a:ea typeface="Arial"/>
              <a:cs typeface="Arial"/>
              <a:sym typeface="Arial"/>
            </a:endParaRPr>
          </a:p>
        </p:txBody>
      </p:sp>
      <p:pic>
        <p:nvPicPr>
          <p:cNvPr id="336" name="Google Shape;336;g3567b1e46ab_0_3" title="Logo horizontal principal.jpg"/>
          <p:cNvPicPr preferRelativeResize="0"/>
          <p:nvPr/>
        </p:nvPicPr>
        <p:blipFill rotWithShape="1">
          <a:blip r:embed="rId4">
            <a:alphaModFix/>
          </a:blip>
          <a:srcRect b="0" l="0" r="0" t="0"/>
          <a:stretch/>
        </p:blipFill>
        <p:spPr>
          <a:xfrm>
            <a:off x="5456800" y="6044425"/>
            <a:ext cx="1908566" cy="752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g368032572bb_0_26"/>
          <p:cNvSpPr txBox="1"/>
          <p:nvPr>
            <p:ph type="title"/>
          </p:nvPr>
        </p:nvSpPr>
        <p:spPr>
          <a:xfrm>
            <a:off x="1308300" y="150100"/>
            <a:ext cx="93039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UD2:TECNOLOGÍA FDM </a:t>
            </a:r>
            <a:endParaRPr/>
          </a:p>
        </p:txBody>
      </p:sp>
      <p:sp>
        <p:nvSpPr>
          <p:cNvPr id="61" name="Google Shape;61;g368032572bb_0_26"/>
          <p:cNvSpPr txBox="1"/>
          <p:nvPr/>
        </p:nvSpPr>
        <p:spPr>
          <a:xfrm>
            <a:off x="1464827" y="1057961"/>
            <a:ext cx="8485500" cy="3828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2</a:t>
            </a:r>
            <a:r>
              <a:rPr b="1" i="0" lang="es-ES" sz="2400" u="none" cap="none" strike="noStrike">
                <a:solidFill>
                  <a:srgbClr val="002060"/>
                </a:solidFill>
                <a:latin typeface="Arial Black"/>
                <a:ea typeface="Arial Black"/>
                <a:cs typeface="Arial Black"/>
                <a:sym typeface="Arial Black"/>
              </a:rPr>
              <a:t>.1 </a:t>
            </a:r>
            <a:r>
              <a:rPr b="1" lang="es-ES" sz="2400">
                <a:solidFill>
                  <a:srgbClr val="002060"/>
                </a:solidFill>
                <a:latin typeface="Arial Black"/>
                <a:ea typeface="Arial Black"/>
                <a:cs typeface="Arial Black"/>
                <a:sym typeface="Arial Black"/>
              </a:rPr>
              <a:t>FUNCIONAMIENTO</a:t>
            </a:r>
            <a:endParaRPr b="1" i="0" sz="2400" u="none" cap="none" strike="noStrike">
              <a:solidFill>
                <a:srgbClr val="002060"/>
              </a:solidFill>
              <a:latin typeface="Arial Black"/>
              <a:ea typeface="Arial Black"/>
              <a:cs typeface="Arial Black"/>
              <a:sym typeface="Arial Black"/>
            </a:endParaRPr>
          </a:p>
        </p:txBody>
      </p:sp>
      <p:sp>
        <p:nvSpPr>
          <p:cNvPr id="62" name="Google Shape;62;g368032572bb_0_26"/>
          <p:cNvSpPr txBox="1"/>
          <p:nvPr/>
        </p:nvSpPr>
        <p:spPr>
          <a:xfrm>
            <a:off x="1208750" y="1596500"/>
            <a:ext cx="8580300" cy="2355000"/>
          </a:xfrm>
          <a:prstGeom prst="rect">
            <a:avLst/>
          </a:prstGeom>
          <a:noFill/>
          <a:ln>
            <a:noFill/>
          </a:ln>
        </p:spPr>
        <p:txBody>
          <a:bodyPr anchorCtr="0" anchor="t" bIns="91425" lIns="91425" spcFirstLastPara="1" rIns="91425" wrap="square" tIns="91425">
            <a:spAutoFit/>
          </a:bodyPr>
          <a:lstStyle/>
          <a:p>
            <a:pPr indent="-355600" lvl="0" marL="457200" rtl="0" algn="just">
              <a:lnSpc>
                <a:spcPct val="150000"/>
              </a:lnSpc>
              <a:spcBef>
                <a:spcPts val="1000"/>
              </a:spcBef>
              <a:spcAft>
                <a:spcPts val="0"/>
              </a:spcAft>
              <a:buClr>
                <a:schemeClr val="dk1"/>
              </a:buClr>
              <a:buSzPts val="2000"/>
              <a:buChar char="●"/>
            </a:pPr>
            <a:r>
              <a:rPr b="1" lang="es-ES" sz="1800">
                <a:solidFill>
                  <a:srgbClr val="3A3630"/>
                </a:solidFill>
              </a:rPr>
              <a:t>FDM significa Modelado por Deposición Fundida</a:t>
            </a:r>
            <a:r>
              <a:rPr lang="es-ES" sz="1800">
                <a:solidFill>
                  <a:srgbClr val="3A3630"/>
                </a:solidFill>
              </a:rPr>
              <a:t>. Es un proceso aditivo que construye objetos capa a capa. Es un método de impresión 3D basado en la  fundir y extruir material termoplástico para fabricar objetos de 3D capa por capa</a:t>
            </a:r>
            <a:endParaRPr sz="1800">
              <a:solidFill>
                <a:srgbClr val="3A3630"/>
              </a:solidFill>
            </a:endParaRPr>
          </a:p>
          <a:p>
            <a:pPr indent="-355600" lvl="0" marL="457200" marR="0" rtl="0" algn="just">
              <a:lnSpc>
                <a:spcPct val="150000"/>
              </a:lnSpc>
              <a:spcBef>
                <a:spcPts val="1200"/>
              </a:spcBef>
              <a:spcAft>
                <a:spcPts val="1200"/>
              </a:spcAft>
              <a:buClr>
                <a:schemeClr val="dk1"/>
              </a:buClr>
              <a:buSzPts val="2000"/>
              <a:buChar char="●"/>
            </a:pPr>
            <a:r>
              <a:t/>
            </a:r>
            <a:endParaRPr b="0" i="0" sz="2000" u="none" cap="none" strike="noStrike">
              <a:solidFill>
                <a:schemeClr val="dk1"/>
              </a:solidFill>
              <a:latin typeface="Arial"/>
              <a:ea typeface="Arial"/>
              <a:cs typeface="Arial"/>
              <a:sym typeface="Arial"/>
            </a:endParaRPr>
          </a:p>
        </p:txBody>
      </p:sp>
      <p:pic>
        <p:nvPicPr>
          <p:cNvPr id="63" name="Google Shape;63;g368032572bb_0_26"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pic>
        <p:nvPicPr>
          <p:cNvPr descr="preencoded.png" id="64" name="Google Shape;64;g368032572bb_0_26"/>
          <p:cNvPicPr preferRelativeResize="0"/>
          <p:nvPr/>
        </p:nvPicPr>
        <p:blipFill rotWithShape="1">
          <a:blip r:embed="rId4">
            <a:alphaModFix/>
          </a:blip>
          <a:srcRect b="0" l="0" r="0" t="0"/>
          <a:stretch/>
        </p:blipFill>
        <p:spPr>
          <a:xfrm>
            <a:off x="1882855" y="3450921"/>
            <a:ext cx="2599776" cy="2822326"/>
          </a:xfrm>
          <a:prstGeom prst="rect">
            <a:avLst/>
          </a:prstGeom>
          <a:noFill/>
          <a:ln>
            <a:noFill/>
          </a:ln>
        </p:spPr>
      </p:pic>
      <p:pic>
        <p:nvPicPr>
          <p:cNvPr descr="preencoded.png" id="65" name="Google Shape;65;g368032572bb_0_26"/>
          <p:cNvPicPr preferRelativeResize="0"/>
          <p:nvPr/>
        </p:nvPicPr>
        <p:blipFill rotWithShape="1">
          <a:blip r:embed="rId5">
            <a:alphaModFix/>
          </a:blip>
          <a:srcRect b="13398" l="0" r="0" t="23462"/>
          <a:stretch/>
        </p:blipFill>
        <p:spPr>
          <a:xfrm>
            <a:off x="7449450" y="3450925"/>
            <a:ext cx="2980024" cy="2822326"/>
          </a:xfrm>
          <a:prstGeom prst="rect">
            <a:avLst/>
          </a:prstGeom>
          <a:noFill/>
          <a:ln>
            <a:noFill/>
          </a:ln>
        </p:spPr>
      </p:pic>
      <p:pic>
        <p:nvPicPr>
          <p:cNvPr id="66" name="Google Shape;66;g368032572bb_0_26" title="-6fs2hh8kJnJFNQyeupdF.png"/>
          <p:cNvPicPr preferRelativeResize="0"/>
          <p:nvPr/>
        </p:nvPicPr>
        <p:blipFill>
          <a:blip r:embed="rId6">
            <a:alphaModFix/>
          </a:blip>
          <a:stretch>
            <a:fillRect/>
          </a:stretch>
        </p:blipFill>
        <p:spPr>
          <a:xfrm>
            <a:off x="4853274" y="3450925"/>
            <a:ext cx="2254199" cy="28982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g368534d47ae_0_2"/>
          <p:cNvSpPr txBox="1"/>
          <p:nvPr>
            <p:ph type="title"/>
          </p:nvPr>
        </p:nvSpPr>
        <p:spPr>
          <a:xfrm>
            <a:off x="1308300" y="150100"/>
            <a:ext cx="93039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UD2:TECNOLOGÍA FDM </a:t>
            </a:r>
            <a:endParaRPr/>
          </a:p>
        </p:txBody>
      </p:sp>
      <p:sp>
        <p:nvSpPr>
          <p:cNvPr id="72" name="Google Shape;72;g368534d47ae_0_2"/>
          <p:cNvSpPr txBox="1"/>
          <p:nvPr/>
        </p:nvSpPr>
        <p:spPr>
          <a:xfrm>
            <a:off x="1464827" y="1057961"/>
            <a:ext cx="8485500" cy="3828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2</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2</a:t>
            </a:r>
            <a:r>
              <a:rPr b="1" i="0" lang="es-ES" sz="2400" u="none" cap="none" strike="noStrike">
                <a:solidFill>
                  <a:srgbClr val="002060"/>
                </a:solidFill>
                <a:latin typeface="Arial Black"/>
                <a:ea typeface="Arial Black"/>
                <a:cs typeface="Arial Black"/>
                <a:sym typeface="Arial Black"/>
              </a:rPr>
              <a:t> </a:t>
            </a:r>
            <a:r>
              <a:rPr b="1" lang="es-ES" sz="2400">
                <a:solidFill>
                  <a:srgbClr val="002060"/>
                </a:solidFill>
                <a:latin typeface="Arial Black"/>
                <a:ea typeface="Arial Black"/>
                <a:cs typeface="Arial Black"/>
                <a:sym typeface="Arial Black"/>
              </a:rPr>
              <a:t>PREPARACIÓN DE DISEÑO EN FDM</a:t>
            </a:r>
            <a:endParaRPr b="1" i="0" sz="2400" u="none" cap="none" strike="noStrike">
              <a:solidFill>
                <a:srgbClr val="002060"/>
              </a:solidFill>
              <a:latin typeface="Arial Black"/>
              <a:ea typeface="Arial Black"/>
              <a:cs typeface="Arial Black"/>
              <a:sym typeface="Arial Black"/>
            </a:endParaRPr>
          </a:p>
        </p:txBody>
      </p:sp>
      <p:sp>
        <p:nvSpPr>
          <p:cNvPr id="73" name="Google Shape;73;g368534d47ae_0_2"/>
          <p:cNvSpPr txBox="1"/>
          <p:nvPr/>
        </p:nvSpPr>
        <p:spPr>
          <a:xfrm>
            <a:off x="1208750" y="1596500"/>
            <a:ext cx="5605500" cy="46023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50000"/>
              </a:lnSpc>
              <a:spcBef>
                <a:spcPts val="1000"/>
              </a:spcBef>
              <a:spcAft>
                <a:spcPts val="0"/>
              </a:spcAft>
              <a:buClr>
                <a:schemeClr val="dk1"/>
              </a:buClr>
              <a:buSzPts val="2000"/>
              <a:buChar char="●"/>
            </a:pPr>
            <a:r>
              <a:rPr b="1" lang="es-ES" sz="1800">
                <a:solidFill>
                  <a:schemeClr val="dk1"/>
                </a:solidFill>
              </a:rPr>
              <a:t>Preparación del modelo 3D:</a:t>
            </a:r>
            <a:r>
              <a:rPr lang="es-ES" sz="1800">
                <a:solidFill>
                  <a:schemeClr val="dk1"/>
                </a:solidFill>
              </a:rPr>
              <a:t> Se diseña un modelo digital y se convierte en instrucciones para la impresora mediante un software de laminado (slicer).</a:t>
            </a:r>
            <a:endParaRPr sz="1800">
              <a:solidFill>
                <a:schemeClr val="dk1"/>
              </a:solidFill>
            </a:endParaRPr>
          </a:p>
          <a:p>
            <a:pPr indent="-355600" lvl="0" marL="457200" marR="0" rtl="0" algn="l">
              <a:lnSpc>
                <a:spcPct val="150000"/>
              </a:lnSpc>
              <a:spcBef>
                <a:spcPts val="1200"/>
              </a:spcBef>
              <a:spcAft>
                <a:spcPts val="0"/>
              </a:spcAft>
              <a:buClr>
                <a:schemeClr val="dk1"/>
              </a:buClr>
              <a:buSzPts val="2000"/>
              <a:buChar char="●"/>
            </a:pPr>
            <a:r>
              <a:rPr b="1" lang="es-ES" sz="1800">
                <a:solidFill>
                  <a:srgbClr val="3A3630"/>
                </a:solidFill>
              </a:rPr>
              <a:t>Exportar</a:t>
            </a:r>
            <a:r>
              <a:rPr lang="es-ES" sz="1800">
                <a:solidFill>
                  <a:srgbClr val="3A3630"/>
                </a:solidFill>
              </a:rPr>
              <a:t> el fichero anterior a STL, un formato compatible con el laminador.</a:t>
            </a:r>
            <a:endParaRPr sz="1800">
              <a:solidFill>
                <a:srgbClr val="3A3630"/>
              </a:solidFill>
            </a:endParaRPr>
          </a:p>
          <a:p>
            <a:pPr indent="-342900" lvl="0" marL="457200" marR="0" rtl="0" algn="l">
              <a:lnSpc>
                <a:spcPct val="150000"/>
              </a:lnSpc>
              <a:spcBef>
                <a:spcPts val="1200"/>
              </a:spcBef>
              <a:spcAft>
                <a:spcPts val="1200"/>
              </a:spcAft>
              <a:buClr>
                <a:srgbClr val="3A3630"/>
              </a:buClr>
              <a:buSzPts val="1800"/>
              <a:buChar char="●"/>
            </a:pPr>
            <a:r>
              <a:rPr b="1" lang="es-ES" sz="1800">
                <a:solidFill>
                  <a:srgbClr val="3A3630"/>
                </a:solidFill>
              </a:rPr>
              <a:t>Software de laminado ( BAMBU-CURA)</a:t>
            </a:r>
            <a:r>
              <a:rPr lang="es-ES" sz="1800">
                <a:solidFill>
                  <a:srgbClr val="3A3630"/>
                </a:solidFill>
              </a:rPr>
              <a:t>: Convierte el fichero STL en </a:t>
            </a:r>
            <a:r>
              <a:rPr lang="es-ES" sz="1800">
                <a:solidFill>
                  <a:schemeClr val="dk1"/>
                </a:solidFill>
              </a:rPr>
              <a:t> instrucciones para la impresora mediante la configuración de parámetros y generación de un fichero GCODE.</a:t>
            </a:r>
            <a:endParaRPr sz="1800">
              <a:solidFill>
                <a:srgbClr val="3A3630"/>
              </a:solidFill>
            </a:endParaRPr>
          </a:p>
        </p:txBody>
      </p:sp>
      <p:pic>
        <p:nvPicPr>
          <p:cNvPr id="74" name="Google Shape;74;g368534d47ae_0_2"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cxnSp>
        <p:nvCxnSpPr>
          <p:cNvPr id="75" name="Google Shape;75;g368534d47ae_0_2"/>
          <p:cNvCxnSpPr/>
          <p:nvPr/>
        </p:nvCxnSpPr>
        <p:spPr>
          <a:xfrm>
            <a:off x="7157900" y="1814125"/>
            <a:ext cx="10500" cy="3858900"/>
          </a:xfrm>
          <a:prstGeom prst="straightConnector1">
            <a:avLst/>
          </a:prstGeom>
          <a:noFill/>
          <a:ln cap="flat" cmpd="sng" w="9525">
            <a:solidFill>
              <a:schemeClr val="dk2"/>
            </a:solidFill>
            <a:prstDash val="solid"/>
            <a:round/>
            <a:headEnd len="med" w="med" type="none"/>
            <a:tailEnd len="med" w="med" type="none"/>
          </a:ln>
        </p:spPr>
      </p:cxnSp>
      <p:pic>
        <p:nvPicPr>
          <p:cNvPr id="76" name="Google Shape;76;g368534d47ae_0_2"/>
          <p:cNvPicPr preferRelativeResize="0"/>
          <p:nvPr/>
        </p:nvPicPr>
        <p:blipFill>
          <a:blip r:embed="rId4">
            <a:alphaModFix/>
          </a:blip>
          <a:stretch>
            <a:fillRect/>
          </a:stretch>
        </p:blipFill>
        <p:spPr>
          <a:xfrm>
            <a:off x="6975450" y="1727700"/>
            <a:ext cx="5152001" cy="413007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g368534d47ae_0_64"/>
          <p:cNvSpPr txBox="1"/>
          <p:nvPr>
            <p:ph type="title"/>
          </p:nvPr>
        </p:nvSpPr>
        <p:spPr>
          <a:xfrm>
            <a:off x="1308300" y="150100"/>
            <a:ext cx="93039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UD2:TECNOLOGÍA FDM </a:t>
            </a:r>
            <a:endParaRPr/>
          </a:p>
        </p:txBody>
      </p:sp>
      <p:sp>
        <p:nvSpPr>
          <p:cNvPr id="82" name="Google Shape;82;g368534d47ae_0_64"/>
          <p:cNvSpPr txBox="1"/>
          <p:nvPr/>
        </p:nvSpPr>
        <p:spPr>
          <a:xfrm>
            <a:off x="1464827" y="1057961"/>
            <a:ext cx="8485500" cy="3828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2</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3</a:t>
            </a:r>
            <a:r>
              <a:rPr b="1" i="0" lang="es-ES" sz="2400" u="none" cap="none" strike="noStrike">
                <a:solidFill>
                  <a:srgbClr val="002060"/>
                </a:solidFill>
                <a:latin typeface="Arial Black"/>
                <a:ea typeface="Arial Black"/>
                <a:cs typeface="Arial Black"/>
                <a:sym typeface="Arial Black"/>
              </a:rPr>
              <a:t> FASE DE </a:t>
            </a:r>
            <a:r>
              <a:rPr b="1" lang="es-ES" sz="2400">
                <a:solidFill>
                  <a:srgbClr val="002060"/>
                </a:solidFill>
                <a:latin typeface="Arial Black"/>
                <a:ea typeface="Arial Black"/>
                <a:cs typeface="Arial Black"/>
                <a:sym typeface="Arial Black"/>
              </a:rPr>
              <a:t>IMPRESIÓN FDM.</a:t>
            </a:r>
            <a:endParaRPr b="1" i="0" sz="2400" u="none" cap="none" strike="noStrike">
              <a:solidFill>
                <a:srgbClr val="002060"/>
              </a:solidFill>
              <a:latin typeface="Arial Black"/>
              <a:ea typeface="Arial Black"/>
              <a:cs typeface="Arial Black"/>
              <a:sym typeface="Arial Black"/>
            </a:endParaRPr>
          </a:p>
        </p:txBody>
      </p:sp>
      <p:sp>
        <p:nvSpPr>
          <p:cNvPr id="83" name="Google Shape;83;g368534d47ae_0_64"/>
          <p:cNvSpPr txBox="1"/>
          <p:nvPr/>
        </p:nvSpPr>
        <p:spPr>
          <a:xfrm>
            <a:off x="1208750" y="1596500"/>
            <a:ext cx="5182500" cy="5171700"/>
          </a:xfrm>
          <a:prstGeom prst="rect">
            <a:avLst/>
          </a:prstGeom>
          <a:noFill/>
          <a:ln>
            <a:noFill/>
          </a:ln>
        </p:spPr>
        <p:txBody>
          <a:bodyPr anchorCtr="0" anchor="t" bIns="91425" lIns="91425" spcFirstLastPara="1" rIns="91425" wrap="square" tIns="91425">
            <a:spAutoFit/>
          </a:bodyPr>
          <a:lstStyle/>
          <a:p>
            <a:pPr indent="-355600" lvl="0" marL="457200" rtl="0" algn="just">
              <a:lnSpc>
                <a:spcPct val="115000"/>
              </a:lnSpc>
              <a:spcBef>
                <a:spcPts val="1000"/>
              </a:spcBef>
              <a:spcAft>
                <a:spcPts val="0"/>
              </a:spcAft>
              <a:buClr>
                <a:schemeClr val="dk1"/>
              </a:buClr>
              <a:buSzPts val="2000"/>
              <a:buChar char="●"/>
            </a:pPr>
            <a:r>
              <a:rPr b="1" lang="es-ES" sz="1800">
                <a:solidFill>
                  <a:schemeClr val="dk1"/>
                </a:solidFill>
              </a:rPr>
              <a:t>Material: Se alimenta correctamente el extrusor</a:t>
            </a:r>
            <a:r>
              <a:rPr lang="es-ES" sz="1800">
                <a:solidFill>
                  <a:schemeClr val="dk1"/>
                </a:solidFill>
              </a:rPr>
              <a:t> con materiales termoplásticos ( pla…), previo haber limpiado correctamente dicho extrusor de materiales de anteriores impresiones.</a:t>
            </a:r>
            <a:endParaRPr sz="1800">
              <a:solidFill>
                <a:schemeClr val="dk1"/>
              </a:solidFill>
            </a:endParaRPr>
          </a:p>
          <a:p>
            <a:pPr indent="-355600" lvl="0" marL="457200" rtl="0" algn="just">
              <a:lnSpc>
                <a:spcPct val="115000"/>
              </a:lnSpc>
              <a:spcBef>
                <a:spcPts val="1200"/>
              </a:spcBef>
              <a:spcAft>
                <a:spcPts val="0"/>
              </a:spcAft>
              <a:buClr>
                <a:schemeClr val="dk1"/>
              </a:buClr>
              <a:buSzPts val="2000"/>
              <a:buChar char="●"/>
            </a:pPr>
            <a:r>
              <a:rPr b="1" lang="es-ES" sz="1800">
                <a:solidFill>
                  <a:schemeClr val="dk1"/>
                </a:solidFill>
              </a:rPr>
              <a:t>Calentamiento y extrusión:</a:t>
            </a:r>
            <a:r>
              <a:rPr lang="es-ES" sz="1800">
                <a:solidFill>
                  <a:schemeClr val="dk1"/>
                </a:solidFill>
              </a:rPr>
              <a:t> Un filamento de material termoplástico (como PLA, ABS o PETG) se calienta en una boquilla hasta alcanzar su punto de fusión.</a:t>
            </a:r>
            <a:endParaRPr sz="1800">
              <a:solidFill>
                <a:schemeClr val="dk1"/>
              </a:solidFill>
            </a:endParaRPr>
          </a:p>
          <a:p>
            <a:pPr indent="-355600" lvl="0" marL="457200" rtl="0" algn="just">
              <a:lnSpc>
                <a:spcPct val="115000"/>
              </a:lnSpc>
              <a:spcBef>
                <a:spcPts val="1200"/>
              </a:spcBef>
              <a:spcAft>
                <a:spcPts val="0"/>
              </a:spcAft>
              <a:buClr>
                <a:schemeClr val="dk1"/>
              </a:buClr>
              <a:buSzPts val="2000"/>
              <a:buChar char="●"/>
            </a:pPr>
            <a:r>
              <a:rPr b="1" lang="es-ES" sz="1800">
                <a:solidFill>
                  <a:schemeClr val="dk1"/>
                </a:solidFill>
              </a:rPr>
              <a:t>Deposición del material</a:t>
            </a:r>
            <a:r>
              <a:rPr lang="es-ES" sz="1800">
                <a:solidFill>
                  <a:schemeClr val="dk1"/>
                </a:solidFill>
              </a:rPr>
              <a:t>: La boquilla se mueve sobre la base de impresión, extruyendo el material fundido en capas sucesivas según el diseño.</a:t>
            </a:r>
            <a:endParaRPr b="1" sz="1800">
              <a:solidFill>
                <a:schemeClr val="dk1"/>
              </a:solidFill>
            </a:endParaRPr>
          </a:p>
          <a:p>
            <a:pPr indent="0" lvl="0" marL="457200" rtl="0" algn="just">
              <a:lnSpc>
                <a:spcPct val="115000"/>
              </a:lnSpc>
              <a:spcBef>
                <a:spcPts val="1200"/>
              </a:spcBef>
              <a:spcAft>
                <a:spcPts val="1200"/>
              </a:spcAft>
              <a:buNone/>
            </a:pPr>
            <a:r>
              <a:rPr lang="es-ES" sz="1800">
                <a:solidFill>
                  <a:schemeClr val="dk1"/>
                </a:solidFill>
              </a:rPr>
              <a:t>.</a:t>
            </a:r>
            <a:endParaRPr sz="1800">
              <a:solidFill>
                <a:schemeClr val="dk1"/>
              </a:solidFill>
            </a:endParaRPr>
          </a:p>
        </p:txBody>
      </p:sp>
      <p:pic>
        <p:nvPicPr>
          <p:cNvPr id="84" name="Google Shape;84;g368534d47ae_0_64"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pic>
        <p:nvPicPr>
          <p:cNvPr id="85" name="Google Shape;85;g368534d47ae_0_64"/>
          <p:cNvPicPr preferRelativeResize="0"/>
          <p:nvPr/>
        </p:nvPicPr>
        <p:blipFill>
          <a:blip r:embed="rId4">
            <a:alphaModFix/>
          </a:blip>
          <a:stretch>
            <a:fillRect/>
          </a:stretch>
        </p:blipFill>
        <p:spPr>
          <a:xfrm>
            <a:off x="6678325" y="1544875"/>
            <a:ext cx="5587525" cy="4406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g368534d47ae_0_72"/>
          <p:cNvSpPr txBox="1"/>
          <p:nvPr>
            <p:ph type="title"/>
          </p:nvPr>
        </p:nvSpPr>
        <p:spPr>
          <a:xfrm>
            <a:off x="1308300" y="150100"/>
            <a:ext cx="93039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UD2:TECNOLOGÍA FDM </a:t>
            </a:r>
            <a:endParaRPr/>
          </a:p>
        </p:txBody>
      </p:sp>
      <p:sp>
        <p:nvSpPr>
          <p:cNvPr id="91" name="Google Shape;91;g368534d47ae_0_72"/>
          <p:cNvSpPr txBox="1"/>
          <p:nvPr/>
        </p:nvSpPr>
        <p:spPr>
          <a:xfrm>
            <a:off x="1464827" y="1057961"/>
            <a:ext cx="8485500" cy="3828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2</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3</a:t>
            </a:r>
            <a:r>
              <a:rPr b="1" i="0" lang="es-ES" sz="2400" u="none" cap="none" strike="noStrike">
                <a:solidFill>
                  <a:srgbClr val="002060"/>
                </a:solidFill>
                <a:latin typeface="Arial Black"/>
                <a:ea typeface="Arial Black"/>
                <a:cs typeface="Arial Black"/>
                <a:sym typeface="Arial Black"/>
              </a:rPr>
              <a:t> FASE DE </a:t>
            </a:r>
            <a:r>
              <a:rPr b="1" lang="es-ES" sz="2400">
                <a:solidFill>
                  <a:srgbClr val="002060"/>
                </a:solidFill>
                <a:latin typeface="Arial Black"/>
                <a:ea typeface="Arial Black"/>
                <a:cs typeface="Arial Black"/>
                <a:sym typeface="Arial Black"/>
              </a:rPr>
              <a:t>IMPRESIÓN.</a:t>
            </a:r>
            <a:endParaRPr b="1" i="0" sz="2400" u="none" cap="none" strike="noStrike">
              <a:solidFill>
                <a:srgbClr val="002060"/>
              </a:solidFill>
              <a:latin typeface="Arial Black"/>
              <a:ea typeface="Arial Black"/>
              <a:cs typeface="Arial Black"/>
              <a:sym typeface="Arial Black"/>
            </a:endParaRPr>
          </a:p>
        </p:txBody>
      </p:sp>
      <p:sp>
        <p:nvSpPr>
          <p:cNvPr id="92" name="Google Shape;92;g368534d47ae_0_72"/>
          <p:cNvSpPr txBox="1"/>
          <p:nvPr/>
        </p:nvSpPr>
        <p:spPr>
          <a:xfrm>
            <a:off x="1208750" y="1596500"/>
            <a:ext cx="5182500" cy="3861900"/>
          </a:xfrm>
          <a:prstGeom prst="rect">
            <a:avLst/>
          </a:prstGeom>
          <a:noFill/>
          <a:ln>
            <a:noFill/>
          </a:ln>
        </p:spPr>
        <p:txBody>
          <a:bodyPr anchorCtr="0" anchor="t" bIns="91425" lIns="91425" spcFirstLastPara="1" rIns="91425" wrap="square" tIns="91425">
            <a:spAutoFit/>
          </a:bodyPr>
          <a:lstStyle/>
          <a:p>
            <a:pPr indent="-355600" lvl="0" marL="457200" rtl="0" algn="just">
              <a:lnSpc>
                <a:spcPct val="115000"/>
              </a:lnSpc>
              <a:spcBef>
                <a:spcPts val="1000"/>
              </a:spcBef>
              <a:spcAft>
                <a:spcPts val="0"/>
              </a:spcAft>
              <a:buClr>
                <a:schemeClr val="dk1"/>
              </a:buClr>
              <a:buSzPts val="2000"/>
              <a:buChar char="●"/>
            </a:pPr>
            <a:r>
              <a:rPr b="1" lang="es-ES" sz="1800">
                <a:solidFill>
                  <a:schemeClr val="dk1"/>
                </a:solidFill>
              </a:rPr>
              <a:t>Enfriamiento y solidificación:</a:t>
            </a:r>
            <a:r>
              <a:rPr lang="es-ES" sz="1800">
                <a:solidFill>
                  <a:schemeClr val="dk1"/>
                </a:solidFill>
              </a:rPr>
              <a:t> A medida que el material se deposita, se enfría y endurece para formar la estructura del objeto.</a:t>
            </a:r>
            <a:endParaRPr sz="1800">
              <a:solidFill>
                <a:schemeClr val="dk1"/>
              </a:solidFill>
            </a:endParaRPr>
          </a:p>
          <a:p>
            <a:pPr indent="-355600" lvl="0" marL="457200" rtl="0" algn="just">
              <a:lnSpc>
                <a:spcPct val="115000"/>
              </a:lnSpc>
              <a:spcBef>
                <a:spcPts val="1200"/>
              </a:spcBef>
              <a:spcAft>
                <a:spcPts val="0"/>
              </a:spcAft>
              <a:buClr>
                <a:schemeClr val="dk1"/>
              </a:buClr>
              <a:buSzPts val="2000"/>
              <a:buChar char="●"/>
            </a:pPr>
            <a:r>
              <a:rPr b="1" lang="es-ES" sz="1800">
                <a:solidFill>
                  <a:schemeClr val="dk1"/>
                </a:solidFill>
              </a:rPr>
              <a:t>Post-procesado.Finalización de la pieza:</a:t>
            </a:r>
            <a:r>
              <a:rPr lang="es-ES" sz="1800">
                <a:solidFill>
                  <a:schemeClr val="dk1"/>
                </a:solidFill>
              </a:rPr>
              <a:t> Una vez terminada la impresión, la pieza puede necesitar postprocesado, como el lijado o la eliminación de soportes.</a:t>
            </a:r>
            <a:endParaRPr b="1" sz="1800">
              <a:solidFill>
                <a:schemeClr val="dk1"/>
              </a:solidFill>
            </a:endParaRPr>
          </a:p>
          <a:p>
            <a:pPr indent="0" lvl="0" marL="457200" rtl="0" algn="just">
              <a:lnSpc>
                <a:spcPct val="115000"/>
              </a:lnSpc>
              <a:spcBef>
                <a:spcPts val="1200"/>
              </a:spcBef>
              <a:spcAft>
                <a:spcPts val="0"/>
              </a:spcAft>
              <a:buNone/>
            </a:pPr>
            <a:r>
              <a:t/>
            </a:r>
            <a:endParaRPr b="1" sz="1800">
              <a:solidFill>
                <a:schemeClr val="dk1"/>
              </a:solidFill>
            </a:endParaRPr>
          </a:p>
          <a:p>
            <a:pPr indent="0" lvl="0" marL="457200" rtl="0" algn="just">
              <a:lnSpc>
                <a:spcPct val="115000"/>
              </a:lnSpc>
              <a:spcBef>
                <a:spcPts val="1200"/>
              </a:spcBef>
              <a:spcAft>
                <a:spcPts val="1200"/>
              </a:spcAft>
              <a:buNone/>
            </a:pPr>
            <a:r>
              <a:rPr lang="es-ES" sz="1800">
                <a:solidFill>
                  <a:schemeClr val="dk1"/>
                </a:solidFill>
              </a:rPr>
              <a:t>.</a:t>
            </a:r>
            <a:endParaRPr sz="1800">
              <a:solidFill>
                <a:schemeClr val="dk1"/>
              </a:solidFill>
            </a:endParaRPr>
          </a:p>
        </p:txBody>
      </p:sp>
      <p:pic>
        <p:nvPicPr>
          <p:cNvPr id="93" name="Google Shape;93;g368534d47ae_0_72"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pic>
        <p:nvPicPr>
          <p:cNvPr id="94" name="Google Shape;94;g368534d47ae_0_72"/>
          <p:cNvPicPr preferRelativeResize="0"/>
          <p:nvPr/>
        </p:nvPicPr>
        <p:blipFill>
          <a:blip r:embed="rId4">
            <a:alphaModFix/>
          </a:blip>
          <a:stretch>
            <a:fillRect/>
          </a:stretch>
        </p:blipFill>
        <p:spPr>
          <a:xfrm>
            <a:off x="6678325" y="1544875"/>
            <a:ext cx="5587525" cy="4406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3669b352ce4_0_6"/>
          <p:cNvSpPr txBox="1"/>
          <p:nvPr>
            <p:ph type="title"/>
          </p:nvPr>
        </p:nvSpPr>
        <p:spPr>
          <a:xfrm>
            <a:off x="1308301" y="150100"/>
            <a:ext cx="81084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UD2:TECNOLOGÍA FDM</a:t>
            </a:r>
            <a:endParaRPr/>
          </a:p>
        </p:txBody>
      </p:sp>
      <p:sp>
        <p:nvSpPr>
          <p:cNvPr id="100" name="Google Shape;100;g3669b352ce4_0_6"/>
          <p:cNvSpPr txBox="1"/>
          <p:nvPr/>
        </p:nvSpPr>
        <p:spPr>
          <a:xfrm>
            <a:off x="1464827" y="1057961"/>
            <a:ext cx="8485500" cy="3828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2</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2</a:t>
            </a:r>
            <a:r>
              <a:rPr b="1" i="0" lang="es-ES" sz="2400" u="none" cap="none" strike="noStrike">
                <a:solidFill>
                  <a:srgbClr val="002060"/>
                </a:solidFill>
                <a:latin typeface="Arial Black"/>
                <a:ea typeface="Arial Black"/>
                <a:cs typeface="Arial Black"/>
                <a:sym typeface="Arial Black"/>
              </a:rPr>
              <a:t> </a:t>
            </a:r>
            <a:r>
              <a:rPr b="1" lang="es-ES" sz="2400">
                <a:solidFill>
                  <a:srgbClr val="002060"/>
                </a:solidFill>
                <a:latin typeface="Arial Black"/>
                <a:ea typeface="Arial Black"/>
                <a:cs typeface="Arial Black"/>
                <a:sym typeface="Arial Black"/>
              </a:rPr>
              <a:t>ESTRUCTURA</a:t>
            </a:r>
            <a:endParaRPr b="1" i="0" sz="2400" u="none" cap="none" strike="noStrike">
              <a:solidFill>
                <a:srgbClr val="002060"/>
              </a:solidFill>
              <a:latin typeface="Arial Black"/>
              <a:ea typeface="Arial Black"/>
              <a:cs typeface="Arial Black"/>
              <a:sym typeface="Arial Black"/>
            </a:endParaRPr>
          </a:p>
        </p:txBody>
      </p:sp>
      <p:sp>
        <p:nvSpPr>
          <p:cNvPr id="101" name="Google Shape;101;g3669b352ce4_0_6"/>
          <p:cNvSpPr txBox="1"/>
          <p:nvPr/>
        </p:nvSpPr>
        <p:spPr>
          <a:xfrm>
            <a:off x="1208750" y="1596500"/>
            <a:ext cx="9612900" cy="3019500"/>
          </a:xfrm>
          <a:prstGeom prst="rect">
            <a:avLst/>
          </a:prstGeom>
          <a:noFill/>
          <a:ln>
            <a:noFill/>
          </a:ln>
        </p:spPr>
        <p:txBody>
          <a:bodyPr anchorCtr="0" anchor="t" bIns="91425" lIns="91425" spcFirstLastPara="1" rIns="91425" wrap="square" tIns="91425">
            <a:spAutoFit/>
          </a:bodyPr>
          <a:lstStyle/>
          <a:p>
            <a:pPr indent="-355600" lvl="0" marL="457200" marR="0" rtl="0" algn="just">
              <a:lnSpc>
                <a:spcPct val="150000"/>
              </a:lnSpc>
              <a:spcBef>
                <a:spcPts val="1000"/>
              </a:spcBef>
              <a:spcAft>
                <a:spcPts val="0"/>
              </a:spcAft>
              <a:buClr>
                <a:schemeClr val="dk1"/>
              </a:buClr>
              <a:buSzPts val="2000"/>
              <a:buChar char="●"/>
            </a:pPr>
            <a:r>
              <a:rPr lang="es-ES" sz="1800">
                <a:solidFill>
                  <a:schemeClr val="dk1"/>
                </a:solidFill>
              </a:rPr>
              <a:t>XXXXXXXXXXXXXXXXXXXXXXXXXXXXXXXXXXXXXXXXXXXXXXXXXXXXXXXXXXXXXXXXXXXXXXXXXXXXXXXXXXXXXXXXXXXXXXXXXXXXXXXXXXXXXXXXXXXXXXXXXXXXXXXXXXXXXXXXXXX</a:t>
            </a:r>
            <a:endParaRPr sz="1800">
              <a:solidFill>
                <a:schemeClr val="dk1"/>
              </a:solidFill>
            </a:endParaRPr>
          </a:p>
          <a:p>
            <a:pPr indent="0" lvl="0" marL="914400" marR="0" rtl="0" algn="just">
              <a:lnSpc>
                <a:spcPct val="150000"/>
              </a:lnSpc>
              <a:spcBef>
                <a:spcPts val="1200"/>
              </a:spcBef>
              <a:spcAft>
                <a:spcPts val="0"/>
              </a:spcAft>
              <a:buNone/>
            </a:pPr>
            <a:r>
              <a:rPr lang="es-ES" sz="1800">
                <a:solidFill>
                  <a:schemeClr val="dk1"/>
                </a:solidFill>
              </a:rPr>
              <a:t>.</a:t>
            </a:r>
            <a:endParaRPr sz="1800">
              <a:solidFill>
                <a:schemeClr val="dk1"/>
              </a:solidFill>
            </a:endParaRPr>
          </a:p>
          <a:p>
            <a:pPr indent="0" lvl="0" marL="914400" marR="0" rtl="0" algn="just">
              <a:lnSpc>
                <a:spcPct val="150000"/>
              </a:lnSpc>
              <a:spcBef>
                <a:spcPts val="1200"/>
              </a:spcBef>
              <a:spcAft>
                <a:spcPts val="0"/>
              </a:spcAft>
              <a:buNone/>
            </a:pPr>
            <a:r>
              <a:t/>
            </a:r>
            <a:endParaRPr sz="1100">
              <a:solidFill>
                <a:schemeClr val="dk1"/>
              </a:solidFil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pic>
        <p:nvPicPr>
          <p:cNvPr id="102" name="Google Shape;102;g3669b352ce4_0_6"/>
          <p:cNvPicPr preferRelativeResize="0"/>
          <p:nvPr/>
        </p:nvPicPr>
        <p:blipFill rotWithShape="1">
          <a:blip r:embed="rId3">
            <a:alphaModFix/>
          </a:blip>
          <a:srcRect b="23760" l="34383" r="13888" t="27787"/>
          <a:stretch/>
        </p:blipFill>
        <p:spPr>
          <a:xfrm>
            <a:off x="2207700" y="2755750"/>
            <a:ext cx="7146024" cy="3771175"/>
          </a:xfrm>
          <a:prstGeom prst="rect">
            <a:avLst/>
          </a:prstGeom>
          <a:noFill/>
          <a:ln>
            <a:noFill/>
          </a:ln>
        </p:spPr>
      </p:pic>
      <p:pic>
        <p:nvPicPr>
          <p:cNvPr id="103" name="Google Shape;103;g3669b352ce4_0_6" title="Logo horizontal principal.jpg"/>
          <p:cNvPicPr preferRelativeResize="0"/>
          <p:nvPr/>
        </p:nvPicPr>
        <p:blipFill rotWithShape="1">
          <a:blip r:embed="rId4">
            <a:alphaModFix/>
          </a:blip>
          <a:srcRect b="0" l="0" r="0" t="0"/>
          <a:stretch/>
        </p:blipFill>
        <p:spPr>
          <a:xfrm>
            <a:off x="5456800" y="6044425"/>
            <a:ext cx="1908566" cy="752125"/>
          </a:xfrm>
          <a:prstGeom prst="rect">
            <a:avLst/>
          </a:prstGeom>
          <a:noFill/>
          <a:ln>
            <a:noFill/>
          </a:ln>
        </p:spPr>
      </p:pic>
      <p:cxnSp>
        <p:nvCxnSpPr>
          <p:cNvPr id="104" name="Google Shape;104;g3669b352ce4_0_6"/>
          <p:cNvCxnSpPr/>
          <p:nvPr/>
        </p:nvCxnSpPr>
        <p:spPr>
          <a:xfrm flipH="1" rot="10800000">
            <a:off x="1415650" y="282975"/>
            <a:ext cx="8189700" cy="5369100"/>
          </a:xfrm>
          <a:prstGeom prst="straightConnector1">
            <a:avLst/>
          </a:prstGeom>
          <a:noFill/>
          <a:ln cap="flat" cmpd="sng" w="9525">
            <a:solidFill>
              <a:schemeClr val="dk2"/>
            </a:solidFill>
            <a:prstDash val="solid"/>
            <a:round/>
            <a:headEnd len="med" w="med" type="none"/>
            <a:tailEnd len="med" w="med" type="none"/>
          </a:ln>
        </p:spPr>
      </p:cxnSp>
      <p:cxnSp>
        <p:nvCxnSpPr>
          <p:cNvPr id="105" name="Google Shape;105;g3669b352ce4_0_6"/>
          <p:cNvCxnSpPr/>
          <p:nvPr/>
        </p:nvCxnSpPr>
        <p:spPr>
          <a:xfrm>
            <a:off x="912300" y="1310775"/>
            <a:ext cx="10570200" cy="48447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3669b352ce4_0_14"/>
          <p:cNvSpPr txBox="1"/>
          <p:nvPr>
            <p:ph type="title"/>
          </p:nvPr>
        </p:nvSpPr>
        <p:spPr>
          <a:xfrm>
            <a:off x="1308301" y="150100"/>
            <a:ext cx="81084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UD2:TECNOLOGÍA FDM</a:t>
            </a:r>
            <a:endParaRPr/>
          </a:p>
        </p:txBody>
      </p:sp>
      <p:sp>
        <p:nvSpPr>
          <p:cNvPr id="111" name="Google Shape;111;g3669b352ce4_0_14"/>
          <p:cNvSpPr txBox="1"/>
          <p:nvPr/>
        </p:nvSpPr>
        <p:spPr>
          <a:xfrm>
            <a:off x="1464827" y="1057961"/>
            <a:ext cx="8485500" cy="7659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2</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 </a:t>
            </a:r>
            <a:r>
              <a:rPr b="1" lang="es-ES" sz="2400">
                <a:solidFill>
                  <a:srgbClr val="002060"/>
                </a:solidFill>
                <a:latin typeface="Arial Black"/>
                <a:ea typeface="Arial Black"/>
                <a:cs typeface="Arial Black"/>
                <a:sym typeface="Arial Black"/>
              </a:rPr>
              <a:t>MATERIALES Y PARTICULARIDADES</a:t>
            </a:r>
            <a:endParaRPr b="1" sz="2400">
              <a:solidFill>
                <a:srgbClr val="002060"/>
              </a:solidFill>
              <a:latin typeface="Arial Black"/>
              <a:ea typeface="Arial Black"/>
              <a:cs typeface="Arial Black"/>
              <a:sym typeface="Arial Black"/>
            </a:endParaRPr>
          </a:p>
          <a:p>
            <a:pPr indent="0" lvl="0" marL="457200" marR="0" rtl="0" algn="l">
              <a:lnSpc>
                <a:spcPct val="100000"/>
              </a:lnSpc>
              <a:spcBef>
                <a:spcPts val="105"/>
              </a:spcBef>
              <a:spcAft>
                <a:spcPts val="0"/>
              </a:spcAft>
              <a:buNone/>
            </a:pPr>
            <a:r>
              <a:t/>
            </a:r>
            <a:endParaRPr b="1" sz="2400">
              <a:solidFill>
                <a:srgbClr val="002060"/>
              </a:solidFill>
              <a:latin typeface="Arial Black"/>
              <a:ea typeface="Arial Black"/>
              <a:cs typeface="Arial Black"/>
              <a:sym typeface="Arial Black"/>
            </a:endParaRPr>
          </a:p>
        </p:txBody>
      </p:sp>
      <p:sp>
        <p:nvSpPr>
          <p:cNvPr id="112" name="Google Shape;112;g3669b352ce4_0_14"/>
          <p:cNvSpPr txBox="1"/>
          <p:nvPr/>
        </p:nvSpPr>
        <p:spPr>
          <a:xfrm>
            <a:off x="1208750" y="1596500"/>
            <a:ext cx="9612900" cy="4820400"/>
          </a:xfrm>
          <a:prstGeom prst="rect">
            <a:avLst/>
          </a:prstGeom>
          <a:noFill/>
          <a:ln>
            <a:noFill/>
          </a:ln>
        </p:spPr>
        <p:txBody>
          <a:bodyPr anchorCtr="0" anchor="t" bIns="91425" lIns="91425" spcFirstLastPara="1" rIns="91425" wrap="square" tIns="91425">
            <a:spAutoFit/>
          </a:bodyPr>
          <a:lstStyle/>
          <a:p>
            <a:pPr indent="-355600" lvl="0" marL="457200" rtl="0" algn="just">
              <a:lnSpc>
                <a:spcPct val="150000"/>
              </a:lnSpc>
              <a:spcBef>
                <a:spcPts val="1000"/>
              </a:spcBef>
              <a:spcAft>
                <a:spcPts val="0"/>
              </a:spcAft>
              <a:buClr>
                <a:schemeClr val="dk1"/>
              </a:buClr>
              <a:buSzPts val="2000"/>
              <a:buChar char="●"/>
            </a:pPr>
            <a:r>
              <a:rPr lang="es-ES" sz="1800">
                <a:solidFill>
                  <a:schemeClr val="dk1"/>
                </a:solidFill>
              </a:rPr>
              <a:t>La </a:t>
            </a:r>
            <a:r>
              <a:rPr b="1" lang="es-ES" sz="1800">
                <a:solidFill>
                  <a:schemeClr val="dk1"/>
                </a:solidFill>
              </a:rPr>
              <a:t>correcta elección de los materiales</a:t>
            </a:r>
            <a:r>
              <a:rPr lang="es-ES" sz="1800">
                <a:solidFill>
                  <a:schemeClr val="dk1"/>
                </a:solidFill>
              </a:rPr>
              <a:t> en la impresión FDM es fundamental para garantizar el éxito de cualquier proyecto</a:t>
            </a:r>
            <a:endParaRPr sz="1800">
              <a:solidFill>
                <a:schemeClr val="dk1"/>
              </a:solidFill>
            </a:endParaRPr>
          </a:p>
          <a:p>
            <a:pPr indent="-355600" lvl="0" marL="457200" rtl="0" algn="just">
              <a:lnSpc>
                <a:spcPct val="150000"/>
              </a:lnSpc>
              <a:spcBef>
                <a:spcPts val="1200"/>
              </a:spcBef>
              <a:spcAft>
                <a:spcPts val="0"/>
              </a:spcAft>
              <a:buClr>
                <a:schemeClr val="dk1"/>
              </a:buClr>
              <a:buSzPts val="2000"/>
              <a:buChar char="●"/>
            </a:pPr>
            <a:r>
              <a:rPr lang="es-ES" sz="1800">
                <a:solidFill>
                  <a:schemeClr val="dk1"/>
                </a:solidFill>
              </a:rPr>
              <a:t>Cada material posee propiedades únicas que influyen en la </a:t>
            </a:r>
            <a:r>
              <a:rPr b="1" lang="es-ES" sz="1800">
                <a:solidFill>
                  <a:schemeClr val="dk1"/>
                </a:solidFill>
              </a:rPr>
              <a:t>resistencia, flexibilidad, acabado y durabilida</a:t>
            </a:r>
            <a:r>
              <a:rPr lang="es-ES" sz="1800">
                <a:solidFill>
                  <a:schemeClr val="dk1"/>
                </a:solidFill>
              </a:rPr>
              <a:t>d de las piezas impresas</a:t>
            </a:r>
            <a:endParaRPr sz="1800">
              <a:solidFill>
                <a:schemeClr val="dk1"/>
              </a:solidFill>
            </a:endParaRPr>
          </a:p>
          <a:p>
            <a:pPr indent="-355600" lvl="0" marL="457200" rtl="0" algn="just">
              <a:lnSpc>
                <a:spcPct val="150000"/>
              </a:lnSpc>
              <a:spcBef>
                <a:spcPts val="1200"/>
              </a:spcBef>
              <a:spcAft>
                <a:spcPts val="0"/>
              </a:spcAft>
              <a:buClr>
                <a:schemeClr val="dk1"/>
              </a:buClr>
              <a:buSzPts val="2000"/>
              <a:buChar char="●"/>
            </a:pPr>
            <a:r>
              <a:rPr lang="es-ES" sz="1800">
                <a:solidFill>
                  <a:schemeClr val="dk1"/>
                </a:solidFill>
              </a:rPr>
              <a:t>conocer sus características permite</a:t>
            </a:r>
            <a:r>
              <a:rPr b="1" lang="es-ES" sz="1800">
                <a:solidFill>
                  <a:schemeClr val="dk1"/>
                </a:solidFill>
              </a:rPr>
              <a:t> optimizar tanto el proceso de </a:t>
            </a:r>
            <a:endParaRPr b="1" sz="1800">
              <a:solidFill>
                <a:schemeClr val="dk1"/>
              </a:solidFill>
            </a:endParaRPr>
          </a:p>
          <a:p>
            <a:pPr indent="0" lvl="0" marL="457200" rtl="0" algn="just">
              <a:lnSpc>
                <a:spcPct val="150000"/>
              </a:lnSpc>
              <a:spcBef>
                <a:spcPts val="1200"/>
              </a:spcBef>
              <a:spcAft>
                <a:spcPts val="0"/>
              </a:spcAft>
              <a:buNone/>
            </a:pPr>
            <a:r>
              <a:rPr b="1" lang="es-ES" sz="1800">
                <a:solidFill>
                  <a:schemeClr val="dk1"/>
                </a:solidFill>
              </a:rPr>
              <a:t>impresión c</a:t>
            </a:r>
            <a:r>
              <a:rPr lang="es-ES" sz="1800">
                <a:solidFill>
                  <a:schemeClr val="dk1"/>
                </a:solidFill>
              </a:rPr>
              <a:t>omo el rendimiento del producto final</a:t>
            </a:r>
            <a:endParaRPr sz="1800">
              <a:solidFill>
                <a:schemeClr val="dk1"/>
              </a:solidFill>
            </a:endParaRPr>
          </a:p>
          <a:p>
            <a:pPr indent="0" lvl="0" marL="914400" marR="0" rtl="0" algn="just">
              <a:lnSpc>
                <a:spcPct val="150000"/>
              </a:lnSpc>
              <a:spcBef>
                <a:spcPts val="1200"/>
              </a:spcBef>
              <a:spcAft>
                <a:spcPts val="0"/>
              </a:spcAft>
              <a:buNone/>
            </a:pPr>
            <a:r>
              <a:rPr lang="es-ES" sz="1800">
                <a:solidFill>
                  <a:schemeClr val="dk1"/>
                </a:solidFill>
              </a:rPr>
              <a:t>.</a:t>
            </a:r>
            <a:endParaRPr sz="1800">
              <a:solidFill>
                <a:schemeClr val="dk1"/>
              </a:solidFill>
            </a:endParaRPr>
          </a:p>
          <a:p>
            <a:pPr indent="0" lvl="0" marL="914400" marR="0" rtl="0" algn="just">
              <a:lnSpc>
                <a:spcPct val="150000"/>
              </a:lnSpc>
              <a:spcBef>
                <a:spcPts val="1200"/>
              </a:spcBef>
              <a:spcAft>
                <a:spcPts val="0"/>
              </a:spcAft>
              <a:buNone/>
            </a:pPr>
            <a:r>
              <a:t/>
            </a:r>
            <a:endParaRPr sz="1100">
              <a:solidFill>
                <a:schemeClr val="dk1"/>
              </a:solidFil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pic>
        <p:nvPicPr>
          <p:cNvPr id="113" name="Google Shape;113;g3669b352ce4_0_14"/>
          <p:cNvPicPr preferRelativeResize="0"/>
          <p:nvPr/>
        </p:nvPicPr>
        <p:blipFill rotWithShape="1">
          <a:blip r:embed="rId3">
            <a:alphaModFix/>
          </a:blip>
          <a:srcRect b="0" l="9845" r="7070" t="14420"/>
          <a:stretch/>
        </p:blipFill>
        <p:spPr>
          <a:xfrm>
            <a:off x="9019450" y="3644227"/>
            <a:ext cx="3021401" cy="2694972"/>
          </a:xfrm>
          <a:prstGeom prst="rect">
            <a:avLst/>
          </a:prstGeom>
          <a:noFill/>
          <a:ln>
            <a:noFill/>
          </a:ln>
        </p:spPr>
      </p:pic>
      <p:pic>
        <p:nvPicPr>
          <p:cNvPr id="114" name="Google Shape;114;g3669b352ce4_0_14" title="Logo horizontal principal.jpg"/>
          <p:cNvPicPr preferRelativeResize="0"/>
          <p:nvPr/>
        </p:nvPicPr>
        <p:blipFill rotWithShape="1">
          <a:blip r:embed="rId4">
            <a:alphaModFix/>
          </a:blip>
          <a:srcRect b="0" l="0" r="0" t="0"/>
          <a:stretch/>
        </p:blipFill>
        <p:spPr>
          <a:xfrm>
            <a:off x="5456800" y="6044425"/>
            <a:ext cx="1908566" cy="752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3669b352ce4_1_2"/>
          <p:cNvSpPr txBox="1"/>
          <p:nvPr>
            <p:ph type="title"/>
          </p:nvPr>
        </p:nvSpPr>
        <p:spPr>
          <a:xfrm>
            <a:off x="1308301" y="150100"/>
            <a:ext cx="81084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UD2:TECNOLOGÍA FDM</a:t>
            </a:r>
            <a:endParaRPr/>
          </a:p>
        </p:txBody>
      </p:sp>
      <p:sp>
        <p:nvSpPr>
          <p:cNvPr id="120" name="Google Shape;120;g3669b352ce4_1_2"/>
          <p:cNvSpPr txBox="1"/>
          <p:nvPr/>
        </p:nvSpPr>
        <p:spPr>
          <a:xfrm>
            <a:off x="1464827" y="1057961"/>
            <a:ext cx="8485500" cy="15315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lang="es-ES" sz="2400">
                <a:solidFill>
                  <a:srgbClr val="002060"/>
                </a:solidFill>
                <a:latin typeface="Arial Black"/>
                <a:ea typeface="Arial Black"/>
                <a:cs typeface="Arial Black"/>
                <a:sym typeface="Arial Black"/>
              </a:rPr>
              <a:t>2</a:t>
            </a:r>
            <a:r>
              <a:rPr i="0" lang="es-ES" sz="2400" u="none" cap="none" strike="noStrike">
                <a:solidFill>
                  <a:srgbClr val="002060"/>
                </a:solidFill>
                <a:latin typeface="Arial Black"/>
                <a:ea typeface="Arial Black"/>
                <a:cs typeface="Arial Black"/>
                <a:sym typeface="Arial Black"/>
              </a:rPr>
              <a:t>.</a:t>
            </a:r>
            <a:r>
              <a:rPr lang="es-ES" sz="2400">
                <a:solidFill>
                  <a:srgbClr val="002060"/>
                </a:solidFill>
                <a:latin typeface="Arial Black"/>
                <a:ea typeface="Arial Black"/>
                <a:cs typeface="Arial Black"/>
                <a:sym typeface="Arial Black"/>
              </a:rPr>
              <a:t>4</a:t>
            </a:r>
            <a:r>
              <a:rPr lang="es-ES" sz="2400">
                <a:solidFill>
                  <a:srgbClr val="002060"/>
                </a:solidFill>
                <a:latin typeface="Arial Black"/>
                <a:ea typeface="Arial Black"/>
                <a:cs typeface="Arial Black"/>
                <a:sym typeface="Arial Black"/>
              </a:rPr>
              <a:t>.</a:t>
            </a:r>
            <a:r>
              <a:rPr i="0" lang="es-ES" sz="2400" u="none" cap="none" strike="noStrike">
                <a:solidFill>
                  <a:srgbClr val="002060"/>
                </a:solidFill>
                <a:latin typeface="Arial Black"/>
                <a:ea typeface="Arial Black"/>
                <a:cs typeface="Arial Black"/>
                <a:sym typeface="Arial Black"/>
              </a:rPr>
              <a:t> </a:t>
            </a:r>
            <a:r>
              <a:rPr lang="es-ES" sz="2400">
                <a:solidFill>
                  <a:srgbClr val="002060"/>
                </a:solidFill>
                <a:latin typeface="Arial Black"/>
                <a:ea typeface="Arial Black"/>
                <a:cs typeface="Arial Black"/>
                <a:sym typeface="Arial Black"/>
              </a:rPr>
              <a:t>MATERIALES Y PARTICULARIDADE</a:t>
            </a:r>
            <a:endParaRPr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Noto Sans Symbols"/>
              <a:buChar char="❏"/>
            </a:pPr>
            <a:r>
              <a:rPr lang="es-ES" sz="2400">
                <a:solidFill>
                  <a:srgbClr val="002060"/>
                </a:solidFill>
                <a:latin typeface="Arial Black"/>
                <a:ea typeface="Arial Black"/>
                <a:cs typeface="Arial Black"/>
                <a:sym typeface="Arial Black"/>
              </a:rPr>
              <a:t>2.4.1 CONSTRUCCIÓN</a:t>
            </a:r>
            <a:endParaRPr sz="2400">
              <a:solidFill>
                <a:srgbClr val="002060"/>
              </a:solidFill>
              <a:latin typeface="Arial Black"/>
              <a:ea typeface="Arial Black"/>
              <a:cs typeface="Arial Black"/>
              <a:sym typeface="Arial Black"/>
            </a:endParaRPr>
          </a:p>
          <a:p>
            <a:pPr indent="-381000" lvl="1" marL="914400" marR="0" rtl="0" algn="l">
              <a:lnSpc>
                <a:spcPct val="100000"/>
              </a:lnSpc>
              <a:spcBef>
                <a:spcPts val="105"/>
              </a:spcBef>
              <a:spcAft>
                <a:spcPts val="0"/>
              </a:spcAft>
              <a:buClr>
                <a:srgbClr val="002060"/>
              </a:buClr>
              <a:buSzPts val="2400"/>
              <a:buFont typeface="Noto Sans Symbols"/>
              <a:buChar char="❏"/>
            </a:pPr>
            <a:r>
              <a:rPr lang="es-ES" sz="2400">
                <a:solidFill>
                  <a:srgbClr val="002060"/>
                </a:solidFill>
                <a:latin typeface="Arial Black"/>
                <a:ea typeface="Arial Black"/>
                <a:cs typeface="Arial Black"/>
                <a:sym typeface="Arial Black"/>
              </a:rPr>
              <a:t>BOBINA </a:t>
            </a:r>
            <a:endParaRPr sz="2400">
              <a:solidFill>
                <a:srgbClr val="002060"/>
              </a:solidFill>
              <a:latin typeface="Arial Black"/>
              <a:ea typeface="Arial Black"/>
              <a:cs typeface="Arial Black"/>
              <a:sym typeface="Arial Black"/>
            </a:endParaRPr>
          </a:p>
          <a:p>
            <a:pPr indent="-381000" lvl="1" marL="914400" marR="0" rtl="0" algn="l">
              <a:lnSpc>
                <a:spcPct val="100000"/>
              </a:lnSpc>
              <a:spcBef>
                <a:spcPts val="105"/>
              </a:spcBef>
              <a:spcAft>
                <a:spcPts val="0"/>
              </a:spcAft>
              <a:buClr>
                <a:srgbClr val="002060"/>
              </a:buClr>
              <a:buSzPts val="2400"/>
              <a:buFont typeface="Noto Sans Symbols"/>
              <a:buChar char="❏"/>
            </a:pPr>
            <a:r>
              <a:rPr lang="es-ES" sz="2400">
                <a:solidFill>
                  <a:srgbClr val="002060"/>
                </a:solidFill>
                <a:latin typeface="Arial Black"/>
                <a:ea typeface="Arial Black"/>
                <a:cs typeface="Arial Black"/>
                <a:sym typeface="Arial Black"/>
              </a:rPr>
              <a:t> FILAMENTO</a:t>
            </a:r>
            <a:endParaRPr sz="2400">
              <a:solidFill>
                <a:srgbClr val="002060"/>
              </a:solidFill>
              <a:latin typeface="Arial Black"/>
              <a:ea typeface="Arial Black"/>
              <a:cs typeface="Arial Black"/>
              <a:sym typeface="Arial Black"/>
            </a:endParaRPr>
          </a:p>
        </p:txBody>
      </p:sp>
      <p:pic>
        <p:nvPicPr>
          <p:cNvPr id="121" name="Google Shape;121;g3669b352ce4_1_2"/>
          <p:cNvPicPr preferRelativeResize="0"/>
          <p:nvPr/>
        </p:nvPicPr>
        <p:blipFill rotWithShape="1">
          <a:blip r:embed="rId3">
            <a:alphaModFix/>
          </a:blip>
          <a:srcRect b="0" l="0" r="0" t="0"/>
          <a:stretch/>
        </p:blipFill>
        <p:spPr>
          <a:xfrm>
            <a:off x="4393800" y="2986975"/>
            <a:ext cx="3128325" cy="3116175"/>
          </a:xfrm>
          <a:prstGeom prst="rect">
            <a:avLst/>
          </a:prstGeom>
          <a:noFill/>
          <a:ln>
            <a:noFill/>
          </a:ln>
        </p:spPr>
      </p:pic>
      <p:sp>
        <p:nvSpPr>
          <p:cNvPr id="122" name="Google Shape;122;g3669b352ce4_1_2"/>
          <p:cNvSpPr/>
          <p:nvPr/>
        </p:nvSpPr>
        <p:spPr>
          <a:xfrm>
            <a:off x="7773290" y="2373550"/>
            <a:ext cx="3402044" cy="1748061"/>
          </a:xfrm>
          <a:custGeom>
            <a:rect b="b" l="l" r="r" t="t"/>
            <a:pathLst>
              <a:path extrusionOk="0" h="4570095" w="4002405">
                <a:moveTo>
                  <a:pt x="1319190" y="0"/>
                </a:moveTo>
                <a:lnTo>
                  <a:pt x="3957758" y="0"/>
                </a:lnTo>
                <a:lnTo>
                  <a:pt x="4001999" y="76628"/>
                </a:lnTo>
                <a:lnTo>
                  <a:pt x="4001999" y="4493233"/>
                </a:lnTo>
                <a:lnTo>
                  <a:pt x="3957758" y="4569861"/>
                </a:lnTo>
                <a:lnTo>
                  <a:pt x="1319376" y="4569861"/>
                </a:lnTo>
                <a:lnTo>
                  <a:pt x="0" y="2284930"/>
                </a:lnTo>
                <a:lnTo>
                  <a:pt x="1319190" y="0"/>
                </a:lnTo>
                <a:close/>
              </a:path>
            </a:pathLst>
          </a:custGeom>
          <a:solidFill>
            <a:srgbClr val="4F81B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23" name="Google Shape;123;g3669b352ce4_1_2"/>
          <p:cNvSpPr txBox="1"/>
          <p:nvPr/>
        </p:nvSpPr>
        <p:spPr>
          <a:xfrm>
            <a:off x="8774925" y="2472800"/>
            <a:ext cx="2400300" cy="1001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s-ES" sz="1600">
                <a:solidFill>
                  <a:schemeClr val="lt1"/>
                </a:solidFill>
              </a:rPr>
              <a:t>BOBINA:</a:t>
            </a:r>
            <a:endParaRPr b="1" sz="1600">
              <a:solidFill>
                <a:schemeClr val="lt1"/>
              </a:solidFill>
            </a:endParaRPr>
          </a:p>
          <a:p>
            <a:pPr indent="0" lvl="0" marL="0" rtl="0" algn="l">
              <a:lnSpc>
                <a:spcPct val="150000"/>
              </a:lnSpc>
              <a:spcBef>
                <a:spcPts val="0"/>
              </a:spcBef>
              <a:spcAft>
                <a:spcPts val="0"/>
              </a:spcAft>
              <a:buNone/>
            </a:pPr>
            <a:r>
              <a:rPr b="1" lang="es-ES" sz="1600">
                <a:solidFill>
                  <a:schemeClr val="lt1"/>
                </a:solidFill>
              </a:rPr>
              <a:t>Varía el ancho y el diámetro según el fabricante del material</a:t>
            </a:r>
            <a:endParaRPr b="1" sz="1600">
              <a:solidFill>
                <a:schemeClr val="lt1"/>
              </a:solidFill>
            </a:endParaRPr>
          </a:p>
        </p:txBody>
      </p:sp>
      <p:cxnSp>
        <p:nvCxnSpPr>
          <p:cNvPr id="124" name="Google Shape;124;g3669b352ce4_1_2"/>
          <p:cNvCxnSpPr/>
          <p:nvPr/>
        </p:nvCxnSpPr>
        <p:spPr>
          <a:xfrm flipH="1">
            <a:off x="6807100" y="3270575"/>
            <a:ext cx="1052700" cy="429300"/>
          </a:xfrm>
          <a:prstGeom prst="straightConnector1">
            <a:avLst/>
          </a:prstGeom>
          <a:noFill/>
          <a:ln cap="flat" cmpd="sng" w="9525">
            <a:solidFill>
              <a:schemeClr val="dk2"/>
            </a:solidFill>
            <a:prstDash val="solid"/>
            <a:round/>
            <a:headEnd len="med" w="med" type="none"/>
            <a:tailEnd len="med" w="med" type="triangle"/>
          </a:ln>
        </p:spPr>
      </p:cxnSp>
      <p:sp>
        <p:nvSpPr>
          <p:cNvPr id="125" name="Google Shape;125;g3669b352ce4_1_2"/>
          <p:cNvSpPr/>
          <p:nvPr/>
        </p:nvSpPr>
        <p:spPr>
          <a:xfrm>
            <a:off x="1236225" y="5022550"/>
            <a:ext cx="2903400" cy="1445400"/>
          </a:xfrm>
          <a:prstGeom prst="snip1Rect">
            <a:avLst>
              <a:gd fmla="val 16667" name="adj"/>
            </a:avLst>
          </a:prstGeom>
          <a:solidFill>
            <a:srgbClr val="4F81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6" name="Google Shape;126;g3669b352ce4_1_2"/>
          <p:cNvSpPr txBox="1"/>
          <p:nvPr/>
        </p:nvSpPr>
        <p:spPr>
          <a:xfrm>
            <a:off x="1236225" y="5004400"/>
            <a:ext cx="2903400" cy="132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s-ES" sz="1600">
                <a:solidFill>
                  <a:srgbClr val="F4F4F4"/>
                </a:solidFill>
              </a:rPr>
              <a:t>M</a:t>
            </a:r>
            <a:r>
              <a:rPr b="1" lang="es-ES" sz="1600">
                <a:solidFill>
                  <a:srgbClr val="F4F4F4"/>
                </a:solidFill>
              </a:rPr>
              <a:t>ATERIAL:</a:t>
            </a:r>
            <a:endParaRPr b="1" sz="1600">
              <a:solidFill>
                <a:srgbClr val="F4F4F4"/>
              </a:solidFill>
            </a:endParaRPr>
          </a:p>
          <a:p>
            <a:pPr indent="0" lvl="0" marL="0" rtl="0" algn="l">
              <a:lnSpc>
                <a:spcPct val="115000"/>
              </a:lnSpc>
              <a:spcBef>
                <a:spcPts val="0"/>
              </a:spcBef>
              <a:spcAft>
                <a:spcPts val="0"/>
              </a:spcAft>
              <a:buNone/>
            </a:pPr>
            <a:r>
              <a:rPr b="1" lang="es-ES" sz="1600">
                <a:solidFill>
                  <a:srgbClr val="F4F4F4"/>
                </a:solidFill>
              </a:rPr>
              <a:t>Dos diámetros : 1,75 mm eta 2,85 mm</a:t>
            </a:r>
            <a:endParaRPr b="1" sz="1600">
              <a:solidFill>
                <a:srgbClr val="F4F4F4"/>
              </a:solidFill>
            </a:endParaRPr>
          </a:p>
          <a:p>
            <a:pPr indent="0" lvl="0" marL="0" rtl="0" algn="l">
              <a:lnSpc>
                <a:spcPct val="115000"/>
              </a:lnSpc>
              <a:spcBef>
                <a:spcPts val="0"/>
              </a:spcBef>
              <a:spcAft>
                <a:spcPts val="0"/>
              </a:spcAft>
              <a:buNone/>
            </a:pPr>
            <a:r>
              <a:rPr b="1" lang="es-ES" sz="1600">
                <a:solidFill>
                  <a:srgbClr val="F4F4F4"/>
                </a:solidFill>
              </a:rPr>
              <a:t>Unidades de medida: KG</a:t>
            </a:r>
            <a:endParaRPr b="1" sz="1600">
              <a:solidFill>
                <a:srgbClr val="F4F4F4"/>
              </a:solidFill>
            </a:endParaRPr>
          </a:p>
        </p:txBody>
      </p:sp>
      <p:cxnSp>
        <p:nvCxnSpPr>
          <p:cNvPr id="127" name="Google Shape;127;g3669b352ce4_1_2"/>
          <p:cNvCxnSpPr/>
          <p:nvPr/>
        </p:nvCxnSpPr>
        <p:spPr>
          <a:xfrm flipH="1" rot="10800000">
            <a:off x="4051500" y="4726875"/>
            <a:ext cx="1245000" cy="527400"/>
          </a:xfrm>
          <a:prstGeom prst="straightConnector1">
            <a:avLst/>
          </a:prstGeom>
          <a:noFill/>
          <a:ln cap="flat" cmpd="sng" w="9525">
            <a:solidFill>
              <a:schemeClr val="dk2"/>
            </a:solidFill>
            <a:prstDash val="solid"/>
            <a:round/>
            <a:headEnd len="med" w="med" type="none"/>
            <a:tailEnd len="med" w="med" type="triangle"/>
          </a:ln>
        </p:spPr>
      </p:cxnSp>
      <p:pic>
        <p:nvPicPr>
          <p:cNvPr id="128" name="Google Shape;128;g3669b352ce4_1_2" title="Logo horizontal principal.jpg"/>
          <p:cNvPicPr preferRelativeResize="0"/>
          <p:nvPr/>
        </p:nvPicPr>
        <p:blipFill rotWithShape="1">
          <a:blip r:embed="rId4">
            <a:alphaModFix/>
          </a:blip>
          <a:srcRect b="0" l="0" r="0" t="0"/>
          <a:stretch/>
        </p:blipFill>
        <p:spPr>
          <a:xfrm>
            <a:off x="5456800" y="6044425"/>
            <a:ext cx="1908566" cy="752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26C5034DEF31469D687DC74110F0C4" ma:contentTypeVersion="18" ma:contentTypeDescription="Create a new document." ma:contentTypeScope="" ma:versionID="cd9d315d8270f7be5b920ed5fd5d0f0d">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6b63e0ddb06169fe8783dd30dbd1b739"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D11E45E3-6F71-402A-B189-026C69EDCCCF}"/>
</file>

<file path=customXml/itemProps2.xml><?xml version="1.0" encoding="utf-8"?>
<ds:datastoreItem xmlns:ds="http://schemas.openxmlformats.org/officeDocument/2006/customXml" ds:itemID="{276D1A6C-30F8-4C2E-B5F4-2910CB81D474}"/>
</file>

<file path=customXml/itemProps3.xml><?xml version="1.0" encoding="utf-8"?>
<ds:datastoreItem xmlns:ds="http://schemas.openxmlformats.org/officeDocument/2006/customXml" ds:itemID="{E7E352D9-D2E0-4081-9A63-FF421D9F6E8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Elena Gonzalez Larrañaga</dc:creator>
  <dcterms:created xsi:type="dcterms:W3CDTF">2022-08-31T20:39:04Z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