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45"/>
  </p:notes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8" r:id="rId31"/>
    <p:sldId id="289" r:id="rId32"/>
    <p:sldId id="290" r:id="rId33"/>
    <p:sldId id="291" r:id="rId34"/>
    <p:sldId id="282" r:id="rId35"/>
    <p:sldId id="292" r:id="rId36"/>
    <p:sldId id="293" r:id="rId37"/>
    <p:sldId id="294" r:id="rId38"/>
    <p:sldId id="283" r:id="rId39"/>
    <p:sldId id="284" r:id="rId40"/>
    <p:sldId id="285" r:id="rId41"/>
    <p:sldId id="286" r:id="rId42"/>
    <p:sldId id="295" r:id="rId43"/>
    <p:sldId id="287" r:id="rId44"/>
  </p:sldIdLst>
  <p:sldSz cx="12192000" cy="6858000"/>
  <p:notesSz cx="6858000" cy="9144000"/>
  <p:embeddedFontLst>
    <p:embeddedFont>
      <p:font typeface="Arial Black" panose="020B0A04020102020204" pitchFamily="34" charset="0"/>
      <p:regular r:id="rId46"/>
      <p:bold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gWxImTjqtd+y2IxClbcuH4CE7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972EB-A8FC-411D-AFF0-8DA291A13093}" v="1" dt="2025-09-30T10:19:56.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rasti" userId="S::lerrasti_maltuna.eus#ext#@tknika.onmicrosoft.com::66989535-7207-48ea-a00c-c8df19ab718d" providerId="AD" clId="Web-{9BF972EB-A8FC-411D-AFF0-8DA291A13093}"/>
    <pc:docChg chg="delSld">
      <pc:chgData name="lerrasti" userId="S::lerrasti_maltuna.eus#ext#@tknika.onmicrosoft.com::66989535-7207-48ea-a00c-c8df19ab718d" providerId="AD" clId="Web-{9BF972EB-A8FC-411D-AFF0-8DA291A13093}" dt="2025-09-30T10:19:56.364" v="0"/>
      <pc:docMkLst>
        <pc:docMk/>
      </pc:docMkLst>
      <pc:sldChg chg="del">
        <pc:chgData name="lerrasti" userId="S::lerrasti_maltuna.eus#ext#@tknika.onmicrosoft.com::66989535-7207-48ea-a00c-c8df19ab718d" providerId="AD" clId="Web-{9BF972EB-A8FC-411D-AFF0-8DA291A13093}" dt="2025-09-30T10:19:56.364" v="0"/>
        <pc:sldMkLst>
          <pc:docMk/>
          <pc:sldMk cId="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d4948577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33d4948577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33d4948577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3d4948577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3d49485776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3d49485776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6ad87e9ff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36ad87e9ff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36ad87e9ff7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6a75fd926b_1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6a75fd926b_1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36a75fd926b_1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3d4948577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3d49485776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33d49485776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d4948577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33d49485776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33d49485776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a75fd926b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36a75fd926b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36a75fd926b_1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d49485776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3d49485776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33d49485776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d4948577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33d4948577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33d49485776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6a75fd926b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6a75fd926b_1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36a75fd926b_1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3d49485776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33d49485776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3d49485776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3d49485776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33d49485776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3d49485776_0_1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625889f9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E2DA8677-A064-DF1B-8913-66DA7E4DAB3E}"/>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3E22B8A1-B817-695E-20DB-69B9252A8D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D0046FEA-5BAB-392F-C49D-803A3D8F24A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7342E30E-A2FB-8569-6D3E-7D7B94DE6FA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3708050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9ADAC61F-F690-C82A-8551-5DEFF046CAB7}"/>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AFEAFB00-EBD7-3537-F80E-101CF471B3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323334C8-3B3B-8B9B-068F-593C4FE7A50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C6B80FB2-4D41-776E-2851-BBA07CAE28A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283248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5AC609D2-89C4-6358-59F9-CC1456208B3D}"/>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67A81AFC-1201-5A8C-DAB1-6E4272E7CE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E9B3CA34-ADE4-ABBA-A1CF-824427ADB4B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80D842E2-0BB2-45E1-D2B0-EB506CF6FD4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852118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B662836B-6B77-AB5A-E636-6A7735BB00E0}"/>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727570BF-FF5C-BECF-CF8B-C4F3A8219B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1DB365FF-616C-6A67-0361-39C775546AE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A203D0EA-FB52-270F-68D4-A019C99C246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340137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625889f9a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3625889f9ab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3625889f9ab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1692FB68-3FAD-5B3A-89C0-931E3A2ABE56}"/>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5C7E1449-E2E3-C66F-F2A6-0A67EC6E2D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8E637F93-DF85-DB96-E863-982DD32A347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BDF7B99A-D1FC-2BD0-613B-9B83570FEEB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extLst>
      <p:ext uri="{BB962C8B-B14F-4D97-AF65-F5344CB8AC3E}">
        <p14:creationId xmlns:p14="http://schemas.microsoft.com/office/powerpoint/2010/main" val="221910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A93E28DE-B5FF-7208-37E0-9DD096D0042F}"/>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6236B4F6-9E59-0672-EA6D-72B6A95E92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53F16F82-4E6F-1765-9218-B1B5B689817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783CF43A-41A7-CD5E-F194-8F0E3B98A3B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extLst>
      <p:ext uri="{BB962C8B-B14F-4D97-AF65-F5344CB8AC3E}">
        <p14:creationId xmlns:p14="http://schemas.microsoft.com/office/powerpoint/2010/main" val="2185673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a:extLst>
            <a:ext uri="{FF2B5EF4-FFF2-40B4-BE49-F238E27FC236}">
              <a16:creationId xmlns:a16="http://schemas.microsoft.com/office/drawing/2014/main" id="{1A69AAAB-BA0C-A8D2-A2F9-0FD75526F29F}"/>
            </a:ext>
          </a:extLst>
        </p:cNvPr>
        <p:cNvGrpSpPr/>
        <p:nvPr/>
      </p:nvGrpSpPr>
      <p:grpSpPr>
        <a:xfrm>
          <a:off x="0" y="0"/>
          <a:ext cx="0" cy="0"/>
          <a:chOff x="0" y="0"/>
          <a:chExt cx="0" cy="0"/>
        </a:xfrm>
      </p:grpSpPr>
      <p:sp>
        <p:nvSpPr>
          <p:cNvPr id="301" name="Google Shape;301;g3625889f9ab_0_0:notes">
            <a:extLst>
              <a:ext uri="{FF2B5EF4-FFF2-40B4-BE49-F238E27FC236}">
                <a16:creationId xmlns:a16="http://schemas.microsoft.com/office/drawing/2014/main" id="{1162CDCC-E868-CB80-9578-ED53D7A27A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625889f9ab_0_0:notes">
            <a:extLst>
              <a:ext uri="{FF2B5EF4-FFF2-40B4-BE49-F238E27FC236}">
                <a16:creationId xmlns:a16="http://schemas.microsoft.com/office/drawing/2014/main" id="{BDDF37C3-1F5F-312C-26B1-53E21915566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625889f9ab_0_0:notes">
            <a:extLst>
              <a:ext uri="{FF2B5EF4-FFF2-40B4-BE49-F238E27FC236}">
                <a16:creationId xmlns:a16="http://schemas.microsoft.com/office/drawing/2014/main" id="{8C987B1D-692C-3AAD-1517-8A044E2364E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extLst>
      <p:ext uri="{BB962C8B-B14F-4D97-AF65-F5344CB8AC3E}">
        <p14:creationId xmlns:p14="http://schemas.microsoft.com/office/powerpoint/2010/main" val="192313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625889f9a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3625889f9ab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3625889f9ab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625889f9a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3625889f9ab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3625889f9ab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625889f9a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3625889f9ab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3625889f9ab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625889f9ab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3625889f9ab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3625889f9ab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CF5F12DD-7B7E-0C7B-7A2E-285AD054A4B4}"/>
            </a:ext>
          </a:extLst>
        </p:cNvPr>
        <p:cNvGrpSpPr/>
        <p:nvPr/>
      </p:nvGrpSpPr>
      <p:grpSpPr>
        <a:xfrm>
          <a:off x="0" y="0"/>
          <a:ext cx="0" cy="0"/>
          <a:chOff x="0" y="0"/>
          <a:chExt cx="0" cy="0"/>
        </a:xfrm>
      </p:grpSpPr>
      <p:sp>
        <p:nvSpPr>
          <p:cNvPr id="264" name="Google Shape;264;g33d49485776_0_110:notes">
            <a:extLst>
              <a:ext uri="{FF2B5EF4-FFF2-40B4-BE49-F238E27FC236}">
                <a16:creationId xmlns:a16="http://schemas.microsoft.com/office/drawing/2014/main" id="{1E7836CC-2014-6C58-B42D-572ADB221F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33d49485776_0_110:notes">
            <a:extLst>
              <a:ext uri="{FF2B5EF4-FFF2-40B4-BE49-F238E27FC236}">
                <a16:creationId xmlns:a16="http://schemas.microsoft.com/office/drawing/2014/main" id="{67465869-4D99-35D1-474D-F943E56FD3D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3d49485776_0_110:notes">
            <a:extLst>
              <a:ext uri="{FF2B5EF4-FFF2-40B4-BE49-F238E27FC236}">
                <a16:creationId xmlns:a16="http://schemas.microsoft.com/office/drawing/2014/main" id="{10EC128E-A310-8822-7401-F5E72C5DA49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extLst>
      <p:ext uri="{BB962C8B-B14F-4D97-AF65-F5344CB8AC3E}">
        <p14:creationId xmlns:p14="http://schemas.microsoft.com/office/powerpoint/2010/main" val="1637441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6a75fd926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36a75fd926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36a75fd926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a75fd926b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6a75fd926b_2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36a75fd926b_2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a75fd926b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36a75fd926b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36a75fd926b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a75fd926b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36a75fd926b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36a75fd926b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‹Nº›</a:t>
            </a:fld>
            <a:endParaRPr/>
          </a:p>
        </p:txBody>
      </p:sp>
      <p:sp>
        <p:nvSpPr>
          <p:cNvPr id="30" name="Google Shape;30;p16"/>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11"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11"/>
          <p:cNvGrpSpPr/>
          <p:nvPr/>
        </p:nvGrpSpPr>
        <p:grpSpPr>
          <a:xfrm>
            <a:off x="179295" y="6057247"/>
            <a:ext cx="1955918" cy="548655"/>
            <a:chOff x="754017" y="3871464"/>
            <a:chExt cx="3958319" cy="1110348"/>
          </a:xfrm>
        </p:grpSpPr>
        <p:sp>
          <p:nvSpPr>
            <p:cNvPr id="13" name="Google Shape;13;p11"/>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1"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11"/>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13" descr="Icono&#10;&#10;Descripción generada automáticamente"/>
          <p:cNvPicPr preferRelativeResize="0"/>
          <p:nvPr/>
        </p:nvPicPr>
        <p:blipFill rotWithShape="1">
          <a:blip r:embed="rId5">
            <a:alphaModFix/>
          </a:blip>
          <a:srcRect/>
          <a:stretch/>
        </p:blipFill>
        <p:spPr>
          <a:xfrm rot="-5400000">
            <a:off x="13302" y="2677"/>
            <a:ext cx="1080835" cy="1107440"/>
          </a:xfrm>
          <a:prstGeom prst="rect">
            <a:avLst/>
          </a:prstGeom>
          <a:noFill/>
          <a:ln>
            <a:noFill/>
          </a:ln>
        </p:spPr>
      </p:pic>
      <p:pic>
        <p:nvPicPr>
          <p:cNvPr id="21" name="Google Shape;21;p13" descr="Imagen que contiene Logotipo&#10;&#10;Descripción generada automáticamente"/>
          <p:cNvPicPr preferRelativeResize="0"/>
          <p:nvPr/>
        </p:nvPicPr>
        <p:blipFill rotWithShape="1">
          <a:blip r:embed="rId6">
            <a:alphaModFix/>
          </a:blip>
          <a:srcRect/>
          <a:stretch/>
        </p:blipFill>
        <p:spPr>
          <a:xfrm>
            <a:off x="9539549" y="146812"/>
            <a:ext cx="2332218" cy="874582"/>
          </a:xfrm>
          <a:prstGeom prst="rect">
            <a:avLst/>
          </a:prstGeom>
          <a:noFill/>
          <a:ln>
            <a:noFill/>
          </a:ln>
        </p:spPr>
      </p:pic>
      <p:pic>
        <p:nvPicPr>
          <p:cNvPr id="22" name="Google Shape;22;p13"/>
          <p:cNvPicPr preferRelativeResize="0"/>
          <p:nvPr/>
        </p:nvPicPr>
        <p:blipFill rotWithShape="1">
          <a:blip r:embed="rId7">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1014713" y="2964404"/>
            <a:ext cx="4712909" cy="570648"/>
          </a:xfrm>
          <a:prstGeom prst="rect">
            <a:avLst/>
          </a:prstGeom>
          <a:noFill/>
          <a:ln>
            <a:noFill/>
          </a:ln>
        </p:spPr>
        <p:txBody>
          <a:bodyPr spcFirstLastPara="1" wrap="square" lIns="91425" tIns="45700" rIns="91425" bIns="45700" anchor="t" anchorCtr="0">
            <a:noAutofit/>
          </a:bodyPr>
          <a:lstStyle/>
          <a:p>
            <a:pPr>
              <a:lnSpc>
                <a:spcPct val="90000"/>
              </a:lnSpc>
            </a:pPr>
            <a:r>
              <a:rPr lang="en-GB" sz="3600" dirty="0">
                <a:solidFill>
                  <a:srgbClr val="222D59"/>
                </a:solidFill>
                <a:latin typeface="Arial Black"/>
                <a:sym typeface="Arial Black"/>
              </a:rPr>
              <a:t>Programming of </a:t>
            </a:r>
            <a:r>
              <a:rPr lang="en-GB" sz="3600">
                <a:solidFill>
                  <a:srgbClr val="222D59"/>
                </a:solidFill>
                <a:latin typeface="Arial Black"/>
                <a:sym typeface="Arial Black"/>
              </a:rPr>
              <a:t>Augmented Reality </a:t>
            </a:r>
            <a:r>
              <a:rPr lang="en-GB" sz="3600" dirty="0">
                <a:solidFill>
                  <a:srgbClr val="222D59"/>
                </a:solidFill>
                <a:latin typeface="Arial Black"/>
                <a:sym typeface="Arial Black"/>
              </a:rPr>
              <a:t>assisted </a:t>
            </a:r>
            <a:r>
              <a:rPr lang="en-GB" sz="3600">
                <a:solidFill>
                  <a:srgbClr val="222D59"/>
                </a:solidFill>
                <a:latin typeface="Arial Black"/>
                <a:sym typeface="Arial Black"/>
              </a:rPr>
              <a:t>assembly station - </a:t>
            </a:r>
            <a:r>
              <a:rPr lang="en-GB" sz="3600" dirty="0">
                <a:solidFill>
                  <a:srgbClr val="222D59"/>
                </a:solidFill>
                <a:latin typeface="Arial Black"/>
                <a:ea typeface="Arial Black"/>
                <a:sym typeface="Arial Black"/>
              </a:rPr>
              <a:t>Arkite</a:t>
            </a:r>
            <a:endParaRPr lang="eu-ES" sz="3600" dirty="0">
              <a:solidFill>
                <a:srgbClr val="222D59"/>
              </a:solidFill>
              <a:latin typeface="Arial Black"/>
              <a:ea typeface="Arial Black"/>
              <a:cs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3d49485776_0_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38" name="Google Shape;138;g33d49485776_0_0"/>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“Tool” sortu -  Adibidea</a:t>
            </a:r>
            <a:endParaRPr sz="1600">
              <a:solidFill>
                <a:schemeClr val="dk1"/>
              </a:solidFill>
              <a:latin typeface="Arial"/>
              <a:ea typeface="Arial"/>
              <a:cs typeface="Arial"/>
              <a:sym typeface="Arial"/>
            </a:endParaRPr>
          </a:p>
        </p:txBody>
      </p:sp>
      <p:sp>
        <p:nvSpPr>
          <p:cNvPr id="139" name="Google Shape;139;g33d49485776_0_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40" name="Google Shape;140;g33d49485776_0_0"/>
          <p:cNvSpPr txBox="1"/>
          <p:nvPr/>
        </p:nvSpPr>
        <p:spPr>
          <a:xfrm>
            <a:off x="824575" y="4999000"/>
            <a:ext cx="299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Hautatu “Detections” erlaitza eta aukeratu “Tools” atala erreminta bertan sortzeko.</a:t>
            </a:r>
            <a:endParaRPr sz="1600">
              <a:solidFill>
                <a:schemeClr val="dk1"/>
              </a:solidFill>
              <a:latin typeface="Arial"/>
              <a:ea typeface="Arial"/>
              <a:cs typeface="Arial"/>
              <a:sym typeface="Arial"/>
            </a:endParaRPr>
          </a:p>
        </p:txBody>
      </p:sp>
      <p:sp>
        <p:nvSpPr>
          <p:cNvPr id="141" name="Google Shape;141;g33d49485776_0_0"/>
          <p:cNvSpPr txBox="1"/>
          <p:nvPr/>
        </p:nvSpPr>
        <p:spPr>
          <a:xfrm>
            <a:off x="4369137" y="497677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Sakatu “+Add” botoia eta “Tool” aukeratu.</a:t>
            </a:r>
            <a:endParaRPr sz="1600">
              <a:solidFill>
                <a:schemeClr val="dk1"/>
              </a:solidFill>
              <a:latin typeface="Arial"/>
              <a:ea typeface="Arial"/>
              <a:cs typeface="Arial"/>
              <a:sym typeface="Arial"/>
            </a:endParaRPr>
          </a:p>
        </p:txBody>
      </p:sp>
      <p:sp>
        <p:nvSpPr>
          <p:cNvPr id="142" name="Google Shape;142;g33d49485776_0_0"/>
          <p:cNvSpPr txBox="1"/>
          <p:nvPr/>
        </p:nvSpPr>
        <p:spPr>
          <a:xfrm>
            <a:off x="8136025" y="4999000"/>
            <a:ext cx="25128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Aukeratu erremintaren izena “Allen wrench 5” eta OK eman.</a:t>
            </a:r>
            <a:endParaRPr sz="1600">
              <a:solidFill>
                <a:schemeClr val="dk1"/>
              </a:solidFill>
              <a:latin typeface="Arial"/>
              <a:ea typeface="Arial"/>
              <a:cs typeface="Arial"/>
              <a:sym typeface="Arial"/>
            </a:endParaRPr>
          </a:p>
        </p:txBody>
      </p:sp>
      <p:pic>
        <p:nvPicPr>
          <p:cNvPr id="143" name="Google Shape;143;g33d49485776_0_0"/>
          <p:cNvPicPr preferRelativeResize="0"/>
          <p:nvPr/>
        </p:nvPicPr>
        <p:blipFill>
          <a:blip r:embed="rId3">
            <a:alphaModFix/>
          </a:blip>
          <a:stretch>
            <a:fillRect/>
          </a:stretch>
        </p:blipFill>
        <p:spPr>
          <a:xfrm>
            <a:off x="4305088" y="2098013"/>
            <a:ext cx="2850000" cy="2812306"/>
          </a:xfrm>
          <a:prstGeom prst="rect">
            <a:avLst/>
          </a:prstGeom>
          <a:noFill/>
          <a:ln>
            <a:noFill/>
          </a:ln>
        </p:spPr>
      </p:pic>
      <p:pic>
        <p:nvPicPr>
          <p:cNvPr id="144" name="Google Shape;144;g33d49485776_0_0"/>
          <p:cNvPicPr preferRelativeResize="0"/>
          <p:nvPr/>
        </p:nvPicPr>
        <p:blipFill>
          <a:blip r:embed="rId4">
            <a:alphaModFix/>
          </a:blip>
          <a:stretch>
            <a:fillRect/>
          </a:stretch>
        </p:blipFill>
        <p:spPr>
          <a:xfrm>
            <a:off x="311750" y="2250424"/>
            <a:ext cx="3688549" cy="2631375"/>
          </a:xfrm>
          <a:prstGeom prst="rect">
            <a:avLst/>
          </a:prstGeom>
          <a:noFill/>
          <a:ln>
            <a:noFill/>
          </a:ln>
        </p:spPr>
      </p:pic>
      <p:pic>
        <p:nvPicPr>
          <p:cNvPr id="145" name="Google Shape;145;g33d49485776_0_0"/>
          <p:cNvPicPr preferRelativeResize="0"/>
          <p:nvPr/>
        </p:nvPicPr>
        <p:blipFill>
          <a:blip r:embed="rId5">
            <a:alphaModFix/>
          </a:blip>
          <a:stretch>
            <a:fillRect/>
          </a:stretch>
        </p:blipFill>
        <p:spPr>
          <a:xfrm>
            <a:off x="7777887" y="4445587"/>
            <a:ext cx="3076575" cy="266700"/>
          </a:xfrm>
          <a:prstGeom prst="rect">
            <a:avLst/>
          </a:prstGeom>
          <a:noFill/>
          <a:ln>
            <a:noFill/>
          </a:ln>
        </p:spPr>
      </p:pic>
      <p:pic>
        <p:nvPicPr>
          <p:cNvPr id="146" name="Google Shape;146;g33d49485776_0_0"/>
          <p:cNvPicPr preferRelativeResize="0"/>
          <p:nvPr/>
        </p:nvPicPr>
        <p:blipFill>
          <a:blip r:embed="rId6">
            <a:alphaModFix/>
          </a:blip>
          <a:stretch>
            <a:fillRect/>
          </a:stretch>
        </p:blipFill>
        <p:spPr>
          <a:xfrm>
            <a:off x="7539726" y="2108802"/>
            <a:ext cx="3552876" cy="205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3d49485776_0_19"/>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53" name="Google Shape;153;g33d49485776_0_19"/>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54" name="Google Shape;154;g33d49485776_0_19"/>
          <p:cNvSpPr txBox="1"/>
          <p:nvPr/>
        </p:nvSpPr>
        <p:spPr>
          <a:xfrm>
            <a:off x="803628" y="1307850"/>
            <a:ext cx="11087700" cy="150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Ariketa</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a:solidFill>
                  <a:schemeClr val="dk1"/>
                </a:solidFill>
              </a:rPr>
              <a:t>Sortu gure proiektuan beharrezkoa diren erremintak. Lcamp-eko robot sinplifikatu hau muntatzeko soilik erreminta bat nahikoa dugu. Sortu behar diren erremintak:</a:t>
            </a:r>
            <a:endParaRPr sz="150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Allen wrench 5</a:t>
            </a:r>
            <a:endParaRPr sz="16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6ad87e9ff7_0_14"/>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61" name="Google Shape;161;g36ad87e9ff7_0_14"/>
          <p:cNvSpPr txBox="1"/>
          <p:nvPr/>
        </p:nvSpPr>
        <p:spPr>
          <a:xfrm>
            <a:off x="640733" y="1384528"/>
            <a:ext cx="4417500" cy="477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“Container”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Aukera honekin muntaian egongo diren piezen kokalekuak definitzen dira. Kasu honetan, ikastaro honetako txantiloia jarraitu eskero, “Container”-ak definituta egongo dira. </a:t>
            </a:r>
            <a:endParaRPr sz="1600">
              <a:solidFill>
                <a:schemeClr val="dk1"/>
              </a:solidFill>
            </a:endParaRPr>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Ondoko irudian ikusi dezakezu, proiektu honetan jarraitzen dugun “Container”-en disposizioa. </a:t>
            </a:r>
            <a:endParaRPr sz="1600">
              <a:solidFill>
                <a:schemeClr val="dk1"/>
              </a:solidFill>
            </a:endParaRPr>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Beste disposizio bat eduki eskero, “Container”-ak egokitu beharko lirateke. Alde batetik “Container” kopuruak egokitu, gehiago badadude “Add+” erabiliz eta bestela ezabatuz. Bestetik, kaxa tamaina edo disposizioa desberdina izanez gero, aurrerago azalduko den dektezioak egokitu.</a:t>
            </a:r>
            <a:endParaRPr sz="1600">
              <a:solidFill>
                <a:schemeClr val="dk1"/>
              </a:solidFill>
            </a:endParaRPr>
          </a:p>
        </p:txBody>
      </p:sp>
      <p:sp>
        <p:nvSpPr>
          <p:cNvPr id="162" name="Google Shape;162;g36ad87e9ff7_0_14"/>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163" name="Google Shape;163;g36ad87e9ff7_0_14" title="WhatsApp Image 2025-06-26 at 12.33.03.jpeg"/>
          <p:cNvPicPr preferRelativeResize="0"/>
          <p:nvPr/>
        </p:nvPicPr>
        <p:blipFill rotWithShape="1">
          <a:blip r:embed="rId3">
            <a:alphaModFix/>
          </a:blip>
          <a:srcRect l="1243" t="29578" r="2324" b="4086"/>
          <a:stretch/>
        </p:blipFill>
        <p:spPr>
          <a:xfrm>
            <a:off x="5285050" y="1939950"/>
            <a:ext cx="6585352" cy="3397524"/>
          </a:xfrm>
          <a:prstGeom prst="rect">
            <a:avLst/>
          </a:prstGeom>
          <a:noFill/>
          <a:ln>
            <a:noFill/>
          </a:ln>
        </p:spPr>
      </p:pic>
      <p:sp>
        <p:nvSpPr>
          <p:cNvPr id="164" name="Google Shape;164;g36ad87e9ff7_0_14"/>
          <p:cNvSpPr txBox="1"/>
          <p:nvPr/>
        </p:nvSpPr>
        <p:spPr>
          <a:xfrm>
            <a:off x="6434749" y="5393600"/>
            <a:ext cx="3695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Kaxa txikia:</a:t>
            </a:r>
            <a:endParaRPr sz="1600">
              <a:solidFill>
                <a:schemeClr val="dk1"/>
              </a:solidFill>
            </a:endParaRPr>
          </a:p>
          <a:p>
            <a:pPr marL="0" marR="0" lvl="0" indent="0" algn="l" rtl="0">
              <a:spcBef>
                <a:spcPts val="0"/>
              </a:spcBef>
              <a:spcAft>
                <a:spcPts val="0"/>
              </a:spcAft>
              <a:buNone/>
            </a:pPr>
            <a:r>
              <a:rPr lang="en-GB" sz="1600">
                <a:solidFill>
                  <a:schemeClr val="dk1"/>
                </a:solidFill>
              </a:rPr>
              <a:t>Kaxa ertaina:</a:t>
            </a:r>
            <a:endParaRPr sz="1600">
              <a:solidFill>
                <a:schemeClr val="dk1"/>
              </a:solidFill>
            </a:endParaRPr>
          </a:p>
          <a:p>
            <a:pPr marL="0" marR="0" lvl="0" indent="0" algn="l" rtl="0">
              <a:spcBef>
                <a:spcPts val="0"/>
              </a:spcBef>
              <a:spcAft>
                <a:spcPts val="0"/>
              </a:spcAft>
              <a:buNone/>
            </a:pPr>
            <a:r>
              <a:rPr lang="en-GB" sz="1600">
                <a:solidFill>
                  <a:schemeClr val="dk1"/>
                </a:solidFill>
              </a:rPr>
              <a:t>Kaxa handia:</a:t>
            </a:r>
            <a:endParaRPr sz="16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6a75fd926b_1_26"/>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71" name="Google Shape;171;g36a75fd926b_1_26"/>
          <p:cNvSpPr txBox="1"/>
          <p:nvPr/>
        </p:nvSpPr>
        <p:spPr>
          <a:xfrm>
            <a:off x="640726" y="1384525"/>
            <a:ext cx="39432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“Virtual button”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Langileak pausu bat manualki balidatu edo makinarekin interaktuatu ahal izateko, lan mahaian botoi birtual bat sortzeko aukera ematen digu.</a:t>
            </a:r>
            <a:endParaRPr sz="1600">
              <a:solidFill>
                <a:schemeClr val="dk1"/>
              </a:solidFill>
              <a:latin typeface="Arial"/>
              <a:ea typeface="Arial"/>
              <a:cs typeface="Arial"/>
              <a:sym typeface="Arial"/>
            </a:endParaRPr>
          </a:p>
        </p:txBody>
      </p:sp>
      <p:sp>
        <p:nvSpPr>
          <p:cNvPr id="172" name="Google Shape;172;g36a75fd926b_1_26"/>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73" name="Google Shape;173;g36a75fd926b_1_26"/>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4" name="Google Shape;174;g36a75fd926b_1_26"/>
          <p:cNvPicPr preferRelativeResize="0"/>
          <p:nvPr/>
        </p:nvPicPr>
        <p:blipFill>
          <a:blip r:embed="rId3">
            <a:alphaModFix/>
          </a:blip>
          <a:stretch>
            <a:fillRect/>
          </a:stretch>
        </p:blipFill>
        <p:spPr>
          <a:xfrm>
            <a:off x="4583870" y="1710776"/>
            <a:ext cx="3271975" cy="3290565"/>
          </a:xfrm>
          <a:prstGeom prst="rect">
            <a:avLst/>
          </a:prstGeom>
          <a:noFill/>
          <a:ln>
            <a:noFill/>
          </a:ln>
        </p:spPr>
      </p:pic>
      <p:sp>
        <p:nvSpPr>
          <p:cNvPr id="175" name="Google Shape;175;g36a75fd926b_1_26"/>
          <p:cNvSpPr/>
          <p:nvPr/>
        </p:nvSpPr>
        <p:spPr>
          <a:xfrm>
            <a:off x="4920326" y="3515525"/>
            <a:ext cx="1244700" cy="26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6" name="Google Shape;176;g36a75fd926b_1_26"/>
          <p:cNvPicPr preferRelativeResize="0"/>
          <p:nvPr/>
        </p:nvPicPr>
        <p:blipFill>
          <a:blip r:embed="rId4">
            <a:alphaModFix/>
          </a:blip>
          <a:stretch>
            <a:fillRect/>
          </a:stretch>
        </p:blipFill>
        <p:spPr>
          <a:xfrm>
            <a:off x="8751200" y="2364273"/>
            <a:ext cx="3271975" cy="19206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3d49485776_0_26"/>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83" name="Google Shape;183;g33d49485776_0_26"/>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“Virtual button” sortu -  Adibidea</a:t>
            </a:r>
            <a:endParaRPr sz="1600">
              <a:solidFill>
                <a:schemeClr val="dk1"/>
              </a:solidFill>
              <a:latin typeface="Arial"/>
              <a:ea typeface="Arial"/>
              <a:cs typeface="Arial"/>
              <a:sym typeface="Arial"/>
            </a:endParaRPr>
          </a:p>
        </p:txBody>
      </p:sp>
      <p:sp>
        <p:nvSpPr>
          <p:cNvPr id="184" name="Google Shape;184;g33d49485776_0_26"/>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85" name="Google Shape;185;g33d49485776_0_26"/>
          <p:cNvSpPr txBox="1"/>
          <p:nvPr/>
        </p:nvSpPr>
        <p:spPr>
          <a:xfrm>
            <a:off x="824575" y="4999000"/>
            <a:ext cx="29925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Hautatu “Detections” erlaitza eta aukeratu “Virtual button” atala botoi birtuala bertan sortzeko.</a:t>
            </a:r>
            <a:endParaRPr sz="1600">
              <a:solidFill>
                <a:schemeClr val="dk1"/>
              </a:solidFill>
              <a:latin typeface="Arial"/>
              <a:ea typeface="Arial"/>
              <a:cs typeface="Arial"/>
              <a:sym typeface="Arial"/>
            </a:endParaRPr>
          </a:p>
        </p:txBody>
      </p:sp>
      <p:sp>
        <p:nvSpPr>
          <p:cNvPr id="186" name="Google Shape;186;g33d49485776_0_26"/>
          <p:cNvSpPr txBox="1"/>
          <p:nvPr/>
        </p:nvSpPr>
        <p:spPr>
          <a:xfrm>
            <a:off x="4369137" y="497677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Sakatu “+Add” botoia eta “Virtual Button” aukeratu.</a:t>
            </a:r>
            <a:endParaRPr sz="1600">
              <a:solidFill>
                <a:schemeClr val="dk1"/>
              </a:solidFill>
              <a:latin typeface="Arial"/>
              <a:ea typeface="Arial"/>
              <a:cs typeface="Arial"/>
              <a:sym typeface="Arial"/>
            </a:endParaRPr>
          </a:p>
        </p:txBody>
      </p:sp>
      <p:sp>
        <p:nvSpPr>
          <p:cNvPr id="187" name="Google Shape;187;g33d49485776_0_26"/>
          <p:cNvSpPr txBox="1"/>
          <p:nvPr/>
        </p:nvSpPr>
        <p:spPr>
          <a:xfrm>
            <a:off x="8136025" y="4999000"/>
            <a:ext cx="27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Aukeratu botoi birtualaren izena “BOTON VIRTUAL 1” eta OK eman.</a:t>
            </a:r>
            <a:endParaRPr sz="1600">
              <a:solidFill>
                <a:schemeClr val="dk1"/>
              </a:solidFill>
              <a:latin typeface="Arial"/>
              <a:ea typeface="Arial"/>
              <a:cs typeface="Arial"/>
              <a:sym typeface="Arial"/>
            </a:endParaRPr>
          </a:p>
        </p:txBody>
      </p:sp>
      <p:pic>
        <p:nvPicPr>
          <p:cNvPr id="188" name="Google Shape;188;g33d49485776_0_26"/>
          <p:cNvPicPr preferRelativeResize="0"/>
          <p:nvPr/>
        </p:nvPicPr>
        <p:blipFill>
          <a:blip r:embed="rId3">
            <a:alphaModFix/>
          </a:blip>
          <a:stretch>
            <a:fillRect/>
          </a:stretch>
        </p:blipFill>
        <p:spPr>
          <a:xfrm>
            <a:off x="298475" y="2204700"/>
            <a:ext cx="3854200" cy="2651275"/>
          </a:xfrm>
          <a:prstGeom prst="rect">
            <a:avLst/>
          </a:prstGeom>
          <a:noFill/>
          <a:ln>
            <a:noFill/>
          </a:ln>
        </p:spPr>
      </p:pic>
      <p:pic>
        <p:nvPicPr>
          <p:cNvPr id="189" name="Google Shape;189;g33d49485776_0_26"/>
          <p:cNvPicPr preferRelativeResize="0"/>
          <p:nvPr/>
        </p:nvPicPr>
        <p:blipFill>
          <a:blip r:embed="rId4">
            <a:alphaModFix/>
          </a:blip>
          <a:stretch>
            <a:fillRect/>
          </a:stretch>
        </p:blipFill>
        <p:spPr>
          <a:xfrm>
            <a:off x="4305075" y="1875628"/>
            <a:ext cx="3033481" cy="2948747"/>
          </a:xfrm>
          <a:prstGeom prst="rect">
            <a:avLst/>
          </a:prstGeom>
          <a:noFill/>
          <a:ln>
            <a:noFill/>
          </a:ln>
        </p:spPr>
      </p:pic>
      <p:pic>
        <p:nvPicPr>
          <p:cNvPr id="190" name="Google Shape;190;g33d49485776_0_26"/>
          <p:cNvPicPr preferRelativeResize="0"/>
          <p:nvPr/>
        </p:nvPicPr>
        <p:blipFill>
          <a:blip r:embed="rId5">
            <a:alphaModFix/>
          </a:blip>
          <a:stretch>
            <a:fillRect/>
          </a:stretch>
        </p:blipFill>
        <p:spPr>
          <a:xfrm>
            <a:off x="7949333" y="4431300"/>
            <a:ext cx="2733675" cy="295275"/>
          </a:xfrm>
          <a:prstGeom prst="rect">
            <a:avLst/>
          </a:prstGeom>
          <a:noFill/>
          <a:ln>
            <a:noFill/>
          </a:ln>
        </p:spPr>
      </p:pic>
      <p:pic>
        <p:nvPicPr>
          <p:cNvPr id="191" name="Google Shape;191;g33d49485776_0_26"/>
          <p:cNvPicPr preferRelativeResize="0"/>
          <p:nvPr/>
        </p:nvPicPr>
        <p:blipFill>
          <a:blip r:embed="rId6">
            <a:alphaModFix/>
          </a:blip>
          <a:stretch>
            <a:fillRect/>
          </a:stretch>
        </p:blipFill>
        <p:spPr>
          <a:xfrm>
            <a:off x="7590000" y="1998822"/>
            <a:ext cx="3854200" cy="22294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3d49485776_0_4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98" name="Google Shape;198;g33d49485776_0_4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99" name="Google Shape;199;g33d49485776_0_40"/>
          <p:cNvSpPr txBox="1"/>
          <p:nvPr/>
        </p:nvSpPr>
        <p:spPr>
          <a:xfrm>
            <a:off x="803628" y="1307850"/>
            <a:ext cx="11087700" cy="173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Ariketa</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a:solidFill>
                  <a:schemeClr val="dk1"/>
                </a:solidFill>
              </a:rPr>
              <a:t>Sortu gure proiektuan beharrezkoa diren botoi birtualak. Lcamp-eko robot sinplifikatu honetan, muntaia guztia burutzean, langileak botoi birtuala sakatuko du robotaren berifikazio guztia egiteko (check quality guztiak aktibatuko ditugu). Beraz, soilik botoi birtual bakarra sotuko dugu:</a:t>
            </a:r>
            <a:endParaRPr sz="150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BOTON VIRTUAL 1</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6a75fd926b_1_39"/>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206" name="Google Shape;206;g36a75fd926b_1_39"/>
          <p:cNvSpPr txBox="1"/>
          <p:nvPr/>
        </p:nvSpPr>
        <p:spPr>
          <a:xfrm>
            <a:off x="640727" y="1384525"/>
            <a:ext cx="33783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“Activity”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Muntaia prozesuan denbora tarte batean burutu behar den aktibitate bat (torlojua lotu, pieza bat itsatsi) sortzeko aukera ematen digu. Aktibitate bakoitzak bere izena izango du, eta esaterako, torloju berdina leku bat baina gehiagotan lotu behar bada, horrenbeste aktibitate sortu beharko dira.</a:t>
            </a:r>
            <a:endParaRPr sz="1600">
              <a:solidFill>
                <a:schemeClr val="dk1"/>
              </a:solidFill>
              <a:latin typeface="Arial"/>
              <a:ea typeface="Arial"/>
              <a:cs typeface="Arial"/>
              <a:sym typeface="Arial"/>
            </a:endParaRPr>
          </a:p>
        </p:txBody>
      </p:sp>
      <p:sp>
        <p:nvSpPr>
          <p:cNvPr id="207" name="Google Shape;207;g36a75fd926b_1_39"/>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08" name="Google Shape;208;g36a75fd926b_1_39"/>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9" name="Google Shape;209;g36a75fd926b_1_39"/>
          <p:cNvPicPr preferRelativeResize="0"/>
          <p:nvPr/>
        </p:nvPicPr>
        <p:blipFill>
          <a:blip r:embed="rId3">
            <a:alphaModFix/>
          </a:blip>
          <a:stretch>
            <a:fillRect/>
          </a:stretch>
        </p:blipFill>
        <p:spPr>
          <a:xfrm>
            <a:off x="4282775" y="1786075"/>
            <a:ext cx="3461175" cy="3451364"/>
          </a:xfrm>
          <a:prstGeom prst="rect">
            <a:avLst/>
          </a:prstGeom>
          <a:noFill/>
          <a:ln>
            <a:noFill/>
          </a:ln>
        </p:spPr>
      </p:pic>
      <p:sp>
        <p:nvSpPr>
          <p:cNvPr id="210" name="Google Shape;210;g36a75fd926b_1_39"/>
          <p:cNvSpPr/>
          <p:nvPr/>
        </p:nvSpPr>
        <p:spPr>
          <a:xfrm>
            <a:off x="4310726" y="3965314"/>
            <a:ext cx="1244700" cy="26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1" name="Google Shape;211;g36a75fd926b_1_39"/>
          <p:cNvPicPr preferRelativeResize="0"/>
          <p:nvPr/>
        </p:nvPicPr>
        <p:blipFill>
          <a:blip r:embed="rId4">
            <a:alphaModFix/>
          </a:blip>
          <a:stretch>
            <a:fillRect/>
          </a:stretch>
        </p:blipFill>
        <p:spPr>
          <a:xfrm>
            <a:off x="8677775" y="2471675"/>
            <a:ext cx="3257750" cy="188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3d49485776_0_72"/>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218" name="Google Shape;218;g33d49485776_0_72"/>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“Activity” sortu -  Adibidea</a:t>
            </a:r>
            <a:endParaRPr sz="1600">
              <a:solidFill>
                <a:schemeClr val="dk1"/>
              </a:solidFill>
              <a:latin typeface="Arial"/>
              <a:ea typeface="Arial"/>
              <a:cs typeface="Arial"/>
              <a:sym typeface="Arial"/>
            </a:endParaRPr>
          </a:p>
        </p:txBody>
      </p:sp>
      <p:sp>
        <p:nvSpPr>
          <p:cNvPr id="219" name="Google Shape;219;g33d49485776_0_72"/>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20" name="Google Shape;220;g33d49485776_0_72"/>
          <p:cNvSpPr txBox="1"/>
          <p:nvPr/>
        </p:nvSpPr>
        <p:spPr>
          <a:xfrm>
            <a:off x="824575" y="4999000"/>
            <a:ext cx="299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Hautatu “Detections” erlaitza eta aukeratu “Activity” atala aktibitateak bertan sortzeko.</a:t>
            </a:r>
            <a:endParaRPr sz="1600">
              <a:solidFill>
                <a:schemeClr val="dk1"/>
              </a:solidFill>
              <a:latin typeface="Arial"/>
              <a:ea typeface="Arial"/>
              <a:cs typeface="Arial"/>
              <a:sym typeface="Arial"/>
            </a:endParaRPr>
          </a:p>
        </p:txBody>
      </p:sp>
      <p:sp>
        <p:nvSpPr>
          <p:cNvPr id="221" name="Google Shape;221;g33d49485776_0_72"/>
          <p:cNvSpPr txBox="1"/>
          <p:nvPr/>
        </p:nvSpPr>
        <p:spPr>
          <a:xfrm>
            <a:off x="4369137" y="497677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Sakatu “+Add” botoia eta “Activity” aukeratu.</a:t>
            </a:r>
            <a:endParaRPr sz="1600">
              <a:solidFill>
                <a:schemeClr val="dk1"/>
              </a:solidFill>
              <a:latin typeface="Arial"/>
              <a:ea typeface="Arial"/>
              <a:cs typeface="Arial"/>
              <a:sym typeface="Arial"/>
            </a:endParaRPr>
          </a:p>
        </p:txBody>
      </p:sp>
      <p:sp>
        <p:nvSpPr>
          <p:cNvPr id="222" name="Google Shape;222;g33d49485776_0_72"/>
          <p:cNvSpPr txBox="1"/>
          <p:nvPr/>
        </p:nvSpPr>
        <p:spPr>
          <a:xfrm>
            <a:off x="8136025" y="4999000"/>
            <a:ext cx="27960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Aukeratu botoi birtualaren izena (esaterako “RUEDA TORNILLO 1”) eta OK eman.</a:t>
            </a:r>
            <a:endParaRPr sz="1600">
              <a:solidFill>
                <a:schemeClr val="dk1"/>
              </a:solidFill>
              <a:latin typeface="Arial"/>
              <a:ea typeface="Arial"/>
              <a:cs typeface="Arial"/>
              <a:sym typeface="Arial"/>
            </a:endParaRPr>
          </a:p>
        </p:txBody>
      </p:sp>
      <p:pic>
        <p:nvPicPr>
          <p:cNvPr id="223" name="Google Shape;223;g33d49485776_0_72"/>
          <p:cNvPicPr preferRelativeResize="0"/>
          <p:nvPr/>
        </p:nvPicPr>
        <p:blipFill>
          <a:blip r:embed="rId3">
            <a:alphaModFix/>
          </a:blip>
          <a:stretch>
            <a:fillRect/>
          </a:stretch>
        </p:blipFill>
        <p:spPr>
          <a:xfrm>
            <a:off x="381000" y="1875628"/>
            <a:ext cx="3759028" cy="2970972"/>
          </a:xfrm>
          <a:prstGeom prst="rect">
            <a:avLst/>
          </a:prstGeom>
          <a:noFill/>
          <a:ln>
            <a:noFill/>
          </a:ln>
        </p:spPr>
      </p:pic>
      <p:pic>
        <p:nvPicPr>
          <p:cNvPr id="224" name="Google Shape;224;g33d49485776_0_72"/>
          <p:cNvPicPr preferRelativeResize="0"/>
          <p:nvPr/>
        </p:nvPicPr>
        <p:blipFill>
          <a:blip r:embed="rId4">
            <a:alphaModFix/>
          </a:blip>
          <a:stretch>
            <a:fillRect/>
          </a:stretch>
        </p:blipFill>
        <p:spPr>
          <a:xfrm>
            <a:off x="4292428" y="1875628"/>
            <a:ext cx="2948747" cy="2948747"/>
          </a:xfrm>
          <a:prstGeom prst="rect">
            <a:avLst/>
          </a:prstGeom>
          <a:noFill/>
          <a:ln>
            <a:noFill/>
          </a:ln>
        </p:spPr>
      </p:pic>
      <p:pic>
        <p:nvPicPr>
          <p:cNvPr id="225" name="Google Shape;225;g33d49485776_0_72"/>
          <p:cNvPicPr preferRelativeResize="0"/>
          <p:nvPr/>
        </p:nvPicPr>
        <p:blipFill>
          <a:blip r:embed="rId5">
            <a:alphaModFix/>
          </a:blip>
          <a:stretch>
            <a:fillRect/>
          </a:stretch>
        </p:blipFill>
        <p:spPr>
          <a:xfrm>
            <a:off x="7500438" y="1875637"/>
            <a:ext cx="4067175" cy="2343150"/>
          </a:xfrm>
          <a:prstGeom prst="rect">
            <a:avLst/>
          </a:prstGeom>
          <a:noFill/>
          <a:ln>
            <a:noFill/>
          </a:ln>
        </p:spPr>
      </p:pic>
      <p:pic>
        <p:nvPicPr>
          <p:cNvPr id="226" name="Google Shape;226;g33d49485776_0_72"/>
          <p:cNvPicPr preferRelativeResize="0"/>
          <p:nvPr/>
        </p:nvPicPr>
        <p:blipFill>
          <a:blip r:embed="rId6">
            <a:alphaModFix/>
          </a:blip>
          <a:stretch>
            <a:fillRect/>
          </a:stretch>
        </p:blipFill>
        <p:spPr>
          <a:xfrm>
            <a:off x="8033058" y="4385062"/>
            <a:ext cx="3171825" cy="447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3d49485776_0_86"/>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233" name="Google Shape;233;g33d49485776_0_86"/>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34" name="Google Shape;234;g33d49485776_0_86"/>
          <p:cNvSpPr txBox="1"/>
          <p:nvPr/>
        </p:nvSpPr>
        <p:spPr>
          <a:xfrm>
            <a:off x="803628" y="1307850"/>
            <a:ext cx="11087700" cy="387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Ariketa</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a:solidFill>
                  <a:schemeClr val="dk1"/>
                </a:solidFill>
              </a:rPr>
              <a:t>Sortu gure proiektuan beharrezkoa diren aktibitateak. Lcamp-eko robot sinplifikatu honetan, muntaian lotu beharreko torloju bakoitzeko bere aktibitate propioa sotu beharko dugu. Hemen sortu beharreko “Activity” guztiak:</a:t>
            </a:r>
            <a:endParaRPr sz="150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1 OMNI RUEDA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1 OMNI RUEDA TORNILLO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1 RUEDA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1 RUEDA TORNILLO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2 RUEDA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2 RUEDA TORNILLO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BATERIA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BATERIA TORNILLO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ARDUINO TOR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ARDUINO TOR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 ARDUINO TOR 3</a:t>
            </a:r>
            <a:endParaRPr>
              <a:solidFill>
                <a:schemeClr val="dk1"/>
              </a:solidFill>
            </a:endParaRPr>
          </a:p>
          <a:p>
            <a:pPr marL="457200" lvl="0" indent="0" algn="l" rtl="0">
              <a:spcBef>
                <a:spcPts val="0"/>
              </a:spcBef>
              <a:spcAft>
                <a:spcPts val="0"/>
              </a:spcAft>
              <a:buNone/>
            </a:pPr>
            <a:endParaRPr>
              <a:solidFill>
                <a:schemeClr val="dk1"/>
              </a:solidFill>
            </a:endParaRPr>
          </a:p>
        </p:txBody>
      </p:sp>
      <p:sp>
        <p:nvSpPr>
          <p:cNvPr id="235" name="Google Shape;235;g33d49485776_0_86"/>
          <p:cNvSpPr txBox="1"/>
          <p:nvPr/>
        </p:nvSpPr>
        <p:spPr>
          <a:xfrm>
            <a:off x="5423400" y="2425188"/>
            <a:ext cx="5545800" cy="341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GB">
                <a:solidFill>
                  <a:schemeClr val="dk1"/>
                </a:solidFill>
              </a:rPr>
              <a:t>COLOCAR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COLOCAR TORNILLO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COLOCAR TORNILLO 3</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COLOCAR TORNILLO 4</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 1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 1 TORNILLO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 2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 2 TORNILLO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USB CONECTOR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USB CONECTOR TORNILLO 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4 PIN CONECTOR TORNILLO 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4 PIN CONECTOR TORNILLO 2</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6a75fd926b_1_52"/>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242" name="Google Shape;242;g36a75fd926b_1_52"/>
          <p:cNvSpPr txBox="1"/>
          <p:nvPr/>
        </p:nvSpPr>
        <p:spPr>
          <a:xfrm>
            <a:off x="640727" y="1384525"/>
            <a:ext cx="3378300" cy="280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“Quality check”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Muntaia prozesuan zehar, bisioko kameraren bitartez muntaia berifikatzeko sortutako detekzioak. Muntaia pauso guztietan sartu daiteke, baina ez da derrigorrezkoa. Geroz eta berifikazio gehiago sartu, muntaia prozesua gehiago luzatuko du.</a:t>
            </a:r>
            <a:endParaRPr sz="1600">
              <a:solidFill>
                <a:schemeClr val="dk1"/>
              </a:solidFill>
              <a:latin typeface="Arial"/>
              <a:ea typeface="Arial"/>
              <a:cs typeface="Arial"/>
              <a:sym typeface="Arial"/>
            </a:endParaRPr>
          </a:p>
        </p:txBody>
      </p:sp>
      <p:sp>
        <p:nvSpPr>
          <p:cNvPr id="243" name="Google Shape;243;g36a75fd926b_1_52"/>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44" name="Google Shape;244;g36a75fd926b_1_52"/>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5" name="Google Shape;245;g36a75fd926b_1_52"/>
          <p:cNvPicPr preferRelativeResize="0"/>
          <p:nvPr/>
        </p:nvPicPr>
        <p:blipFill>
          <a:blip r:embed="rId3">
            <a:alphaModFix/>
          </a:blip>
          <a:stretch>
            <a:fillRect/>
          </a:stretch>
        </p:blipFill>
        <p:spPr>
          <a:xfrm>
            <a:off x="4019025" y="1695273"/>
            <a:ext cx="3697300" cy="3718325"/>
          </a:xfrm>
          <a:prstGeom prst="rect">
            <a:avLst/>
          </a:prstGeom>
          <a:noFill/>
          <a:ln>
            <a:noFill/>
          </a:ln>
        </p:spPr>
      </p:pic>
      <p:sp>
        <p:nvSpPr>
          <p:cNvPr id="246" name="Google Shape;246;g36a75fd926b_1_52"/>
          <p:cNvSpPr/>
          <p:nvPr/>
        </p:nvSpPr>
        <p:spPr>
          <a:xfrm>
            <a:off x="4067626" y="4335534"/>
            <a:ext cx="1723800" cy="369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7" name="Google Shape;247;g36a75fd926b_1_52"/>
          <p:cNvPicPr preferRelativeResize="0"/>
          <p:nvPr/>
        </p:nvPicPr>
        <p:blipFill>
          <a:blip r:embed="rId4">
            <a:alphaModFix/>
          </a:blip>
          <a:stretch>
            <a:fillRect/>
          </a:stretch>
        </p:blipFill>
        <p:spPr>
          <a:xfrm>
            <a:off x="8738675" y="2495600"/>
            <a:ext cx="3378300" cy="19462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3"/>
          <p:cNvPicPr preferRelativeResize="0"/>
          <p:nvPr/>
        </p:nvPicPr>
        <p:blipFill>
          <a:blip r:embed="rId3">
            <a:alphaModFix/>
          </a:blip>
          <a:stretch>
            <a:fillRect/>
          </a:stretch>
        </p:blipFill>
        <p:spPr>
          <a:xfrm>
            <a:off x="640725" y="1790474"/>
            <a:ext cx="5502650" cy="2047400"/>
          </a:xfrm>
          <a:prstGeom prst="rect">
            <a:avLst/>
          </a:prstGeom>
          <a:noFill/>
          <a:ln>
            <a:noFill/>
          </a:ln>
        </p:spPr>
      </p:pic>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Instalazioa eta sarbidea</a:t>
            </a:r>
            <a:endParaRPr/>
          </a:p>
        </p:txBody>
      </p:sp>
      <p:sp>
        <p:nvSpPr>
          <p:cNvPr id="52" name="Google Shape;52;p3"/>
          <p:cNvSpPr txBox="1"/>
          <p:nvPr/>
        </p:nvSpPr>
        <p:spPr>
          <a:xfrm>
            <a:off x="640733" y="1384528"/>
            <a:ext cx="735440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Instalazioa</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endParaRPr sz="1600">
              <a:solidFill>
                <a:schemeClr val="dk1"/>
              </a:solidFill>
              <a:latin typeface="Arial"/>
              <a:ea typeface="Arial"/>
              <a:cs typeface="Arial"/>
              <a:sym typeface="Aria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54" name="Google Shape;54;p3"/>
          <p:cNvSpPr txBox="1"/>
          <p:nvPr/>
        </p:nvSpPr>
        <p:spPr>
          <a:xfrm>
            <a:off x="640733" y="3963409"/>
            <a:ext cx="73545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Sarbidea</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ARKITE irekitzean, ondorengo leihoa irekiko zaigu. </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Hurrengo datuak bete (Oharra: administratzaile datuak sartu):</a:t>
            </a:r>
            <a:endParaRPr/>
          </a:p>
          <a:p>
            <a:pPr marL="742950" marR="0" lvl="1" indent="-285750" algn="l" rtl="0">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Username atalean: “</a:t>
            </a:r>
            <a:r>
              <a:rPr lang="en-GB" sz="1600" b="0" i="0" u="none" strike="noStrike" cap="none">
                <a:solidFill>
                  <a:srgbClr val="FF0000"/>
                </a:solidFill>
                <a:latin typeface="Arial"/>
                <a:ea typeface="Arial"/>
                <a:cs typeface="Arial"/>
                <a:sym typeface="Arial"/>
              </a:rPr>
              <a:t>own license username</a:t>
            </a:r>
            <a:r>
              <a:rPr lang="en-GB" sz="1600" b="0" i="0" u="none" strike="noStrike" cap="none">
                <a:solidFill>
                  <a:schemeClr val="dk1"/>
                </a:solidFill>
                <a:latin typeface="Arial"/>
                <a:ea typeface="Arial"/>
                <a:cs typeface="Arial"/>
                <a:sym typeface="Arial"/>
              </a:rPr>
              <a:t>”</a:t>
            </a:r>
            <a:endParaRPr/>
          </a:p>
          <a:p>
            <a:pPr marL="742950" marR="0" lvl="1" indent="-285750" algn="l" rtl="0">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Password atalean: aldiz “</a:t>
            </a:r>
            <a:r>
              <a:rPr lang="en-GB" sz="1600" b="0" i="0" u="none" strike="noStrike" cap="none">
                <a:solidFill>
                  <a:srgbClr val="FF0000"/>
                </a:solidFill>
                <a:latin typeface="Arial"/>
                <a:ea typeface="Arial"/>
                <a:cs typeface="Arial"/>
                <a:sym typeface="Arial"/>
              </a:rPr>
              <a:t>own license password</a:t>
            </a:r>
            <a:r>
              <a:rPr lang="en-GB" sz="1600" b="0"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p:txBody>
      </p:sp>
      <p:pic>
        <p:nvPicPr>
          <p:cNvPr id="55" name="Google Shape;55;p3"/>
          <p:cNvPicPr preferRelativeResize="0"/>
          <p:nvPr/>
        </p:nvPicPr>
        <p:blipFill rotWithShape="1">
          <a:blip r:embed="rId4">
            <a:alphaModFix/>
          </a:blip>
          <a:srcRect/>
          <a:stretch/>
        </p:blipFill>
        <p:spPr>
          <a:xfrm>
            <a:off x="7111822" y="3617076"/>
            <a:ext cx="4473328" cy="2758679"/>
          </a:xfrm>
          <a:prstGeom prst="rect">
            <a:avLst/>
          </a:prstGeom>
          <a:noFill/>
          <a:ln w="9525" cap="flat" cmpd="sng">
            <a:solidFill>
              <a:srgbClr val="222D59"/>
            </a:solidFill>
            <a:prstDash val="solid"/>
            <a:round/>
            <a:headEnd type="none" w="sm" len="sm"/>
            <a:tailEnd type="none" w="sm" len="sm"/>
          </a:ln>
        </p:spPr>
      </p:pic>
      <p:sp>
        <p:nvSpPr>
          <p:cNvPr id="56" name="Google Shape;56;p3"/>
          <p:cNvSpPr/>
          <p:nvPr/>
        </p:nvSpPr>
        <p:spPr>
          <a:xfrm>
            <a:off x="1090325" y="1745675"/>
            <a:ext cx="826500" cy="2754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3"/>
          <p:cNvSpPr/>
          <p:nvPr/>
        </p:nvSpPr>
        <p:spPr>
          <a:xfrm>
            <a:off x="3455266" y="3617075"/>
            <a:ext cx="3518700" cy="2754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3d49485776_0_96"/>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254" name="Google Shape;254;g33d49485776_0_96"/>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“Quality check” sortu -  Adibidea</a:t>
            </a:r>
            <a:endParaRPr sz="1600">
              <a:solidFill>
                <a:schemeClr val="dk1"/>
              </a:solidFill>
              <a:latin typeface="Arial"/>
              <a:ea typeface="Arial"/>
              <a:cs typeface="Arial"/>
              <a:sym typeface="Arial"/>
            </a:endParaRPr>
          </a:p>
        </p:txBody>
      </p:sp>
      <p:sp>
        <p:nvSpPr>
          <p:cNvPr id="255" name="Google Shape;255;g33d49485776_0_96"/>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56" name="Google Shape;256;g33d49485776_0_96"/>
          <p:cNvSpPr txBox="1"/>
          <p:nvPr/>
        </p:nvSpPr>
        <p:spPr>
          <a:xfrm>
            <a:off x="824575" y="4999000"/>
            <a:ext cx="29925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Hautatu “Detections” erlaitza eta aukeratu “Quality check” atala berifikazioak bertan sortzeko.</a:t>
            </a:r>
            <a:endParaRPr sz="1600">
              <a:solidFill>
                <a:schemeClr val="dk1"/>
              </a:solidFill>
              <a:latin typeface="Arial"/>
              <a:ea typeface="Arial"/>
              <a:cs typeface="Arial"/>
              <a:sym typeface="Arial"/>
            </a:endParaRPr>
          </a:p>
        </p:txBody>
      </p:sp>
      <p:sp>
        <p:nvSpPr>
          <p:cNvPr id="257" name="Google Shape;257;g33d49485776_0_96"/>
          <p:cNvSpPr txBox="1"/>
          <p:nvPr/>
        </p:nvSpPr>
        <p:spPr>
          <a:xfrm>
            <a:off x="4369137" y="497677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Sakatu “+Add” botoia eta “Quality check” aukeratu.</a:t>
            </a:r>
            <a:endParaRPr sz="1600">
              <a:solidFill>
                <a:schemeClr val="dk1"/>
              </a:solidFill>
              <a:latin typeface="Arial"/>
              <a:ea typeface="Arial"/>
              <a:cs typeface="Arial"/>
              <a:sym typeface="Arial"/>
            </a:endParaRPr>
          </a:p>
        </p:txBody>
      </p:sp>
      <p:sp>
        <p:nvSpPr>
          <p:cNvPr id="258" name="Google Shape;258;g33d49485776_0_96"/>
          <p:cNvSpPr txBox="1"/>
          <p:nvPr/>
        </p:nvSpPr>
        <p:spPr>
          <a:xfrm>
            <a:off x="8136025" y="4999000"/>
            <a:ext cx="27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Aukeratu berifikazioaren izena (esaterako “PLACA”) eta OK eman.</a:t>
            </a:r>
            <a:endParaRPr sz="1600">
              <a:solidFill>
                <a:schemeClr val="dk1"/>
              </a:solidFill>
              <a:latin typeface="Arial"/>
              <a:ea typeface="Arial"/>
              <a:cs typeface="Arial"/>
              <a:sym typeface="Arial"/>
            </a:endParaRPr>
          </a:p>
        </p:txBody>
      </p:sp>
      <p:pic>
        <p:nvPicPr>
          <p:cNvPr id="259" name="Google Shape;259;g33d49485776_0_96"/>
          <p:cNvPicPr preferRelativeResize="0"/>
          <p:nvPr/>
        </p:nvPicPr>
        <p:blipFill>
          <a:blip r:embed="rId3">
            <a:alphaModFix/>
          </a:blip>
          <a:stretch>
            <a:fillRect/>
          </a:stretch>
        </p:blipFill>
        <p:spPr>
          <a:xfrm>
            <a:off x="206762" y="1915825"/>
            <a:ext cx="3933263" cy="2908625"/>
          </a:xfrm>
          <a:prstGeom prst="rect">
            <a:avLst/>
          </a:prstGeom>
          <a:noFill/>
          <a:ln>
            <a:noFill/>
          </a:ln>
        </p:spPr>
      </p:pic>
      <p:pic>
        <p:nvPicPr>
          <p:cNvPr id="260" name="Google Shape;260;g33d49485776_0_96"/>
          <p:cNvPicPr preferRelativeResize="0"/>
          <p:nvPr/>
        </p:nvPicPr>
        <p:blipFill>
          <a:blip r:embed="rId4">
            <a:alphaModFix/>
          </a:blip>
          <a:stretch>
            <a:fillRect/>
          </a:stretch>
        </p:blipFill>
        <p:spPr>
          <a:xfrm>
            <a:off x="4292425" y="1875628"/>
            <a:ext cx="2932088" cy="2948747"/>
          </a:xfrm>
          <a:prstGeom prst="rect">
            <a:avLst/>
          </a:prstGeom>
          <a:noFill/>
          <a:ln>
            <a:noFill/>
          </a:ln>
        </p:spPr>
      </p:pic>
      <p:pic>
        <p:nvPicPr>
          <p:cNvPr id="261" name="Google Shape;261;g33d49485776_0_96"/>
          <p:cNvPicPr preferRelativeResize="0"/>
          <p:nvPr/>
        </p:nvPicPr>
        <p:blipFill>
          <a:blip r:embed="rId5">
            <a:alphaModFix/>
          </a:blip>
          <a:stretch>
            <a:fillRect/>
          </a:stretch>
        </p:blipFill>
        <p:spPr>
          <a:xfrm>
            <a:off x="7759522" y="2028026"/>
            <a:ext cx="3684554" cy="2139975"/>
          </a:xfrm>
          <a:prstGeom prst="rect">
            <a:avLst/>
          </a:prstGeom>
          <a:noFill/>
          <a:ln>
            <a:noFill/>
          </a:ln>
        </p:spPr>
      </p:pic>
      <p:pic>
        <p:nvPicPr>
          <p:cNvPr id="262" name="Google Shape;262;g33d49485776_0_96"/>
          <p:cNvPicPr preferRelativeResize="0"/>
          <p:nvPr/>
        </p:nvPicPr>
        <p:blipFill>
          <a:blip r:embed="rId6">
            <a:alphaModFix/>
          </a:blip>
          <a:stretch>
            <a:fillRect/>
          </a:stretch>
        </p:blipFill>
        <p:spPr>
          <a:xfrm>
            <a:off x="8317758" y="4426350"/>
            <a:ext cx="2781300" cy="31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3d49485776_0_11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269" name="Google Shape;269;g33d49485776_0_11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70" name="Google Shape;270;g33d49485776_0_110"/>
          <p:cNvSpPr txBox="1"/>
          <p:nvPr/>
        </p:nvSpPr>
        <p:spPr>
          <a:xfrm>
            <a:off x="803628" y="1307850"/>
            <a:ext cx="110877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Ariketa</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a:solidFill>
                  <a:schemeClr val="dk1"/>
                </a:solidFill>
              </a:rPr>
              <a:t>Sortu gure proiektuan beharrezkoa diren berifikazioak. Lcamp-eko robot sinplifikatu honetan, muntaiako ia pausu bakoitzean erantsi da berifikazio bat. Hemen sortu beharreko “Quality check” guztiak:</a:t>
            </a:r>
            <a:endParaRPr sz="150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PLACA</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OMNI1</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OMNI2</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SOPORTERUEDA1 DETECCION</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SOPORTERUEDA2 DETECCION</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ARDUINO</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CRUVEDOR</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CURVED BOX2 DETECCION</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USB</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4PIN</a:t>
            </a: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7"/>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277" name="Google Shape;277;p7"/>
          <p:cNvSpPr txBox="1"/>
          <p:nvPr/>
        </p:nvSpPr>
        <p:spPr>
          <a:xfrm>
            <a:off x="640733" y="1384528"/>
            <a:ext cx="5806366"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Materialak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Detekzio hauekin batera, muntaia prozesuan parte hartuko duten piezak sortu behar dira “MATERIALS” atalean. </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a:t>
            </a:r>
            <a:r>
              <a:rPr lang="en-GB" sz="1600" b="1">
                <a:solidFill>
                  <a:schemeClr val="dk1"/>
                </a:solidFill>
                <a:latin typeface="Arial"/>
                <a:ea typeface="Arial"/>
                <a:cs typeface="Arial"/>
                <a:sym typeface="Arial"/>
              </a:rPr>
              <a:t>MATERIALS</a:t>
            </a:r>
            <a:r>
              <a:rPr lang="en-GB" sz="1600">
                <a:solidFill>
                  <a:schemeClr val="dk1"/>
                </a:solidFill>
                <a:latin typeface="Arial"/>
                <a:ea typeface="Arial"/>
                <a:cs typeface="Arial"/>
                <a:sym typeface="Arial"/>
              </a:rPr>
              <a:t>” horiek 2 funtzio ezberdinetan erabiltzeko sortuko ditugu:</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“CONTAINERS”-etan piezak sailkatzeko.</a:t>
            </a:r>
            <a:endParaRPr/>
          </a:p>
          <a:p>
            <a:pPr marL="742950" marR="0" lvl="1" indent="-285750" algn="l" rtl="0">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“CONTAINERS”-etik “PICK” egin eta pieza hartzeko.</a:t>
            </a:r>
            <a:endParaRPr sz="1600" b="0" i="0" u="none" strike="noStrike" cap="none">
              <a:solidFill>
                <a:schemeClr val="dk1"/>
              </a:solidFill>
              <a:latin typeface="Arial"/>
              <a:ea typeface="Arial"/>
              <a:cs typeface="Arial"/>
              <a:sym typeface="Arial"/>
            </a:endParaRPr>
          </a:p>
        </p:txBody>
      </p:sp>
      <p:sp>
        <p:nvSpPr>
          <p:cNvPr id="278" name="Google Shape;278;p7"/>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279" name="Google Shape;279;p7"/>
          <p:cNvPicPr preferRelativeResize="0"/>
          <p:nvPr/>
        </p:nvPicPr>
        <p:blipFill rotWithShape="1">
          <a:blip r:embed="rId3">
            <a:alphaModFix/>
          </a:blip>
          <a:srcRect/>
          <a:stretch/>
        </p:blipFill>
        <p:spPr>
          <a:xfrm>
            <a:off x="6540346" y="1635266"/>
            <a:ext cx="5014395" cy="4351397"/>
          </a:xfrm>
          <a:prstGeom prst="rect">
            <a:avLst/>
          </a:prstGeom>
          <a:noFill/>
          <a:ln w="9525" cap="flat" cmpd="sng">
            <a:solidFill>
              <a:srgbClr val="222D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286" name="Google Shape;286;p8"/>
          <p:cNvSpPr txBox="1"/>
          <p:nvPr/>
        </p:nvSpPr>
        <p:spPr>
          <a:xfrm>
            <a:off x="640733" y="1384528"/>
            <a:ext cx="4926690"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Prozesuak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Behin detekzioak eta materialak sortuta, muntaia prozesua osatzen hasiko gara. Horretarako “PROCESSES” atalean sartuko gara. Eta atal horren barruan, aurreko proiektuetatik sortutako “PROCESO” atalean (gainontzeko guztia dagoen bezala utziko dugu).</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Atal horren barruan, modifikatu beharko dugun bakarra “Programa 1” izango da. Guk nahi dugun izena emango diogu.</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87" name="Google Shape;287;p8"/>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288" name="Google Shape;288;p8"/>
          <p:cNvPicPr preferRelativeResize="0"/>
          <p:nvPr/>
        </p:nvPicPr>
        <p:blipFill rotWithShape="1">
          <a:blip r:embed="rId3">
            <a:alphaModFix/>
          </a:blip>
          <a:srcRect/>
          <a:stretch/>
        </p:blipFill>
        <p:spPr>
          <a:xfrm>
            <a:off x="5822065" y="1561037"/>
            <a:ext cx="5613721" cy="2608809"/>
          </a:xfrm>
          <a:prstGeom prst="rect">
            <a:avLst/>
          </a:prstGeom>
          <a:noFill/>
          <a:ln w="9525" cap="flat" cmpd="sng">
            <a:solidFill>
              <a:srgbClr val="222D59"/>
            </a:solidFill>
            <a:prstDash val="solid"/>
            <a:round/>
            <a:headEnd type="none" w="sm" len="sm"/>
            <a:tailEnd type="none" w="sm" len="sm"/>
          </a:ln>
        </p:spPr>
      </p:pic>
      <p:pic>
        <p:nvPicPr>
          <p:cNvPr id="289" name="Google Shape;289;p8"/>
          <p:cNvPicPr preferRelativeResize="0"/>
          <p:nvPr/>
        </p:nvPicPr>
        <p:blipFill rotWithShape="1">
          <a:blip r:embed="rId4">
            <a:alphaModFix/>
          </a:blip>
          <a:srcRect/>
          <a:stretch/>
        </p:blipFill>
        <p:spPr>
          <a:xfrm>
            <a:off x="6377020" y="4272353"/>
            <a:ext cx="4503810" cy="1806097"/>
          </a:xfrm>
          <a:prstGeom prst="rect">
            <a:avLst/>
          </a:prstGeom>
          <a:noFill/>
          <a:ln w="9525" cap="flat" cmpd="sng">
            <a:solidFill>
              <a:srgbClr val="222D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296" name="Google Shape;296;p9"/>
          <p:cNvSpPr txBox="1"/>
          <p:nvPr/>
        </p:nvSpPr>
        <p:spPr>
          <a:xfrm>
            <a:off x="640732" y="1384528"/>
            <a:ext cx="1117701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“Container”-etako materialak definitu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Programa horren barruan, lehenengo aldaketa “CONTAINER” bakoitzean kokatu beharreko piezak zein izango diren definitzea izango da. Aldaketa hau ondo burutzeko, “State” leihoan azaldu beharko den izena “Materials” atalean sortu dugun elementuaren berdina izan beharko da.</a:t>
            </a:r>
            <a:endParaRPr sz="1600">
              <a:solidFill>
                <a:schemeClr val="dk1"/>
              </a:solidFill>
              <a:latin typeface="Arial"/>
              <a:ea typeface="Arial"/>
              <a:cs typeface="Arial"/>
              <a:sym typeface="Arial"/>
            </a:endParaRPr>
          </a:p>
        </p:txBody>
      </p:sp>
      <p:sp>
        <p:nvSpPr>
          <p:cNvPr id="297" name="Google Shape;297;p9"/>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298" name="Google Shape;298;p9"/>
          <p:cNvPicPr preferRelativeResize="0"/>
          <p:nvPr/>
        </p:nvPicPr>
        <p:blipFill rotWithShape="1">
          <a:blip r:embed="rId3">
            <a:alphaModFix/>
          </a:blip>
          <a:srcRect/>
          <a:stretch/>
        </p:blipFill>
        <p:spPr>
          <a:xfrm>
            <a:off x="996435" y="3068410"/>
            <a:ext cx="8173620" cy="3311646"/>
          </a:xfrm>
          <a:prstGeom prst="rect">
            <a:avLst/>
          </a:prstGeom>
          <a:noFill/>
          <a:ln w="9525" cap="flat" cmpd="sng">
            <a:solidFill>
              <a:srgbClr val="222D59"/>
            </a:solidFill>
            <a:prstDash val="solid"/>
            <a:round/>
            <a:headEnd type="none" w="sm" len="sm"/>
            <a:tailEnd type="none" w="sm" len="sm"/>
          </a:ln>
        </p:spPr>
      </p:pic>
      <p:sp>
        <p:nvSpPr>
          <p:cNvPr id="299" name="Google Shape;299;p9"/>
          <p:cNvSpPr txBox="1"/>
          <p:nvPr/>
        </p:nvSpPr>
        <p:spPr>
          <a:xfrm>
            <a:off x="9331256" y="4814977"/>
            <a:ext cx="256751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FF0000"/>
                </a:solidFill>
                <a:latin typeface="Arial"/>
                <a:ea typeface="Arial"/>
                <a:cs typeface="Arial"/>
                <a:sym typeface="Arial"/>
              </a:rPr>
              <a:t>Oharra: </a:t>
            </a:r>
            <a:r>
              <a:rPr lang="en-GB" sz="1600">
                <a:solidFill>
                  <a:srgbClr val="FF0000"/>
                </a:solidFill>
                <a:latin typeface="Arial"/>
                <a:ea typeface="Arial"/>
                <a:cs typeface="Arial"/>
                <a:sym typeface="Arial"/>
              </a:rPr>
              <a:t>“Materials”-etan eta “States”-en agertzen duten izena berbera izan behar dute.</a:t>
            </a:r>
            <a:endParaRPr sz="160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625889f9ab_0_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06" name="Google Shape;306;g3625889f9ab_0_0"/>
          <p:cNvSpPr txBox="1"/>
          <p:nvPr/>
        </p:nvSpPr>
        <p:spPr>
          <a:xfrm>
            <a:off x="640726" y="1384525"/>
            <a:ext cx="3931200" cy="35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Programa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lvl="0" indent="0" algn="l" rtl="0">
              <a:spcBef>
                <a:spcPts val="0"/>
              </a:spcBef>
              <a:spcAft>
                <a:spcPts val="0"/>
              </a:spcAft>
              <a:buSzPts val="1100"/>
              <a:buNone/>
            </a:pPr>
            <a:r>
              <a:rPr lang="en-GB" sz="1600">
                <a:solidFill>
                  <a:schemeClr val="dk1"/>
                </a:solidFill>
              </a:rPr>
              <a:t>Jarraian, muntaia sekuentzia osatzen hasiko gara. Nagusiki 3 funtzio erabiliko ditugu horretarako:</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457200" lvl="0" indent="-330200" algn="l" rtl="0">
              <a:spcBef>
                <a:spcPts val="0"/>
              </a:spcBef>
              <a:spcAft>
                <a:spcPts val="0"/>
              </a:spcAft>
              <a:buClr>
                <a:schemeClr val="dk1"/>
              </a:buClr>
              <a:buSzPts val="1600"/>
              <a:buChar char="●"/>
            </a:pPr>
            <a:r>
              <a:rPr lang="en-GB" sz="1600">
                <a:solidFill>
                  <a:schemeClr val="dk1"/>
                </a:solidFill>
              </a:rPr>
              <a:t>“</a:t>
            </a:r>
            <a:r>
              <a:rPr lang="en-GB" sz="1600" b="1">
                <a:solidFill>
                  <a:schemeClr val="dk1"/>
                </a:solidFill>
              </a:rPr>
              <a:t>Pick</a:t>
            </a:r>
            <a:r>
              <a:rPr lang="en-GB" sz="1600">
                <a:solidFill>
                  <a:schemeClr val="dk1"/>
                </a:solidFill>
              </a:rPr>
              <a:t>” -&gt; Pieza container-etik hartzeko</a:t>
            </a:r>
            <a:endParaRPr sz="1600">
              <a:solidFill>
                <a:schemeClr val="dk1"/>
              </a:solidFill>
            </a:endParaRPr>
          </a:p>
          <a:p>
            <a:pPr marL="457200" lvl="0" indent="-330200" algn="l" rtl="0">
              <a:spcBef>
                <a:spcPts val="0"/>
              </a:spcBef>
              <a:spcAft>
                <a:spcPts val="0"/>
              </a:spcAft>
              <a:buClr>
                <a:schemeClr val="dk1"/>
              </a:buClr>
              <a:buSzPts val="1600"/>
              <a:buChar char="●"/>
            </a:pPr>
            <a:r>
              <a:rPr lang="en-GB" sz="1600">
                <a:solidFill>
                  <a:schemeClr val="dk1"/>
                </a:solidFill>
              </a:rPr>
              <a:t>“</a:t>
            </a:r>
            <a:r>
              <a:rPr lang="en-GB" sz="1600" b="1">
                <a:solidFill>
                  <a:schemeClr val="dk1"/>
                </a:solidFill>
              </a:rPr>
              <a:t>Place</a:t>
            </a:r>
            <a:r>
              <a:rPr lang="en-GB" sz="1600">
                <a:solidFill>
                  <a:schemeClr val="dk1"/>
                </a:solidFill>
              </a:rPr>
              <a:t>” -&gt; Pieza dagokion muntaiko posizioan kokatzeko.</a:t>
            </a:r>
            <a:endParaRPr sz="1600">
              <a:solidFill>
                <a:schemeClr val="dk1"/>
              </a:solidFill>
            </a:endParaRPr>
          </a:p>
          <a:p>
            <a:pPr marL="457200" lvl="0" indent="-330200" algn="l" rtl="0">
              <a:spcBef>
                <a:spcPts val="0"/>
              </a:spcBef>
              <a:spcAft>
                <a:spcPts val="0"/>
              </a:spcAft>
              <a:buClr>
                <a:schemeClr val="dk1"/>
              </a:buClr>
              <a:buSzPts val="1600"/>
              <a:buChar char="●"/>
            </a:pPr>
            <a:r>
              <a:rPr lang="en-GB" sz="1600">
                <a:solidFill>
                  <a:schemeClr val="dk1"/>
                </a:solidFill>
              </a:rPr>
              <a:t>“</a:t>
            </a:r>
            <a:r>
              <a:rPr lang="en-GB" sz="1600" b="1">
                <a:solidFill>
                  <a:schemeClr val="dk1"/>
                </a:solidFill>
              </a:rPr>
              <a:t>Check</a:t>
            </a:r>
            <a:r>
              <a:rPr lang="en-GB" sz="1600">
                <a:solidFill>
                  <a:schemeClr val="dk1"/>
                </a:solidFill>
              </a:rPr>
              <a:t>” -&gt; Muntaia-ren berifikazioa burutzeko bisioko kameraren bidez.</a:t>
            </a:r>
            <a:endParaRPr sz="1600">
              <a:solidFill>
                <a:schemeClr val="dk1"/>
              </a:solidFill>
            </a:endParaRPr>
          </a:p>
          <a:p>
            <a:pPr marL="0" marR="0" lvl="0" indent="0" algn="l" rtl="0">
              <a:spcBef>
                <a:spcPts val="0"/>
              </a:spcBef>
              <a:spcAft>
                <a:spcPts val="0"/>
              </a:spcAft>
              <a:buNone/>
            </a:pPr>
            <a:endParaRPr sz="1600">
              <a:solidFill>
                <a:schemeClr val="dk1"/>
              </a:solidFill>
            </a:endParaRPr>
          </a:p>
        </p:txBody>
      </p:sp>
      <p:sp>
        <p:nvSpPr>
          <p:cNvPr id="307" name="Google Shape;307;g3625889f9ab_0_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08" name="Google Shape;308;g3625889f9ab_0_0"/>
          <p:cNvPicPr preferRelativeResize="0"/>
          <p:nvPr/>
        </p:nvPicPr>
        <p:blipFill>
          <a:blip r:embed="rId3">
            <a:alphaModFix/>
          </a:blip>
          <a:stretch>
            <a:fillRect/>
          </a:stretch>
        </p:blipFill>
        <p:spPr>
          <a:xfrm>
            <a:off x="5232775" y="1832375"/>
            <a:ext cx="6532776" cy="4432950"/>
          </a:xfrm>
          <a:prstGeom prst="rect">
            <a:avLst/>
          </a:prstGeom>
          <a:noFill/>
          <a:ln>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016A442B-A503-EAC5-B0DB-5C3B5BC9A363}"/>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7B527433-EC28-7854-AF1C-FF27AF1CD4CA}"/>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06" name="Google Shape;306;g3625889f9ab_0_0">
            <a:extLst>
              <a:ext uri="{FF2B5EF4-FFF2-40B4-BE49-F238E27FC236}">
                <a16:creationId xmlns:a16="http://schemas.microsoft.com/office/drawing/2014/main" id="{D3406CBB-5E52-443C-1733-AF4775B28789}"/>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Programa</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sortu</a:t>
            </a:r>
            <a:r>
              <a:rPr lang="en-GB" sz="1600" b="1" dirty="0">
                <a:solidFill>
                  <a:srgbClr val="222D59"/>
                </a:solidFill>
                <a:latin typeface="Arial Black"/>
                <a:ea typeface="Arial Black"/>
                <a:cs typeface="Arial Black"/>
                <a:sym typeface="Arial Black"/>
              </a:rPr>
              <a:t> – </a:t>
            </a:r>
            <a:r>
              <a:rPr lang="en-GB" sz="1600" b="1" dirty="0" err="1">
                <a:solidFill>
                  <a:srgbClr val="222D59"/>
                </a:solidFill>
                <a:latin typeface="Arial Black"/>
                <a:ea typeface="Arial Black"/>
                <a:cs typeface="Arial Black"/>
                <a:sym typeface="Arial Black"/>
              </a:rPr>
              <a:t>Funtzioen</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adibidea</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C73FBB9C-E8CE-28B2-4BA7-006DDE2BE60D}"/>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2" name="Irudia 1" descr="Hau duen irudia testua, pantaila-argazkia, bistaratu, zenbakia&#10;&#10;AAk sortutako edukia agian ez da zuzena.">
            <a:extLst>
              <a:ext uri="{FF2B5EF4-FFF2-40B4-BE49-F238E27FC236}">
                <a16:creationId xmlns:a16="http://schemas.microsoft.com/office/drawing/2014/main" id="{37AD8993-43D1-247A-5AA5-8A2D580889E4}"/>
              </a:ext>
            </a:extLst>
          </p:cNvPr>
          <p:cNvPicPr>
            <a:picLocks noChangeAspect="1"/>
          </p:cNvPicPr>
          <p:nvPr/>
        </p:nvPicPr>
        <p:blipFill>
          <a:blip r:embed="rId3"/>
          <a:stretch>
            <a:fillRect/>
          </a:stretch>
        </p:blipFill>
        <p:spPr>
          <a:xfrm>
            <a:off x="624946" y="1950508"/>
            <a:ext cx="4242859" cy="2692400"/>
          </a:xfrm>
          <a:prstGeom prst="rect">
            <a:avLst/>
          </a:prstGeom>
          <a:ln>
            <a:solidFill>
              <a:schemeClr val="accent1">
                <a:lumMod val="75000"/>
              </a:schemeClr>
            </a:solidFill>
          </a:ln>
        </p:spPr>
      </p:pic>
      <p:sp>
        <p:nvSpPr>
          <p:cNvPr id="4" name="Google Shape;306;g3625889f9ab_0_0">
            <a:extLst>
              <a:ext uri="{FF2B5EF4-FFF2-40B4-BE49-F238E27FC236}">
                <a16:creationId xmlns:a16="http://schemas.microsoft.com/office/drawing/2014/main" id="{45213415-9FA3-6618-AA7B-496F18C28C1E}"/>
              </a:ext>
            </a:extLst>
          </p:cNvPr>
          <p:cNvSpPr txBox="1"/>
          <p:nvPr/>
        </p:nvSpPr>
        <p:spPr>
          <a:xfrm>
            <a:off x="479747" y="4951109"/>
            <a:ext cx="4753915" cy="584735"/>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Jarraian</a:t>
            </a:r>
            <a:r>
              <a:rPr lang="en-GB" sz="1600" dirty="0">
                <a:solidFill>
                  <a:schemeClr val="dk1"/>
                </a:solidFill>
              </a:rPr>
              <a:t>, </a:t>
            </a:r>
            <a:r>
              <a:rPr lang="en-GB" sz="1600" dirty="0" err="1">
                <a:solidFill>
                  <a:schemeClr val="dk1"/>
                </a:solidFill>
              </a:rPr>
              <a:t>muntaia</a:t>
            </a:r>
            <a:r>
              <a:rPr lang="en-GB" sz="1600" dirty="0">
                <a:solidFill>
                  <a:schemeClr val="dk1"/>
                </a:solidFill>
              </a:rPr>
              <a:t> </a:t>
            </a:r>
            <a:r>
              <a:rPr lang="en-GB" sz="1600" dirty="0" err="1">
                <a:solidFill>
                  <a:schemeClr val="dk1"/>
                </a:solidFill>
              </a:rPr>
              <a:t>sekuentzia</a:t>
            </a:r>
            <a:r>
              <a:rPr lang="en-GB" sz="1600" dirty="0">
                <a:solidFill>
                  <a:schemeClr val="dk1"/>
                </a:solidFill>
              </a:rPr>
              <a:t> </a:t>
            </a:r>
            <a:r>
              <a:rPr lang="en-GB" sz="1600" dirty="0" err="1">
                <a:solidFill>
                  <a:schemeClr val="dk1"/>
                </a:solidFill>
              </a:rPr>
              <a:t>osatzen</a:t>
            </a:r>
            <a:r>
              <a:rPr lang="en-GB" sz="1600" dirty="0">
                <a:solidFill>
                  <a:schemeClr val="dk1"/>
                </a:solidFill>
              </a:rPr>
              <a:t> </a:t>
            </a:r>
            <a:r>
              <a:rPr lang="en-GB" sz="1600" dirty="0" err="1">
                <a:solidFill>
                  <a:schemeClr val="dk1"/>
                </a:solidFill>
              </a:rPr>
              <a:t>hasiko</a:t>
            </a:r>
            <a:r>
              <a:rPr lang="en-GB" sz="1600" dirty="0">
                <a:solidFill>
                  <a:schemeClr val="dk1"/>
                </a:solidFill>
              </a:rPr>
              <a:t> </a:t>
            </a:r>
            <a:r>
              <a:rPr lang="en-GB" sz="1600" dirty="0" err="1">
                <a:solidFill>
                  <a:schemeClr val="dk1"/>
                </a:solidFill>
              </a:rPr>
              <a:t>gara</a:t>
            </a:r>
            <a:r>
              <a:rPr lang="en-GB" sz="1600" dirty="0">
                <a:solidFill>
                  <a:schemeClr val="dk1"/>
                </a:solidFill>
              </a:rPr>
              <a:t>. "</a:t>
            </a:r>
            <a:r>
              <a:rPr lang="en-GB" sz="1600" dirty="0" err="1">
                <a:solidFill>
                  <a:schemeClr val="dk1"/>
                </a:solidFill>
              </a:rPr>
              <a:t>Montaje</a:t>
            </a:r>
            <a:r>
              <a:rPr lang="en-GB" sz="1600" dirty="0">
                <a:solidFill>
                  <a:schemeClr val="dk1"/>
                </a:solidFill>
              </a:rPr>
              <a:t> </a:t>
            </a:r>
            <a:r>
              <a:rPr lang="en-GB" sz="1600" dirty="0" err="1">
                <a:solidFill>
                  <a:schemeClr val="dk1"/>
                </a:solidFill>
              </a:rPr>
              <a:t>Chasis</a:t>
            </a:r>
            <a:r>
              <a:rPr lang="en-GB" sz="1600" dirty="0">
                <a:solidFill>
                  <a:schemeClr val="dk1"/>
                </a:solidFill>
              </a:rPr>
              <a:t>" </a:t>
            </a:r>
            <a:r>
              <a:rPr lang="en-GB" sz="1600" dirty="0" err="1">
                <a:solidFill>
                  <a:schemeClr val="dk1"/>
                </a:solidFill>
              </a:rPr>
              <a:t>barruan</a:t>
            </a:r>
            <a:r>
              <a:rPr lang="en-GB" sz="1600" dirty="0">
                <a:solidFill>
                  <a:schemeClr val="dk1"/>
                </a:solidFill>
              </a:rPr>
              <a:t> "+Add" </a:t>
            </a:r>
            <a:r>
              <a:rPr lang="en-GB" sz="1600" dirty="0" err="1">
                <a:solidFill>
                  <a:schemeClr val="dk1"/>
                </a:solidFill>
              </a:rPr>
              <a:t>botoia</a:t>
            </a:r>
            <a:r>
              <a:rPr lang="en-GB" sz="1600" dirty="0">
                <a:solidFill>
                  <a:schemeClr val="dk1"/>
                </a:solidFill>
              </a:rPr>
              <a:t> </a:t>
            </a:r>
            <a:r>
              <a:rPr lang="en-GB" sz="1600" dirty="0" err="1">
                <a:solidFill>
                  <a:schemeClr val="dk1"/>
                </a:solidFill>
              </a:rPr>
              <a:t>sakatu</a:t>
            </a:r>
            <a:r>
              <a:rPr lang="en-GB" sz="1600" dirty="0">
                <a:solidFill>
                  <a:schemeClr val="dk1"/>
                </a:solidFill>
              </a:rPr>
              <a:t>.</a:t>
            </a:r>
            <a:endParaRPr lang="en-GB" dirty="0">
              <a:solidFill>
                <a:schemeClr val="dk1"/>
              </a:solidFill>
            </a:endParaRPr>
          </a:p>
        </p:txBody>
      </p:sp>
      <p:pic>
        <p:nvPicPr>
          <p:cNvPr id="5" name="Irudia 4" descr="Hau duen irudia testua, pantaila-argazkia, zenbakia, Bataiarri&#10;&#10;AAk sortutako edukia agian ez da zuzena.">
            <a:extLst>
              <a:ext uri="{FF2B5EF4-FFF2-40B4-BE49-F238E27FC236}">
                <a16:creationId xmlns:a16="http://schemas.microsoft.com/office/drawing/2014/main" id="{8AC181EF-E53D-EA01-EDC5-4F9AD56B853F}"/>
              </a:ext>
            </a:extLst>
          </p:cNvPr>
          <p:cNvPicPr>
            <a:picLocks noChangeAspect="1"/>
          </p:cNvPicPr>
          <p:nvPr/>
        </p:nvPicPr>
        <p:blipFill>
          <a:blip r:embed="rId4"/>
          <a:stretch>
            <a:fillRect/>
          </a:stretch>
        </p:blipFill>
        <p:spPr>
          <a:xfrm>
            <a:off x="5715529" y="1955799"/>
            <a:ext cx="5227109" cy="2787651"/>
          </a:xfrm>
          <a:prstGeom prst="rect">
            <a:avLst/>
          </a:prstGeom>
          <a:ln>
            <a:solidFill>
              <a:schemeClr val="accent1">
                <a:lumMod val="75000"/>
              </a:schemeClr>
            </a:solidFill>
          </a:ln>
        </p:spPr>
      </p:pic>
      <p:sp>
        <p:nvSpPr>
          <p:cNvPr id="6" name="Google Shape;306;g3625889f9ab_0_0">
            <a:extLst>
              <a:ext uri="{FF2B5EF4-FFF2-40B4-BE49-F238E27FC236}">
                <a16:creationId xmlns:a16="http://schemas.microsoft.com/office/drawing/2014/main" id="{EC2C2DCE-9D6B-6C87-B445-68A6137ABD63}"/>
              </a:ext>
            </a:extLst>
          </p:cNvPr>
          <p:cNvSpPr txBox="1"/>
          <p:nvPr/>
        </p:nvSpPr>
        <p:spPr>
          <a:xfrm>
            <a:off x="6106516" y="4953114"/>
            <a:ext cx="4449227" cy="1077178"/>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Jarraian</a:t>
            </a:r>
            <a:r>
              <a:rPr lang="en-GB" sz="1600" dirty="0">
                <a:solidFill>
                  <a:schemeClr val="dk1"/>
                </a:solidFill>
              </a:rPr>
              <a:t>, "General" </a:t>
            </a:r>
            <a:r>
              <a:rPr lang="en-GB" sz="1600" dirty="0" err="1">
                <a:solidFill>
                  <a:schemeClr val="dk1"/>
                </a:solidFill>
              </a:rPr>
              <a:t>barruan</a:t>
            </a:r>
            <a:r>
              <a:rPr lang="en-GB" sz="1600" dirty="0">
                <a:solidFill>
                  <a:schemeClr val="dk1"/>
                </a:solidFill>
              </a:rPr>
              <a:t> "Composite step" </a:t>
            </a:r>
            <a:r>
              <a:rPr lang="en-GB" sz="1600" dirty="0" err="1">
                <a:solidFill>
                  <a:schemeClr val="dk1"/>
                </a:solidFill>
              </a:rPr>
              <a:t>aukeratu</a:t>
            </a:r>
            <a:r>
              <a:rPr lang="en-GB" sz="1600" dirty="0">
                <a:solidFill>
                  <a:schemeClr val="dk1"/>
                </a:solidFill>
              </a:rPr>
              <a:t>.</a:t>
            </a:r>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sp>
        <p:nvSpPr>
          <p:cNvPr id="7" name="Elipsea 6">
            <a:extLst>
              <a:ext uri="{FF2B5EF4-FFF2-40B4-BE49-F238E27FC236}">
                <a16:creationId xmlns:a16="http://schemas.microsoft.com/office/drawing/2014/main" id="{123F22B5-79D2-8E33-F9AB-1F0A9F4BA871}"/>
              </a:ext>
            </a:extLst>
          </p:cNvPr>
          <p:cNvSpPr/>
          <p:nvPr/>
        </p:nvSpPr>
        <p:spPr>
          <a:xfrm>
            <a:off x="571500" y="256116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8" name="Elipsea 7">
            <a:extLst>
              <a:ext uri="{FF2B5EF4-FFF2-40B4-BE49-F238E27FC236}">
                <a16:creationId xmlns:a16="http://schemas.microsoft.com/office/drawing/2014/main" id="{344D3502-47B6-833B-DE2D-48DEBBE44518}"/>
              </a:ext>
            </a:extLst>
          </p:cNvPr>
          <p:cNvSpPr/>
          <p:nvPr/>
        </p:nvSpPr>
        <p:spPr>
          <a:xfrm>
            <a:off x="1068916" y="3058583"/>
            <a:ext cx="1132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9" name="Elipsea 8">
            <a:extLst>
              <a:ext uri="{FF2B5EF4-FFF2-40B4-BE49-F238E27FC236}">
                <a16:creationId xmlns:a16="http://schemas.microsoft.com/office/drawing/2014/main" id="{D3B4BA36-CE7E-10B0-2DE0-1342E90DE966}"/>
              </a:ext>
            </a:extLst>
          </p:cNvPr>
          <p:cNvSpPr/>
          <p:nvPr/>
        </p:nvSpPr>
        <p:spPr>
          <a:xfrm>
            <a:off x="5715000" y="2751667"/>
            <a:ext cx="666749" cy="3069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0" name="Elipsea 9">
            <a:extLst>
              <a:ext uri="{FF2B5EF4-FFF2-40B4-BE49-F238E27FC236}">
                <a16:creationId xmlns:a16="http://schemas.microsoft.com/office/drawing/2014/main" id="{85468E73-6722-0F9C-4EF3-71702806023C}"/>
              </a:ext>
            </a:extLst>
          </p:cNvPr>
          <p:cNvSpPr/>
          <p:nvPr/>
        </p:nvSpPr>
        <p:spPr>
          <a:xfrm>
            <a:off x="6508750" y="2783416"/>
            <a:ext cx="1026582" cy="3069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16382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8455DA4D-2785-A046-D565-6A07E7FF7E58}"/>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4C3A862E-E494-B8D6-7643-8C081617F124}"/>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06" name="Google Shape;306;g3625889f9ab_0_0">
            <a:extLst>
              <a:ext uri="{FF2B5EF4-FFF2-40B4-BE49-F238E27FC236}">
                <a16:creationId xmlns:a16="http://schemas.microsoft.com/office/drawing/2014/main" id="{4C4AFAAB-466E-CE3F-21FD-09F5C029874B}"/>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Programa</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sortu</a:t>
            </a:r>
            <a:r>
              <a:rPr lang="en-GB" sz="1600" b="1" dirty="0">
                <a:solidFill>
                  <a:srgbClr val="222D59"/>
                </a:solidFill>
                <a:latin typeface="Arial Black"/>
                <a:ea typeface="Arial Black"/>
                <a:cs typeface="Arial Black"/>
                <a:sym typeface="Arial Black"/>
              </a:rPr>
              <a:t> – </a:t>
            </a:r>
            <a:r>
              <a:rPr lang="en-GB" sz="1600" b="1" dirty="0" err="1">
                <a:solidFill>
                  <a:srgbClr val="222D59"/>
                </a:solidFill>
                <a:latin typeface="Arial Black"/>
                <a:ea typeface="Arial Black"/>
                <a:cs typeface="Arial Black"/>
                <a:sym typeface="Arial Black"/>
              </a:rPr>
              <a:t>Funtzioen</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adibidea</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91F8D7B9-F570-A2BA-1996-B7628A4FF4C1}"/>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B43CF415-E32A-85A5-3E89-04D5BDE95CB8}"/>
              </a:ext>
            </a:extLst>
          </p:cNvPr>
          <p:cNvSpPr txBox="1"/>
          <p:nvPr/>
        </p:nvSpPr>
        <p:spPr>
          <a:xfrm>
            <a:off x="841809" y="4951109"/>
            <a:ext cx="4248700" cy="830956"/>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Sortuko</a:t>
            </a:r>
            <a:r>
              <a:rPr lang="en-GB" sz="1600" dirty="0">
                <a:solidFill>
                  <a:schemeClr val="dk1"/>
                </a:solidFill>
              </a:rPr>
              <a:t> den "sequential steps"-</a:t>
            </a:r>
            <a:r>
              <a:rPr lang="en-GB" sz="1600" dirty="0" err="1">
                <a:solidFill>
                  <a:schemeClr val="dk1"/>
                </a:solidFill>
              </a:rPr>
              <a:t>ari</a:t>
            </a:r>
            <a:r>
              <a:rPr lang="en-GB" sz="1600" dirty="0">
                <a:solidFill>
                  <a:schemeClr val="dk1"/>
                </a:solidFill>
              </a:rPr>
              <a:t> </a:t>
            </a:r>
            <a:r>
              <a:rPr lang="en-GB" sz="1600" dirty="0" err="1">
                <a:solidFill>
                  <a:schemeClr val="dk1"/>
                </a:solidFill>
              </a:rPr>
              <a:t>dagokion</a:t>
            </a:r>
            <a:r>
              <a:rPr lang="en-GB" sz="1600" dirty="0">
                <a:solidFill>
                  <a:schemeClr val="dk1"/>
                </a:solidFill>
              </a:rPr>
              <a:t> </a:t>
            </a:r>
            <a:r>
              <a:rPr lang="en-GB" sz="1600" dirty="0" err="1">
                <a:solidFill>
                  <a:schemeClr val="dk1"/>
                </a:solidFill>
              </a:rPr>
              <a:t>pausuaren</a:t>
            </a:r>
            <a:r>
              <a:rPr lang="en-GB" sz="1600" dirty="0">
                <a:solidFill>
                  <a:schemeClr val="dk1"/>
                </a:solidFill>
              </a:rPr>
              <a:t> </a:t>
            </a:r>
            <a:r>
              <a:rPr lang="en-GB" sz="1600" dirty="0" err="1">
                <a:solidFill>
                  <a:schemeClr val="dk1"/>
                </a:solidFill>
              </a:rPr>
              <a:t>izena</a:t>
            </a:r>
            <a:r>
              <a:rPr lang="en-GB" sz="1600" dirty="0">
                <a:solidFill>
                  <a:schemeClr val="dk1"/>
                </a:solidFill>
              </a:rPr>
              <a:t> </a:t>
            </a:r>
            <a:r>
              <a:rPr lang="en-GB" sz="1600" dirty="0" err="1">
                <a:solidFill>
                  <a:schemeClr val="dk1"/>
                </a:solidFill>
              </a:rPr>
              <a:t>eman</a:t>
            </a:r>
            <a:r>
              <a:rPr lang="en-GB" sz="1600" dirty="0">
                <a:solidFill>
                  <a:schemeClr val="dk1"/>
                </a:solidFill>
              </a:rPr>
              <a:t>. Gure </a:t>
            </a:r>
            <a:r>
              <a:rPr lang="en-GB" sz="1600" dirty="0" err="1">
                <a:solidFill>
                  <a:schemeClr val="dk1"/>
                </a:solidFill>
              </a:rPr>
              <a:t>kasuan</a:t>
            </a:r>
            <a:r>
              <a:rPr lang="en-GB" sz="1600" dirty="0">
                <a:solidFill>
                  <a:schemeClr val="dk1"/>
                </a:solidFill>
              </a:rPr>
              <a:t> "Training" </a:t>
            </a:r>
            <a:r>
              <a:rPr lang="en-GB" sz="1600" dirty="0" err="1">
                <a:solidFill>
                  <a:schemeClr val="dk1"/>
                </a:solidFill>
              </a:rPr>
              <a:t>izena</a:t>
            </a:r>
            <a:r>
              <a:rPr lang="en-GB" sz="1600" dirty="0">
                <a:solidFill>
                  <a:schemeClr val="dk1"/>
                </a:solidFill>
              </a:rPr>
              <a:t> </a:t>
            </a:r>
            <a:r>
              <a:rPr lang="en-GB" sz="1600" dirty="0" err="1">
                <a:solidFill>
                  <a:schemeClr val="dk1"/>
                </a:solidFill>
              </a:rPr>
              <a:t>jarriko</a:t>
            </a:r>
            <a:r>
              <a:rPr lang="en-GB" sz="1600" dirty="0">
                <a:solidFill>
                  <a:schemeClr val="dk1"/>
                </a:solidFill>
              </a:rPr>
              <a:t> </a:t>
            </a:r>
            <a:r>
              <a:rPr lang="en-GB" sz="1600" dirty="0" err="1">
                <a:solidFill>
                  <a:schemeClr val="dk1"/>
                </a:solidFill>
              </a:rPr>
              <a:t>diogu</a:t>
            </a:r>
            <a:r>
              <a:rPr lang="en-GB" sz="1600" dirty="0">
                <a:solidFill>
                  <a:schemeClr val="dk1"/>
                </a:solidFill>
              </a:rPr>
              <a:t>.</a:t>
            </a:r>
          </a:p>
        </p:txBody>
      </p:sp>
      <p:pic>
        <p:nvPicPr>
          <p:cNvPr id="3" name="Irudia 2" descr="Hau duen irudia testua, pantaila-argazkia, bistaratu, zenbakia&#10;&#10;AAk sortutako edukia agian ez da zuzena.">
            <a:extLst>
              <a:ext uri="{FF2B5EF4-FFF2-40B4-BE49-F238E27FC236}">
                <a16:creationId xmlns:a16="http://schemas.microsoft.com/office/drawing/2014/main" id="{030DC679-499D-F110-D14A-630E78AF4135}"/>
              </a:ext>
            </a:extLst>
          </p:cNvPr>
          <p:cNvPicPr>
            <a:picLocks noChangeAspect="1"/>
          </p:cNvPicPr>
          <p:nvPr/>
        </p:nvPicPr>
        <p:blipFill>
          <a:blip r:embed="rId3"/>
          <a:stretch>
            <a:fillRect/>
          </a:stretch>
        </p:blipFill>
        <p:spPr>
          <a:xfrm>
            <a:off x="693208" y="1825096"/>
            <a:ext cx="4688417" cy="3038475"/>
          </a:xfrm>
          <a:prstGeom prst="rect">
            <a:avLst/>
          </a:prstGeom>
          <a:ln>
            <a:solidFill>
              <a:schemeClr val="accent1">
                <a:lumMod val="75000"/>
              </a:schemeClr>
            </a:solidFill>
          </a:ln>
        </p:spPr>
      </p:pic>
      <p:sp>
        <p:nvSpPr>
          <p:cNvPr id="5" name="Google Shape;306;g3625889f9ab_0_0">
            <a:extLst>
              <a:ext uri="{FF2B5EF4-FFF2-40B4-BE49-F238E27FC236}">
                <a16:creationId xmlns:a16="http://schemas.microsoft.com/office/drawing/2014/main" id="{6E7DE69F-E061-2C83-A2D3-48F8FC64FDD9}"/>
              </a:ext>
            </a:extLst>
          </p:cNvPr>
          <p:cNvSpPr txBox="1"/>
          <p:nvPr/>
        </p:nvSpPr>
        <p:spPr>
          <a:xfrm>
            <a:off x="5873125" y="4955342"/>
            <a:ext cx="5698616" cy="1077178"/>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Bertan </a:t>
            </a:r>
            <a:r>
              <a:rPr lang="en-GB" sz="1600" dirty="0" err="1">
                <a:solidFill>
                  <a:schemeClr val="dk1"/>
                </a:solidFill>
              </a:rPr>
              <a:t>gaudela</a:t>
            </a:r>
            <a:r>
              <a:rPr lang="en-GB" sz="1600" dirty="0">
                <a:solidFill>
                  <a:schemeClr val="dk1"/>
                </a:solidFill>
              </a:rPr>
              <a:t>, "+Add" </a:t>
            </a:r>
            <a:r>
              <a:rPr lang="en-GB" sz="1600" dirty="0" err="1">
                <a:solidFill>
                  <a:schemeClr val="dk1"/>
                </a:solidFill>
              </a:rPr>
              <a:t>botoia</a:t>
            </a:r>
            <a:r>
              <a:rPr lang="en-GB" sz="1600" dirty="0">
                <a:solidFill>
                  <a:schemeClr val="dk1"/>
                </a:solidFill>
              </a:rPr>
              <a:t> </a:t>
            </a:r>
            <a:r>
              <a:rPr lang="en-GB" sz="1600" dirty="0" err="1">
                <a:solidFill>
                  <a:schemeClr val="dk1"/>
                </a:solidFill>
              </a:rPr>
              <a:t>sakatu</a:t>
            </a:r>
            <a:r>
              <a:rPr lang="en-GB" sz="1600" dirty="0">
                <a:solidFill>
                  <a:schemeClr val="dk1"/>
                </a:solidFill>
              </a:rPr>
              <a:t> eta "Materials"-</a:t>
            </a:r>
            <a:r>
              <a:rPr lang="en-GB" sz="1600" dirty="0" err="1">
                <a:solidFill>
                  <a:schemeClr val="dk1"/>
                </a:solidFill>
              </a:rPr>
              <a:t>en</a:t>
            </a:r>
            <a:r>
              <a:rPr lang="en-GB" sz="1600" dirty="0">
                <a:solidFill>
                  <a:schemeClr val="dk1"/>
                </a:solidFill>
              </a:rPr>
              <a:t> </a:t>
            </a:r>
            <a:r>
              <a:rPr lang="en-GB" sz="1600" dirty="0" err="1">
                <a:solidFill>
                  <a:schemeClr val="dk1"/>
                </a:solidFill>
              </a:rPr>
              <a:t>barruan</a:t>
            </a:r>
            <a:r>
              <a:rPr lang="en-GB" sz="1600" dirty="0">
                <a:solidFill>
                  <a:schemeClr val="dk1"/>
                </a:solidFill>
              </a:rPr>
              <a:t>, </a:t>
            </a:r>
            <a:r>
              <a:rPr lang="en-GB" sz="1600" dirty="0" err="1">
                <a:solidFill>
                  <a:schemeClr val="dk1"/>
                </a:solidFill>
              </a:rPr>
              <a:t>dagokion</a:t>
            </a:r>
            <a:r>
              <a:rPr lang="en-GB" sz="1600" dirty="0">
                <a:solidFill>
                  <a:schemeClr val="dk1"/>
                </a:solidFill>
              </a:rPr>
              <a:t> </a:t>
            </a:r>
            <a:r>
              <a:rPr lang="en-GB" sz="1600" dirty="0" err="1">
                <a:solidFill>
                  <a:schemeClr val="dk1"/>
                </a:solidFill>
              </a:rPr>
              <a:t>materiala</a:t>
            </a:r>
            <a:r>
              <a:rPr lang="en-GB" sz="1600" dirty="0">
                <a:solidFill>
                  <a:schemeClr val="dk1"/>
                </a:solidFill>
              </a:rPr>
              <a:t> </a:t>
            </a:r>
            <a:r>
              <a:rPr lang="en-GB" sz="1600" dirty="0" err="1">
                <a:solidFill>
                  <a:schemeClr val="dk1"/>
                </a:solidFill>
              </a:rPr>
              <a:t>aukeratu</a:t>
            </a:r>
            <a:r>
              <a:rPr lang="en-GB" sz="1600" dirty="0">
                <a:solidFill>
                  <a:schemeClr val="dk1"/>
                </a:solidFill>
              </a:rPr>
              <a:t> (4pin </a:t>
            </a:r>
            <a:r>
              <a:rPr lang="en-GB" sz="1600" dirty="0" err="1">
                <a:solidFill>
                  <a:schemeClr val="dk1"/>
                </a:solidFill>
              </a:rPr>
              <a:t>conector</a:t>
            </a:r>
            <a:r>
              <a:rPr lang="en-GB" sz="1600" dirty="0">
                <a:solidFill>
                  <a:schemeClr val="dk1"/>
                </a:solidFill>
              </a:rPr>
              <a:t> </a:t>
            </a:r>
            <a:r>
              <a:rPr lang="en-GB" sz="1600" dirty="0" err="1">
                <a:solidFill>
                  <a:schemeClr val="dk1"/>
                </a:solidFill>
              </a:rPr>
              <a:t>gure</a:t>
            </a:r>
            <a:r>
              <a:rPr lang="en-GB" sz="1600" dirty="0">
                <a:solidFill>
                  <a:schemeClr val="dk1"/>
                </a:solidFill>
              </a:rPr>
              <a:t> </a:t>
            </a:r>
            <a:r>
              <a:rPr lang="en-GB" sz="1600" dirty="0" err="1">
                <a:solidFill>
                  <a:schemeClr val="dk1"/>
                </a:solidFill>
              </a:rPr>
              <a:t>kasuan</a:t>
            </a:r>
            <a:r>
              <a:rPr lang="en-GB" sz="1600" dirty="0">
                <a:solidFill>
                  <a:schemeClr val="dk1"/>
                </a:solidFill>
              </a:rPr>
              <a:t>) eta "Pick </a:t>
            </a:r>
            <a:r>
              <a:rPr lang="en-GB" sz="1600" dirty="0" err="1">
                <a:solidFill>
                  <a:schemeClr val="dk1"/>
                </a:solidFill>
              </a:rPr>
              <a:t>materiala</a:t>
            </a:r>
            <a:r>
              <a:rPr lang="en-GB" sz="1600" dirty="0">
                <a:solidFill>
                  <a:schemeClr val="dk1"/>
                </a:solidFill>
              </a:rPr>
              <a:t>" </a:t>
            </a:r>
            <a:r>
              <a:rPr lang="en-GB" sz="1600" dirty="0" err="1">
                <a:solidFill>
                  <a:schemeClr val="dk1"/>
                </a:solidFill>
              </a:rPr>
              <a:t>aukeratu</a:t>
            </a:r>
            <a:r>
              <a:rPr lang="en-GB" sz="1600" dirty="0">
                <a:solidFill>
                  <a:schemeClr val="dk1"/>
                </a:solidFill>
              </a:rPr>
              <a:t>, </a:t>
            </a:r>
            <a:r>
              <a:rPr lang="en-GB" sz="1600" dirty="0" err="1">
                <a:solidFill>
                  <a:schemeClr val="dk1"/>
                </a:solidFill>
              </a:rPr>
              <a:t>materiala</a:t>
            </a:r>
            <a:r>
              <a:rPr lang="en-GB" sz="1600" dirty="0">
                <a:solidFill>
                  <a:schemeClr val="dk1"/>
                </a:solidFill>
              </a:rPr>
              <a:t> </a:t>
            </a:r>
            <a:r>
              <a:rPr lang="en-GB" sz="1600" dirty="0" err="1">
                <a:solidFill>
                  <a:schemeClr val="dk1"/>
                </a:solidFill>
              </a:rPr>
              <a:t>hartzeko</a:t>
            </a:r>
            <a:r>
              <a:rPr lang="en-GB" sz="1600" dirty="0">
                <a:solidFill>
                  <a:schemeClr val="dk1"/>
                </a:solidFill>
              </a:rPr>
              <a:t> </a:t>
            </a:r>
            <a:r>
              <a:rPr lang="en-GB" sz="1600" dirty="0" err="1">
                <a:solidFill>
                  <a:schemeClr val="dk1"/>
                </a:solidFill>
              </a:rPr>
              <a:t>pausoa</a:t>
            </a:r>
            <a:r>
              <a:rPr lang="en-GB" sz="1600" dirty="0">
                <a:solidFill>
                  <a:schemeClr val="dk1"/>
                </a:solidFill>
              </a:rPr>
              <a:t> </a:t>
            </a:r>
            <a:r>
              <a:rPr lang="en-GB" sz="1600" dirty="0" err="1">
                <a:solidFill>
                  <a:schemeClr val="dk1"/>
                </a:solidFill>
              </a:rPr>
              <a:t>sortuz</a:t>
            </a:r>
            <a:r>
              <a:rPr lang="en-GB" sz="1600" dirty="0">
                <a:solidFill>
                  <a:schemeClr val="dk1"/>
                </a:solidFill>
              </a:rPr>
              <a:t>.</a:t>
            </a:r>
          </a:p>
        </p:txBody>
      </p:sp>
      <p:pic>
        <p:nvPicPr>
          <p:cNvPr id="10" name="Irudia 9" descr="Hau duen irudia testua, pantaila-argazkia, zenbakia, Bataiarri&#10;&#10;AAk sortutako edukia agian ez da zuzena.">
            <a:extLst>
              <a:ext uri="{FF2B5EF4-FFF2-40B4-BE49-F238E27FC236}">
                <a16:creationId xmlns:a16="http://schemas.microsoft.com/office/drawing/2014/main" id="{4BE7EC1E-605F-0017-6F87-4A8365C94D68}"/>
              </a:ext>
            </a:extLst>
          </p:cNvPr>
          <p:cNvPicPr>
            <a:picLocks noChangeAspect="1"/>
          </p:cNvPicPr>
          <p:nvPr/>
        </p:nvPicPr>
        <p:blipFill>
          <a:blip r:embed="rId4"/>
          <a:stretch>
            <a:fillRect/>
          </a:stretch>
        </p:blipFill>
        <p:spPr>
          <a:xfrm>
            <a:off x="5792788" y="1829329"/>
            <a:ext cx="5749926" cy="2945342"/>
          </a:xfrm>
          <a:prstGeom prst="rect">
            <a:avLst/>
          </a:prstGeom>
          <a:ln>
            <a:solidFill>
              <a:schemeClr val="accent1">
                <a:lumMod val="75000"/>
              </a:schemeClr>
            </a:solidFill>
          </a:ln>
        </p:spPr>
      </p:pic>
      <p:sp>
        <p:nvSpPr>
          <p:cNvPr id="12" name="Elipsea 11">
            <a:extLst>
              <a:ext uri="{FF2B5EF4-FFF2-40B4-BE49-F238E27FC236}">
                <a16:creationId xmlns:a16="http://schemas.microsoft.com/office/drawing/2014/main" id="{8130B4D0-92A2-E359-EFE2-FF45FDBE2016}"/>
              </a:ext>
            </a:extLst>
          </p:cNvPr>
          <p:cNvSpPr/>
          <p:nvPr/>
        </p:nvSpPr>
        <p:spPr>
          <a:xfrm>
            <a:off x="1471083" y="4402667"/>
            <a:ext cx="1058332"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4" name="Elipsea 13">
            <a:extLst>
              <a:ext uri="{FF2B5EF4-FFF2-40B4-BE49-F238E27FC236}">
                <a16:creationId xmlns:a16="http://schemas.microsoft.com/office/drawing/2014/main" id="{679F0555-618A-D9A2-D34B-AC9670F1B973}"/>
              </a:ext>
            </a:extLst>
          </p:cNvPr>
          <p:cNvSpPr/>
          <p:nvPr/>
        </p:nvSpPr>
        <p:spPr>
          <a:xfrm>
            <a:off x="5852583" y="297391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6" name="Elipsea 15">
            <a:extLst>
              <a:ext uri="{FF2B5EF4-FFF2-40B4-BE49-F238E27FC236}">
                <a16:creationId xmlns:a16="http://schemas.microsoft.com/office/drawing/2014/main" id="{809EEB68-45A9-B6C7-A012-07320B4BDF89}"/>
              </a:ext>
            </a:extLst>
          </p:cNvPr>
          <p:cNvSpPr/>
          <p:nvPr/>
        </p:nvSpPr>
        <p:spPr>
          <a:xfrm>
            <a:off x="8223250" y="2783417"/>
            <a:ext cx="2614082"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293919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F1703C9B-10DB-B474-506E-A7419906BC68}"/>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CAB00B27-038A-C267-5FA7-C257F97D4360}"/>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06" name="Google Shape;306;g3625889f9ab_0_0">
            <a:extLst>
              <a:ext uri="{FF2B5EF4-FFF2-40B4-BE49-F238E27FC236}">
                <a16:creationId xmlns:a16="http://schemas.microsoft.com/office/drawing/2014/main" id="{87C9584A-B2DC-77D0-988D-726F73E2D775}"/>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Programa</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sortu</a:t>
            </a:r>
            <a:r>
              <a:rPr lang="en-GB" sz="1600" b="1" dirty="0">
                <a:solidFill>
                  <a:srgbClr val="222D59"/>
                </a:solidFill>
                <a:latin typeface="Arial Black"/>
                <a:ea typeface="Arial Black"/>
                <a:cs typeface="Arial Black"/>
                <a:sym typeface="Arial Black"/>
              </a:rPr>
              <a:t> – </a:t>
            </a:r>
            <a:r>
              <a:rPr lang="en-GB" sz="1600" b="1" dirty="0" err="1">
                <a:solidFill>
                  <a:srgbClr val="222D59"/>
                </a:solidFill>
                <a:latin typeface="Arial Black"/>
                <a:ea typeface="Arial Black"/>
                <a:cs typeface="Arial Black"/>
                <a:sym typeface="Arial Black"/>
              </a:rPr>
              <a:t>Funtzioen</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adibidea</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A2435599-A061-7D07-1191-E667E639E730}"/>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E24B6762-5E3C-04FD-0E12-F5C0D50580B9}"/>
              </a:ext>
            </a:extLst>
          </p:cNvPr>
          <p:cNvSpPr txBox="1"/>
          <p:nvPr/>
        </p:nvSpPr>
        <p:spPr>
          <a:xfrm>
            <a:off x="312642" y="4951109"/>
            <a:ext cx="5201200" cy="584735"/>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Behin "Pick", material bat </a:t>
            </a:r>
            <a:r>
              <a:rPr lang="en-GB" sz="1600" dirty="0" err="1">
                <a:solidFill>
                  <a:schemeClr val="dk1"/>
                </a:solidFill>
              </a:rPr>
              <a:t>hartu</a:t>
            </a:r>
            <a:r>
              <a:rPr lang="en-GB" sz="1600" dirty="0">
                <a:solidFill>
                  <a:schemeClr val="dk1"/>
                </a:solidFill>
              </a:rPr>
              <a:t>, </a:t>
            </a:r>
            <a:r>
              <a:rPr lang="en-GB" sz="1600" dirty="0" err="1">
                <a:solidFill>
                  <a:schemeClr val="dk1"/>
                </a:solidFill>
              </a:rPr>
              <a:t>egin</a:t>
            </a:r>
            <a:r>
              <a:rPr lang="en-GB" sz="1600" dirty="0">
                <a:solidFill>
                  <a:schemeClr val="dk1"/>
                </a:solidFill>
              </a:rPr>
              <a:t> </a:t>
            </a:r>
            <a:r>
              <a:rPr lang="en-GB" sz="1600" dirty="0" err="1">
                <a:solidFill>
                  <a:schemeClr val="dk1"/>
                </a:solidFill>
              </a:rPr>
              <a:t>denean</a:t>
            </a:r>
            <a:r>
              <a:rPr lang="en-GB" sz="1600" dirty="0">
                <a:solidFill>
                  <a:schemeClr val="dk1"/>
                </a:solidFill>
              </a:rPr>
              <a:t>, </a:t>
            </a:r>
            <a:r>
              <a:rPr lang="en-GB" sz="1600" dirty="0" err="1">
                <a:solidFill>
                  <a:schemeClr val="dk1"/>
                </a:solidFill>
              </a:rPr>
              <a:t>bere</a:t>
            </a:r>
            <a:r>
              <a:rPr lang="en-GB" sz="1600" dirty="0">
                <a:solidFill>
                  <a:schemeClr val="dk1"/>
                </a:solidFill>
              </a:rPr>
              <a:t> </a:t>
            </a:r>
            <a:r>
              <a:rPr lang="en-GB" sz="1600" dirty="0" err="1">
                <a:solidFill>
                  <a:schemeClr val="dk1"/>
                </a:solidFill>
              </a:rPr>
              <a:t>posizioan</a:t>
            </a:r>
            <a:r>
              <a:rPr lang="en-GB" sz="1600" dirty="0">
                <a:solidFill>
                  <a:schemeClr val="dk1"/>
                </a:solidFill>
              </a:rPr>
              <a:t> </a:t>
            </a:r>
            <a:r>
              <a:rPr lang="en-GB" sz="1600" dirty="0" err="1">
                <a:solidFill>
                  <a:schemeClr val="dk1"/>
                </a:solidFill>
              </a:rPr>
              <a:t>jarri</a:t>
            </a:r>
            <a:r>
              <a:rPr lang="en-GB" sz="1600" dirty="0">
                <a:solidFill>
                  <a:schemeClr val="dk1"/>
                </a:solidFill>
              </a:rPr>
              <a:t> </a:t>
            </a:r>
            <a:r>
              <a:rPr lang="en-GB" sz="1600" dirty="0" err="1">
                <a:solidFill>
                  <a:schemeClr val="dk1"/>
                </a:solidFill>
              </a:rPr>
              <a:t>beharko</a:t>
            </a:r>
            <a:r>
              <a:rPr lang="en-GB" sz="1600" dirty="0">
                <a:solidFill>
                  <a:schemeClr val="dk1"/>
                </a:solidFill>
              </a:rPr>
              <a:t> da. </a:t>
            </a:r>
          </a:p>
        </p:txBody>
      </p:sp>
      <p:pic>
        <p:nvPicPr>
          <p:cNvPr id="8" name="Irudia 7" descr="Hau duen irudia testua, pantaila-argazkia, zenbakia, Bataiarri&#10;&#10;AAk sortutako edukia agian ez da zuzena.">
            <a:extLst>
              <a:ext uri="{FF2B5EF4-FFF2-40B4-BE49-F238E27FC236}">
                <a16:creationId xmlns:a16="http://schemas.microsoft.com/office/drawing/2014/main" id="{D97AD950-7EAE-A087-2D0D-EAC9CBAEB1EE}"/>
              </a:ext>
            </a:extLst>
          </p:cNvPr>
          <p:cNvPicPr>
            <a:picLocks noChangeAspect="1"/>
          </p:cNvPicPr>
          <p:nvPr/>
        </p:nvPicPr>
        <p:blipFill>
          <a:blip r:embed="rId3"/>
          <a:stretch>
            <a:fillRect/>
          </a:stretch>
        </p:blipFill>
        <p:spPr>
          <a:xfrm>
            <a:off x="5830358" y="2121958"/>
            <a:ext cx="5463118" cy="2603500"/>
          </a:xfrm>
          <a:prstGeom prst="rect">
            <a:avLst/>
          </a:prstGeom>
          <a:ln>
            <a:solidFill>
              <a:schemeClr val="accent1">
                <a:lumMod val="75000"/>
              </a:schemeClr>
            </a:solidFill>
          </a:ln>
        </p:spPr>
      </p:pic>
      <p:pic>
        <p:nvPicPr>
          <p:cNvPr id="2" name="Irudia 1" descr="Hau duen irudia testua, pantaila-argazkia, zenbakia, bistaratu&#10;&#10;AAk sortutako edukia agian ez da zuzena.">
            <a:extLst>
              <a:ext uri="{FF2B5EF4-FFF2-40B4-BE49-F238E27FC236}">
                <a16:creationId xmlns:a16="http://schemas.microsoft.com/office/drawing/2014/main" id="{26FA0445-F76A-45A4-CE7F-0CF682C70C89}"/>
              </a:ext>
            </a:extLst>
          </p:cNvPr>
          <p:cNvPicPr>
            <a:picLocks noChangeAspect="1"/>
          </p:cNvPicPr>
          <p:nvPr/>
        </p:nvPicPr>
        <p:blipFill>
          <a:blip r:embed="rId4"/>
          <a:stretch>
            <a:fillRect/>
          </a:stretch>
        </p:blipFill>
        <p:spPr>
          <a:xfrm>
            <a:off x="151342" y="2120899"/>
            <a:ext cx="5571067" cy="2595034"/>
          </a:xfrm>
          <a:prstGeom prst="rect">
            <a:avLst/>
          </a:prstGeom>
          <a:ln>
            <a:solidFill>
              <a:schemeClr val="accent1">
                <a:lumMod val="75000"/>
              </a:schemeClr>
            </a:solidFill>
          </a:ln>
        </p:spPr>
      </p:pic>
      <p:sp>
        <p:nvSpPr>
          <p:cNvPr id="6" name="Google Shape;306;g3625889f9ab_0_0">
            <a:extLst>
              <a:ext uri="{FF2B5EF4-FFF2-40B4-BE49-F238E27FC236}">
                <a16:creationId xmlns:a16="http://schemas.microsoft.com/office/drawing/2014/main" id="{710D91F8-307E-8F0F-1FD0-B8D02EA3FA4B}"/>
              </a:ext>
            </a:extLst>
          </p:cNvPr>
          <p:cNvSpPr txBox="1"/>
          <p:nvPr/>
        </p:nvSpPr>
        <p:spPr>
          <a:xfrm>
            <a:off x="6095376" y="4796592"/>
            <a:ext cx="5201199" cy="1569620"/>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Horretarako</a:t>
            </a:r>
            <a:r>
              <a:rPr lang="en-GB" sz="1600" dirty="0">
                <a:solidFill>
                  <a:schemeClr val="dk1"/>
                </a:solidFill>
              </a:rPr>
              <a:t> </a:t>
            </a:r>
            <a:r>
              <a:rPr lang="en-GB" sz="1600" dirty="0" err="1">
                <a:solidFill>
                  <a:schemeClr val="dk1"/>
                </a:solidFill>
              </a:rPr>
              <a:t>berriro</a:t>
            </a:r>
            <a:r>
              <a:rPr lang="en-GB" sz="1600" dirty="0">
                <a:solidFill>
                  <a:schemeClr val="dk1"/>
                </a:solidFill>
              </a:rPr>
              <a:t> "+Add" </a:t>
            </a:r>
            <a:r>
              <a:rPr lang="en-GB" sz="1600" dirty="0" err="1">
                <a:solidFill>
                  <a:schemeClr val="dk1"/>
                </a:solidFill>
              </a:rPr>
              <a:t>botoia</a:t>
            </a:r>
            <a:r>
              <a:rPr lang="en-GB" sz="1600" dirty="0">
                <a:solidFill>
                  <a:schemeClr val="dk1"/>
                </a:solidFill>
              </a:rPr>
              <a:t> </a:t>
            </a:r>
            <a:r>
              <a:rPr lang="en-GB" sz="1600" dirty="0" err="1">
                <a:solidFill>
                  <a:schemeClr val="dk1"/>
                </a:solidFill>
              </a:rPr>
              <a:t>sakatu</a:t>
            </a:r>
            <a:r>
              <a:rPr lang="en-GB" sz="1600" dirty="0">
                <a:solidFill>
                  <a:schemeClr val="dk1"/>
                </a:solidFill>
              </a:rPr>
              <a:t>, "Detections" </a:t>
            </a:r>
            <a:r>
              <a:rPr lang="en-GB" sz="1600" dirty="0" err="1">
                <a:solidFill>
                  <a:schemeClr val="dk1"/>
                </a:solidFill>
              </a:rPr>
              <a:t>gunera</a:t>
            </a:r>
            <a:r>
              <a:rPr lang="en-GB" sz="1600" dirty="0">
                <a:solidFill>
                  <a:schemeClr val="dk1"/>
                </a:solidFill>
              </a:rPr>
              <a:t> </a:t>
            </a:r>
            <a:r>
              <a:rPr lang="en-GB" sz="1600" dirty="0" err="1">
                <a:solidFill>
                  <a:schemeClr val="dk1"/>
                </a:solidFill>
              </a:rPr>
              <a:t>jun</a:t>
            </a:r>
            <a:r>
              <a:rPr lang="en-GB" sz="1600" dirty="0">
                <a:solidFill>
                  <a:schemeClr val="dk1"/>
                </a:solidFill>
              </a:rPr>
              <a:t> eta </a:t>
            </a:r>
            <a:r>
              <a:rPr lang="en-GB" sz="1600" dirty="0" err="1">
                <a:solidFill>
                  <a:schemeClr val="dk1"/>
                </a:solidFill>
              </a:rPr>
              <a:t>izen</a:t>
            </a:r>
            <a:r>
              <a:rPr lang="en-GB" sz="1600" dirty="0">
                <a:solidFill>
                  <a:schemeClr val="dk1"/>
                </a:solidFill>
              </a:rPr>
              <a:t> </a:t>
            </a:r>
            <a:r>
              <a:rPr lang="en-GB" sz="1600" dirty="0" err="1">
                <a:solidFill>
                  <a:schemeClr val="dk1"/>
                </a:solidFill>
              </a:rPr>
              <a:t>berdineko</a:t>
            </a:r>
            <a:r>
              <a:rPr lang="en-GB" sz="1600" dirty="0">
                <a:solidFill>
                  <a:schemeClr val="dk1"/>
                </a:solidFill>
              </a:rPr>
              <a:t> </a:t>
            </a:r>
            <a:r>
              <a:rPr lang="en-GB" sz="1600" dirty="0" err="1">
                <a:solidFill>
                  <a:schemeClr val="dk1"/>
                </a:solidFill>
              </a:rPr>
              <a:t>objetkutu</a:t>
            </a:r>
            <a:r>
              <a:rPr lang="en-GB" sz="1600" dirty="0">
                <a:solidFill>
                  <a:schemeClr val="dk1"/>
                </a:solidFill>
              </a:rPr>
              <a:t> </a:t>
            </a:r>
            <a:r>
              <a:rPr lang="en-GB" sz="1600" dirty="0" err="1">
                <a:solidFill>
                  <a:schemeClr val="dk1"/>
                </a:solidFill>
              </a:rPr>
              <a:t>detekzioa</a:t>
            </a:r>
            <a:r>
              <a:rPr lang="en-GB" sz="1600" dirty="0">
                <a:solidFill>
                  <a:schemeClr val="dk1"/>
                </a:solidFill>
              </a:rPr>
              <a:t> (</a:t>
            </a:r>
            <a:r>
              <a:rPr lang="en-GB" sz="1600" dirty="0" err="1">
                <a:solidFill>
                  <a:schemeClr val="dk1"/>
                </a:solidFill>
              </a:rPr>
              <a:t>aurretik</a:t>
            </a:r>
            <a:r>
              <a:rPr lang="en-GB" sz="1600" dirty="0">
                <a:solidFill>
                  <a:schemeClr val="dk1"/>
                </a:solidFill>
              </a:rPr>
              <a:t> </a:t>
            </a:r>
            <a:r>
              <a:rPr lang="en-GB" sz="1600" dirty="0" err="1">
                <a:solidFill>
                  <a:schemeClr val="dk1"/>
                </a:solidFill>
              </a:rPr>
              <a:t>sortutakoak</a:t>
            </a:r>
            <a:r>
              <a:rPr lang="en-GB" sz="1600" dirty="0">
                <a:solidFill>
                  <a:schemeClr val="dk1"/>
                </a:solidFill>
              </a:rPr>
              <a:t> eta </a:t>
            </a:r>
            <a:r>
              <a:rPr lang="en-GB" sz="1600" dirty="0" err="1">
                <a:solidFill>
                  <a:schemeClr val="dk1"/>
                </a:solidFill>
              </a:rPr>
              <a:t>kubo</a:t>
            </a:r>
            <a:r>
              <a:rPr lang="en-GB" sz="1600" dirty="0">
                <a:solidFill>
                  <a:schemeClr val="dk1"/>
                </a:solidFill>
              </a:rPr>
              <a:t> bat </a:t>
            </a:r>
            <a:r>
              <a:rPr lang="en-GB" sz="1600" dirty="0" err="1">
                <a:solidFill>
                  <a:schemeClr val="dk1"/>
                </a:solidFill>
              </a:rPr>
              <a:t>duena</a:t>
            </a:r>
            <a:r>
              <a:rPr lang="en-GB" sz="1600" dirty="0">
                <a:solidFill>
                  <a:schemeClr val="dk1"/>
                </a:solidFill>
              </a:rPr>
              <a:t>) </a:t>
            </a:r>
            <a:r>
              <a:rPr lang="en-GB" sz="1600" dirty="0" err="1">
                <a:solidFill>
                  <a:schemeClr val="dk1"/>
                </a:solidFill>
              </a:rPr>
              <a:t>aukeratzean</a:t>
            </a:r>
            <a:r>
              <a:rPr lang="en-GB" sz="1600" dirty="0">
                <a:solidFill>
                  <a:schemeClr val="dk1"/>
                </a:solidFill>
              </a:rPr>
              <a:t> "Place" </a:t>
            </a:r>
            <a:r>
              <a:rPr lang="en-GB" sz="1600" dirty="0" err="1">
                <a:solidFill>
                  <a:schemeClr val="dk1"/>
                </a:solidFill>
              </a:rPr>
              <a:t>aukeratu</a:t>
            </a:r>
            <a:r>
              <a:rPr lang="en-GB" sz="1600" dirty="0">
                <a:solidFill>
                  <a:schemeClr val="dk1"/>
                </a:solidFill>
              </a:rPr>
              <a:t>.</a:t>
            </a:r>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sp>
        <p:nvSpPr>
          <p:cNvPr id="9" name="Elipsea 8">
            <a:extLst>
              <a:ext uri="{FF2B5EF4-FFF2-40B4-BE49-F238E27FC236}">
                <a16:creationId xmlns:a16="http://schemas.microsoft.com/office/drawing/2014/main" id="{3E7C4239-C295-3D7C-F374-D653F8C987DF}"/>
              </a:ext>
            </a:extLst>
          </p:cNvPr>
          <p:cNvSpPr/>
          <p:nvPr/>
        </p:nvSpPr>
        <p:spPr>
          <a:xfrm>
            <a:off x="5884333" y="291041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2" name="Elipsea 11">
            <a:extLst>
              <a:ext uri="{FF2B5EF4-FFF2-40B4-BE49-F238E27FC236}">
                <a16:creationId xmlns:a16="http://schemas.microsoft.com/office/drawing/2014/main" id="{A573D424-F20E-5628-C424-9F4AA08D1405}"/>
              </a:ext>
            </a:extLst>
          </p:cNvPr>
          <p:cNvSpPr/>
          <p:nvPr/>
        </p:nvSpPr>
        <p:spPr>
          <a:xfrm>
            <a:off x="8064500" y="3280833"/>
            <a:ext cx="2148416" cy="4550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11401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A0722DAA-220B-E9D9-F078-6069BAFDABCA}"/>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39FD5014-B323-C611-E59D-4D070E8E6CF6}"/>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06" name="Google Shape;306;g3625889f9ab_0_0">
            <a:extLst>
              <a:ext uri="{FF2B5EF4-FFF2-40B4-BE49-F238E27FC236}">
                <a16:creationId xmlns:a16="http://schemas.microsoft.com/office/drawing/2014/main" id="{82978B20-8B6C-27BF-31E7-BE26F645FFD9}"/>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Programa</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sortu</a:t>
            </a:r>
            <a:r>
              <a:rPr lang="en-GB" sz="1600" b="1" dirty="0">
                <a:solidFill>
                  <a:srgbClr val="222D59"/>
                </a:solidFill>
                <a:latin typeface="Arial Black"/>
                <a:ea typeface="Arial Black"/>
                <a:cs typeface="Arial Black"/>
                <a:sym typeface="Arial Black"/>
              </a:rPr>
              <a:t> – </a:t>
            </a:r>
            <a:r>
              <a:rPr lang="en-GB" sz="1600" b="1" dirty="0" err="1">
                <a:solidFill>
                  <a:srgbClr val="222D59"/>
                </a:solidFill>
                <a:latin typeface="Arial Black"/>
                <a:ea typeface="Arial Black"/>
                <a:cs typeface="Arial Black"/>
                <a:sym typeface="Arial Black"/>
              </a:rPr>
              <a:t>Funtzioen</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adibidea</a:t>
            </a:r>
            <a:endParaRPr sz="1600" b="1" dirty="0" err="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F4F7CFB4-8257-9D6C-E8C4-30869EE864F0}"/>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Google Shape;306;g3625889f9ab_0_0">
            <a:extLst>
              <a:ext uri="{FF2B5EF4-FFF2-40B4-BE49-F238E27FC236}">
                <a16:creationId xmlns:a16="http://schemas.microsoft.com/office/drawing/2014/main" id="{7A04C26F-8C19-A473-F93B-B3962390D4D0}"/>
              </a:ext>
            </a:extLst>
          </p:cNvPr>
          <p:cNvSpPr txBox="1"/>
          <p:nvPr/>
        </p:nvSpPr>
        <p:spPr>
          <a:xfrm>
            <a:off x="6328209" y="5114092"/>
            <a:ext cx="5201199" cy="830956"/>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Itxura</a:t>
            </a:r>
            <a:r>
              <a:rPr lang="en-GB" sz="1600" dirty="0">
                <a:solidFill>
                  <a:schemeClr val="dk1"/>
                </a:solidFill>
              </a:rPr>
              <a:t> hau </a:t>
            </a:r>
            <a:r>
              <a:rPr lang="en-GB" sz="1600" dirty="0" err="1">
                <a:solidFill>
                  <a:schemeClr val="dk1"/>
                </a:solidFill>
              </a:rPr>
              <a:t>edukiko</a:t>
            </a:r>
            <a:r>
              <a:rPr lang="en-GB" sz="1600" dirty="0">
                <a:solidFill>
                  <a:schemeClr val="dk1"/>
                </a:solidFill>
              </a:rPr>
              <a:t> </a:t>
            </a:r>
            <a:r>
              <a:rPr lang="en-GB" sz="1600" dirty="0" err="1">
                <a:solidFill>
                  <a:schemeClr val="dk1"/>
                </a:solidFill>
              </a:rPr>
              <a:t>zuen</a:t>
            </a:r>
            <a:r>
              <a:rPr lang="en-GB" sz="1600" dirty="0">
                <a:solidFill>
                  <a:schemeClr val="dk1"/>
                </a:solidFill>
              </a:rPr>
              <a:t> </a:t>
            </a:r>
            <a:r>
              <a:rPr lang="en-GB" sz="1600" dirty="0" err="1">
                <a:solidFill>
                  <a:schemeClr val="dk1"/>
                </a:solidFill>
              </a:rPr>
              <a:t>muntai</a:t>
            </a:r>
            <a:r>
              <a:rPr lang="en-GB" sz="1600" dirty="0">
                <a:solidFill>
                  <a:schemeClr val="dk1"/>
                </a:solidFill>
              </a:rPr>
              <a:t> </a:t>
            </a:r>
            <a:r>
              <a:rPr lang="en-GB" sz="1600" dirty="0" err="1">
                <a:solidFill>
                  <a:schemeClr val="dk1"/>
                </a:solidFill>
              </a:rPr>
              <a:t>zati</a:t>
            </a:r>
            <a:r>
              <a:rPr lang="en-GB" sz="1600" dirty="0">
                <a:solidFill>
                  <a:schemeClr val="dk1"/>
                </a:solidFill>
              </a:rPr>
              <a:t> </a:t>
            </a:r>
            <a:r>
              <a:rPr lang="en-GB" sz="1600" dirty="0" err="1">
                <a:solidFill>
                  <a:schemeClr val="dk1"/>
                </a:solidFill>
              </a:rPr>
              <a:t>horren</a:t>
            </a:r>
            <a:r>
              <a:rPr lang="en-GB" sz="1600" dirty="0">
                <a:solidFill>
                  <a:schemeClr val="dk1"/>
                </a:solidFill>
              </a:rPr>
              <a:t> </a:t>
            </a:r>
            <a:r>
              <a:rPr lang="en-GB" sz="1600" dirty="0" err="1">
                <a:solidFill>
                  <a:schemeClr val="dk1"/>
                </a:solidFill>
              </a:rPr>
              <a:t>programak</a:t>
            </a:r>
            <a:r>
              <a:rPr lang="en-GB" sz="1600" dirty="0">
                <a:solidFill>
                  <a:schemeClr val="dk1"/>
                </a:solidFill>
              </a:rPr>
              <a:t>.</a:t>
            </a:r>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pic>
        <p:nvPicPr>
          <p:cNvPr id="2" name="Irudia 1" descr="Hau duen irudia testua, pantaila-argazkia, zenbakia, Bataiarri&#10;&#10;AAk sortutako edukia agian ez da zuzena.">
            <a:extLst>
              <a:ext uri="{FF2B5EF4-FFF2-40B4-BE49-F238E27FC236}">
                <a16:creationId xmlns:a16="http://schemas.microsoft.com/office/drawing/2014/main" id="{EF8FB614-EBE1-0646-7353-49E05FC562AC}"/>
              </a:ext>
            </a:extLst>
          </p:cNvPr>
          <p:cNvPicPr>
            <a:picLocks noChangeAspect="1"/>
          </p:cNvPicPr>
          <p:nvPr/>
        </p:nvPicPr>
        <p:blipFill>
          <a:blip r:embed="rId3"/>
          <a:stretch>
            <a:fillRect/>
          </a:stretch>
        </p:blipFill>
        <p:spPr>
          <a:xfrm>
            <a:off x="470429" y="2050521"/>
            <a:ext cx="4869392" cy="2756958"/>
          </a:xfrm>
          <a:prstGeom prst="rect">
            <a:avLst/>
          </a:prstGeom>
          <a:ln>
            <a:solidFill>
              <a:schemeClr val="accent1">
                <a:lumMod val="75000"/>
              </a:schemeClr>
            </a:solidFill>
          </a:ln>
        </p:spPr>
      </p:pic>
      <p:pic>
        <p:nvPicPr>
          <p:cNvPr id="3" name="Irudia 2" descr="Hau duen irudia testua, pantaila-argazkia, bistaratu, softwarea&#10;&#10;AAk sortutako edukia agian ez da zuzena.">
            <a:extLst>
              <a:ext uri="{FF2B5EF4-FFF2-40B4-BE49-F238E27FC236}">
                <a16:creationId xmlns:a16="http://schemas.microsoft.com/office/drawing/2014/main" id="{2CEF534E-FB8D-2B1A-0F12-834A08AAFA36}"/>
              </a:ext>
            </a:extLst>
          </p:cNvPr>
          <p:cNvPicPr>
            <a:picLocks noChangeAspect="1"/>
          </p:cNvPicPr>
          <p:nvPr/>
        </p:nvPicPr>
        <p:blipFill>
          <a:blip r:embed="rId4"/>
          <a:stretch>
            <a:fillRect/>
          </a:stretch>
        </p:blipFill>
        <p:spPr>
          <a:xfrm>
            <a:off x="6093355" y="2050520"/>
            <a:ext cx="5466293" cy="2905126"/>
          </a:xfrm>
          <a:prstGeom prst="rect">
            <a:avLst/>
          </a:prstGeom>
          <a:ln>
            <a:solidFill>
              <a:schemeClr val="accent1">
                <a:lumMod val="75000"/>
              </a:schemeClr>
            </a:solidFill>
          </a:ln>
        </p:spPr>
      </p:pic>
      <p:sp>
        <p:nvSpPr>
          <p:cNvPr id="6" name="Google Shape;306;g3625889f9ab_0_0">
            <a:extLst>
              <a:ext uri="{FF2B5EF4-FFF2-40B4-BE49-F238E27FC236}">
                <a16:creationId xmlns:a16="http://schemas.microsoft.com/office/drawing/2014/main" id="{C2DB341C-2B94-1BB5-FFEE-7916FD4C6501}"/>
              </a:ext>
            </a:extLst>
          </p:cNvPr>
          <p:cNvSpPr txBox="1"/>
          <p:nvPr/>
        </p:nvSpPr>
        <p:spPr>
          <a:xfrm>
            <a:off x="454459" y="4997675"/>
            <a:ext cx="5201199" cy="1323399"/>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Bukatzeko</a:t>
            </a:r>
            <a:r>
              <a:rPr lang="en-GB" sz="1600" dirty="0">
                <a:solidFill>
                  <a:schemeClr val="dk1"/>
                </a:solidFill>
              </a:rPr>
              <a:t>, "Check" bat </a:t>
            </a:r>
            <a:r>
              <a:rPr lang="en-GB" sz="1600" dirty="0" err="1">
                <a:solidFill>
                  <a:schemeClr val="dk1"/>
                </a:solidFill>
              </a:rPr>
              <a:t>egin</a:t>
            </a:r>
            <a:r>
              <a:rPr lang="en-GB" sz="1600" dirty="0">
                <a:solidFill>
                  <a:schemeClr val="dk1"/>
                </a:solidFill>
              </a:rPr>
              <a:t> </a:t>
            </a:r>
            <a:r>
              <a:rPr lang="en-GB" sz="1600" dirty="0" err="1">
                <a:solidFill>
                  <a:schemeClr val="dk1"/>
                </a:solidFill>
              </a:rPr>
              <a:t>dezakegu</a:t>
            </a:r>
            <a:r>
              <a:rPr lang="en-GB" sz="1600" dirty="0">
                <a:solidFill>
                  <a:schemeClr val="dk1"/>
                </a:solidFill>
              </a:rPr>
              <a:t>, </a:t>
            </a:r>
            <a:r>
              <a:rPr lang="en-GB" sz="1600" dirty="0" err="1">
                <a:solidFill>
                  <a:schemeClr val="dk1"/>
                </a:solidFill>
              </a:rPr>
              <a:t>pieza</a:t>
            </a:r>
            <a:r>
              <a:rPr lang="en-GB" sz="1600" dirty="0">
                <a:solidFill>
                  <a:schemeClr val="dk1"/>
                </a:solidFill>
              </a:rPr>
              <a:t> </a:t>
            </a:r>
            <a:r>
              <a:rPr lang="en-GB" sz="1600" dirty="0" err="1">
                <a:solidFill>
                  <a:schemeClr val="dk1"/>
                </a:solidFill>
              </a:rPr>
              <a:t>ondo</a:t>
            </a:r>
            <a:r>
              <a:rPr lang="en-GB" sz="1600" dirty="0">
                <a:solidFill>
                  <a:schemeClr val="dk1"/>
                </a:solidFill>
              </a:rPr>
              <a:t> </a:t>
            </a:r>
            <a:r>
              <a:rPr lang="en-GB" sz="1600" dirty="0" err="1">
                <a:solidFill>
                  <a:schemeClr val="dk1"/>
                </a:solidFill>
              </a:rPr>
              <a:t>jarrita</a:t>
            </a:r>
            <a:r>
              <a:rPr lang="en-GB" sz="1600" dirty="0">
                <a:solidFill>
                  <a:schemeClr val="dk1"/>
                </a:solidFill>
              </a:rPr>
              <a:t> </a:t>
            </a:r>
            <a:r>
              <a:rPr lang="en-GB" sz="1600" dirty="0" err="1">
                <a:solidFill>
                  <a:schemeClr val="dk1"/>
                </a:solidFill>
              </a:rPr>
              <a:t>dagoela</a:t>
            </a:r>
            <a:r>
              <a:rPr lang="en-GB" sz="1600" dirty="0">
                <a:solidFill>
                  <a:schemeClr val="dk1"/>
                </a:solidFill>
              </a:rPr>
              <a:t> </a:t>
            </a:r>
            <a:r>
              <a:rPr lang="en-GB" sz="1600" dirty="0" err="1">
                <a:solidFill>
                  <a:schemeClr val="dk1"/>
                </a:solidFill>
              </a:rPr>
              <a:t>jakiteko</a:t>
            </a:r>
            <a:r>
              <a:rPr lang="en-GB" sz="1600" dirty="0">
                <a:solidFill>
                  <a:schemeClr val="dk1"/>
                </a:solidFill>
              </a:rPr>
              <a:t>. Berriz ere "+Add" </a:t>
            </a:r>
            <a:r>
              <a:rPr lang="en-GB" sz="1600" dirty="0" err="1">
                <a:solidFill>
                  <a:schemeClr val="dk1"/>
                </a:solidFill>
              </a:rPr>
              <a:t>botoia</a:t>
            </a:r>
            <a:r>
              <a:rPr lang="en-GB" sz="1600" dirty="0">
                <a:solidFill>
                  <a:schemeClr val="dk1"/>
                </a:solidFill>
              </a:rPr>
              <a:t> </a:t>
            </a:r>
            <a:r>
              <a:rPr lang="en-GB" sz="1600" dirty="0" err="1">
                <a:solidFill>
                  <a:schemeClr val="dk1"/>
                </a:solidFill>
              </a:rPr>
              <a:t>sakatu</a:t>
            </a:r>
            <a:r>
              <a:rPr lang="en-GB" sz="1600" dirty="0">
                <a:solidFill>
                  <a:schemeClr val="dk1"/>
                </a:solidFill>
              </a:rPr>
              <a:t>, "Detections" </a:t>
            </a:r>
            <a:r>
              <a:rPr lang="en-GB" sz="1600" dirty="0" err="1">
                <a:solidFill>
                  <a:schemeClr val="dk1"/>
                </a:solidFill>
              </a:rPr>
              <a:t>barruan</a:t>
            </a:r>
            <a:r>
              <a:rPr lang="en-GB" sz="1600" dirty="0">
                <a:solidFill>
                  <a:schemeClr val="dk1"/>
                </a:solidFill>
              </a:rPr>
              <a:t> </a:t>
            </a:r>
            <a:r>
              <a:rPr lang="en-GB" sz="1600" dirty="0" err="1">
                <a:solidFill>
                  <a:schemeClr val="dk1"/>
                </a:solidFill>
              </a:rPr>
              <a:t>izen</a:t>
            </a:r>
            <a:r>
              <a:rPr lang="en-GB" sz="1600" dirty="0">
                <a:solidFill>
                  <a:schemeClr val="dk1"/>
                </a:solidFill>
              </a:rPr>
              <a:t> </a:t>
            </a:r>
            <a:r>
              <a:rPr lang="en-GB" sz="1600" dirty="0" err="1">
                <a:solidFill>
                  <a:schemeClr val="dk1"/>
                </a:solidFill>
              </a:rPr>
              <a:t>berdineko</a:t>
            </a:r>
            <a:r>
              <a:rPr lang="en-GB" sz="1600" dirty="0">
                <a:solidFill>
                  <a:schemeClr val="dk1"/>
                </a:solidFill>
              </a:rPr>
              <a:t> quality check (</a:t>
            </a:r>
            <a:r>
              <a:rPr lang="en-GB" sz="1600" dirty="0" err="1">
                <a:solidFill>
                  <a:schemeClr val="dk1"/>
                </a:solidFill>
              </a:rPr>
              <a:t>begi</a:t>
            </a:r>
            <a:r>
              <a:rPr lang="en-GB" sz="1600" dirty="0">
                <a:solidFill>
                  <a:schemeClr val="dk1"/>
                </a:solidFill>
              </a:rPr>
              <a:t> </a:t>
            </a:r>
            <a:r>
              <a:rPr lang="en-GB" sz="1600" dirty="0" err="1">
                <a:solidFill>
                  <a:schemeClr val="dk1"/>
                </a:solidFill>
              </a:rPr>
              <a:t>sinboloa</a:t>
            </a:r>
            <a:r>
              <a:rPr lang="en-GB" sz="1600" dirty="0">
                <a:solidFill>
                  <a:schemeClr val="dk1"/>
                </a:solidFill>
              </a:rPr>
              <a:t>) </a:t>
            </a:r>
            <a:r>
              <a:rPr lang="en-GB" sz="1600" dirty="0" err="1">
                <a:solidFill>
                  <a:schemeClr val="dk1"/>
                </a:solidFill>
              </a:rPr>
              <a:t>duen</a:t>
            </a:r>
            <a:r>
              <a:rPr lang="en-GB" sz="1600" dirty="0">
                <a:solidFill>
                  <a:schemeClr val="dk1"/>
                </a:solidFill>
              </a:rPr>
              <a:t> </a:t>
            </a:r>
            <a:r>
              <a:rPr lang="en-GB" sz="1600" dirty="0" err="1">
                <a:solidFill>
                  <a:schemeClr val="dk1"/>
                </a:solidFill>
              </a:rPr>
              <a:t>detekzioa</a:t>
            </a:r>
            <a:r>
              <a:rPr lang="en-GB" sz="1600" dirty="0">
                <a:solidFill>
                  <a:schemeClr val="dk1"/>
                </a:solidFill>
              </a:rPr>
              <a:t> </a:t>
            </a:r>
            <a:r>
              <a:rPr lang="en-GB" sz="1600" dirty="0" err="1">
                <a:solidFill>
                  <a:schemeClr val="dk1"/>
                </a:solidFill>
              </a:rPr>
              <a:t>aukeratu</a:t>
            </a:r>
            <a:r>
              <a:rPr lang="en-GB" sz="1600" dirty="0">
                <a:solidFill>
                  <a:schemeClr val="dk1"/>
                </a:solidFill>
              </a:rPr>
              <a:t> eta "Check" </a:t>
            </a:r>
            <a:r>
              <a:rPr lang="en-GB" sz="1600" dirty="0" err="1">
                <a:solidFill>
                  <a:schemeClr val="dk1"/>
                </a:solidFill>
              </a:rPr>
              <a:t>aukeratu</a:t>
            </a:r>
            <a:r>
              <a:rPr lang="en-GB" sz="1600" dirty="0">
                <a:solidFill>
                  <a:schemeClr val="dk1"/>
                </a:solidFill>
              </a:rPr>
              <a:t>.</a:t>
            </a:r>
          </a:p>
        </p:txBody>
      </p:sp>
      <p:sp>
        <p:nvSpPr>
          <p:cNvPr id="11" name="Elipsea 10">
            <a:extLst>
              <a:ext uri="{FF2B5EF4-FFF2-40B4-BE49-F238E27FC236}">
                <a16:creationId xmlns:a16="http://schemas.microsoft.com/office/drawing/2014/main" id="{D8A24EC9-AF2B-90DA-E528-5D7E91F50EF8}"/>
              </a:ext>
            </a:extLst>
          </p:cNvPr>
          <p:cNvSpPr/>
          <p:nvPr/>
        </p:nvSpPr>
        <p:spPr>
          <a:xfrm>
            <a:off x="560916" y="297391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3" name="Elipsea 12">
            <a:extLst>
              <a:ext uri="{FF2B5EF4-FFF2-40B4-BE49-F238E27FC236}">
                <a16:creationId xmlns:a16="http://schemas.microsoft.com/office/drawing/2014/main" id="{D0818B67-85E8-8DDD-6C80-EC250C7AFF47}"/>
              </a:ext>
            </a:extLst>
          </p:cNvPr>
          <p:cNvSpPr/>
          <p:nvPr/>
        </p:nvSpPr>
        <p:spPr>
          <a:xfrm>
            <a:off x="3968750" y="3238500"/>
            <a:ext cx="1375832"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4" name="Elipsea 13">
            <a:extLst>
              <a:ext uri="{FF2B5EF4-FFF2-40B4-BE49-F238E27FC236}">
                <a16:creationId xmlns:a16="http://schemas.microsoft.com/office/drawing/2014/main" id="{512C0235-6CC5-B319-BE27-36CD444A41A8}"/>
              </a:ext>
            </a:extLst>
          </p:cNvPr>
          <p:cNvSpPr/>
          <p:nvPr/>
        </p:nvSpPr>
        <p:spPr>
          <a:xfrm>
            <a:off x="6836833" y="4339166"/>
            <a:ext cx="2931582" cy="6561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306875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Instalazioa eta sarbidea</a:t>
            </a:r>
            <a:endParaRPr/>
          </a:p>
        </p:txBody>
      </p:sp>
      <p:sp>
        <p:nvSpPr>
          <p:cNvPr id="64" name="Google Shape;64;p4"/>
          <p:cNvSpPr txBox="1"/>
          <p:nvPr/>
        </p:nvSpPr>
        <p:spPr>
          <a:xfrm>
            <a:off x="640733" y="1384528"/>
            <a:ext cx="4440553"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Sarbidea</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Batzuetan, ARKITE zabaltzean zuzenean pantaila nagusira bideratzen gaitu “Standard User” modura. Kasu honetan, erabiltzailea aldatzeko ondorengo irudian agertzen den lekuan “Switch User” aukeratu eta aurreko pausuan egindako sekuentzia berdina egingo dugu.</a:t>
            </a:r>
            <a:endParaRPr sz="1600">
              <a:solidFill>
                <a:schemeClr val="dk1"/>
              </a:solidFill>
              <a:latin typeface="Arial"/>
              <a:ea typeface="Arial"/>
              <a:cs typeface="Arial"/>
              <a:sym typeface="Arial"/>
            </a:endParaRPr>
          </a:p>
        </p:txBody>
      </p:sp>
      <p:sp>
        <p:nvSpPr>
          <p:cNvPr id="65" name="Google Shape;65;p4"/>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66" name="Google Shape;66;p4"/>
          <p:cNvPicPr preferRelativeResize="0"/>
          <p:nvPr/>
        </p:nvPicPr>
        <p:blipFill rotWithShape="1">
          <a:blip r:embed="rId3">
            <a:alphaModFix/>
          </a:blip>
          <a:srcRect/>
          <a:stretch/>
        </p:blipFill>
        <p:spPr>
          <a:xfrm>
            <a:off x="5899206" y="2280530"/>
            <a:ext cx="5113387" cy="2824644"/>
          </a:xfrm>
          <a:prstGeom prst="rect">
            <a:avLst/>
          </a:prstGeom>
          <a:noFill/>
          <a:ln w="9525" cap="flat" cmpd="sng">
            <a:solidFill>
              <a:srgbClr val="222D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625889f9ab_0_1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15" name="Google Shape;315;g3625889f9ab_0_11"/>
          <p:cNvSpPr txBox="1"/>
          <p:nvPr/>
        </p:nvSpPr>
        <p:spPr>
          <a:xfrm>
            <a:off x="640726" y="1384525"/>
            <a:ext cx="3931200" cy="2801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Programa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lvl="0" indent="0" algn="l" rtl="0">
              <a:spcBef>
                <a:spcPts val="0"/>
              </a:spcBef>
              <a:spcAft>
                <a:spcPts val="0"/>
              </a:spcAft>
              <a:buSzPts val="1100"/>
              <a:buNone/>
            </a:pPr>
            <a:r>
              <a:rPr lang="en-GB" sz="1600">
                <a:solidFill>
                  <a:schemeClr val="dk1"/>
                </a:solidFill>
              </a:rPr>
              <a:t>3 funtzio nagusi horiez gain, adibidez torlojuak lotu behar direnean edo pieza bat itsatsi behar denean (denbora tarte batean egingo den muntai aktibitatea), “ACTIVITY” funtzioa sartu beharko genuke. Adibide modura, 4 torloju posizio ezberdinean lotzeko prozesua ondorengo irudian:</a:t>
            </a:r>
            <a:endParaRPr sz="1600">
              <a:solidFill>
                <a:schemeClr val="dk1"/>
              </a:solidFill>
            </a:endParaRPr>
          </a:p>
        </p:txBody>
      </p:sp>
      <p:sp>
        <p:nvSpPr>
          <p:cNvPr id="316" name="Google Shape;316;g3625889f9ab_0_1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17" name="Google Shape;317;g3625889f9ab_0_11"/>
          <p:cNvPicPr preferRelativeResize="0"/>
          <p:nvPr/>
        </p:nvPicPr>
        <p:blipFill>
          <a:blip r:embed="rId3">
            <a:alphaModFix/>
          </a:blip>
          <a:stretch>
            <a:fillRect/>
          </a:stretch>
        </p:blipFill>
        <p:spPr>
          <a:xfrm>
            <a:off x="4955000" y="1384525"/>
            <a:ext cx="6485476" cy="4762500"/>
          </a:xfrm>
          <a:prstGeom prst="rect">
            <a:avLst/>
          </a:prstGeom>
          <a:noFill/>
          <a:ln>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3DF30D7D-35C5-5B8C-773D-9D6BA40E3C19}"/>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F9E50A20-FB74-2B12-10D8-520A693F4D23}"/>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06" name="Google Shape;306;g3625889f9ab_0_0">
            <a:extLst>
              <a:ext uri="{FF2B5EF4-FFF2-40B4-BE49-F238E27FC236}">
                <a16:creationId xmlns:a16="http://schemas.microsoft.com/office/drawing/2014/main" id="{1F80CF31-A37F-190F-BBE3-DF53631B1583}"/>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Programa</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sortu</a:t>
            </a:r>
            <a:r>
              <a:rPr lang="en-GB" sz="1600" b="1" dirty="0">
                <a:solidFill>
                  <a:srgbClr val="222D59"/>
                </a:solidFill>
                <a:latin typeface="Arial Black"/>
                <a:ea typeface="Arial Black"/>
                <a:cs typeface="Arial Black"/>
                <a:sym typeface="Arial Black"/>
              </a:rPr>
              <a:t> – Activity </a:t>
            </a:r>
            <a:r>
              <a:rPr lang="en-GB" sz="1600" b="1" dirty="0" err="1">
                <a:solidFill>
                  <a:srgbClr val="222D59"/>
                </a:solidFill>
                <a:latin typeface="Arial Black"/>
                <a:ea typeface="Arial Black"/>
                <a:cs typeface="Arial Black"/>
                <a:sym typeface="Arial Black"/>
              </a:rPr>
              <a:t>adibidea</a:t>
            </a:r>
            <a:endParaRPr sz="1600" b="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400AE45B-2E60-816B-EAD7-111BCD697E83}"/>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67318934-9252-911A-BC1B-37C30F9F7FB6}"/>
              </a:ext>
            </a:extLst>
          </p:cNvPr>
          <p:cNvSpPr txBox="1"/>
          <p:nvPr/>
        </p:nvSpPr>
        <p:spPr>
          <a:xfrm>
            <a:off x="566642" y="5109859"/>
            <a:ext cx="5190617" cy="1077178"/>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Aurretik</a:t>
            </a:r>
            <a:r>
              <a:rPr lang="en-GB" sz="1600" dirty="0">
                <a:solidFill>
                  <a:schemeClr val="dk1"/>
                </a:solidFill>
              </a:rPr>
              <a:t> </a:t>
            </a:r>
            <a:r>
              <a:rPr lang="en-GB" sz="1600" dirty="0" err="1">
                <a:solidFill>
                  <a:schemeClr val="dk1"/>
                </a:solidFill>
              </a:rPr>
              <a:t>sortutako</a:t>
            </a:r>
            <a:r>
              <a:rPr lang="en-GB" sz="1600" dirty="0">
                <a:solidFill>
                  <a:schemeClr val="dk1"/>
                </a:solidFill>
              </a:rPr>
              <a:t> </a:t>
            </a:r>
            <a:r>
              <a:rPr lang="en-GB" sz="1600" dirty="0" err="1">
                <a:solidFill>
                  <a:schemeClr val="dk1"/>
                </a:solidFill>
              </a:rPr>
              <a:t>adibidean</a:t>
            </a:r>
            <a:r>
              <a:rPr lang="en-GB" sz="1600" dirty="0">
                <a:solidFill>
                  <a:schemeClr val="dk1"/>
                </a:solidFill>
              </a:rPr>
              <a:t>, "Activity" </a:t>
            </a:r>
            <a:r>
              <a:rPr lang="en-GB" sz="1600" dirty="0" err="1">
                <a:solidFill>
                  <a:schemeClr val="dk1"/>
                </a:solidFill>
              </a:rPr>
              <a:t>batzuk</a:t>
            </a:r>
            <a:r>
              <a:rPr lang="en-GB" sz="1600" dirty="0">
                <a:solidFill>
                  <a:schemeClr val="dk1"/>
                </a:solidFill>
              </a:rPr>
              <a:t> </a:t>
            </a:r>
            <a:r>
              <a:rPr lang="en-GB" sz="1600" dirty="0" err="1">
                <a:solidFill>
                  <a:schemeClr val="dk1"/>
                </a:solidFill>
              </a:rPr>
              <a:t>gehituko</a:t>
            </a:r>
            <a:r>
              <a:rPr lang="en-GB" sz="1600" dirty="0">
                <a:solidFill>
                  <a:schemeClr val="dk1"/>
                </a:solidFill>
              </a:rPr>
              <a:t> </a:t>
            </a:r>
            <a:r>
              <a:rPr lang="en-GB" sz="1600" dirty="0" err="1">
                <a:solidFill>
                  <a:schemeClr val="dk1"/>
                </a:solidFill>
              </a:rPr>
              <a:t>diogu</a:t>
            </a:r>
            <a:r>
              <a:rPr lang="en-GB" sz="1600" dirty="0">
                <a:solidFill>
                  <a:schemeClr val="dk1"/>
                </a:solidFill>
              </a:rPr>
              <a:t>. </a:t>
            </a:r>
            <a:r>
              <a:rPr lang="en-GB" sz="1600" dirty="0" err="1">
                <a:solidFill>
                  <a:schemeClr val="dk1"/>
                </a:solidFill>
              </a:rPr>
              <a:t>Horretarako</a:t>
            </a:r>
            <a:r>
              <a:rPr lang="en-GB" sz="1600" dirty="0">
                <a:solidFill>
                  <a:schemeClr val="dk1"/>
                </a:solidFill>
              </a:rPr>
              <a:t>, </a:t>
            </a:r>
            <a:r>
              <a:rPr lang="en-GB" sz="1600" dirty="0" err="1">
                <a:solidFill>
                  <a:schemeClr val="dk1"/>
                </a:solidFill>
              </a:rPr>
              <a:t>lehenik</a:t>
            </a:r>
            <a:r>
              <a:rPr lang="en-GB" sz="1600" dirty="0">
                <a:solidFill>
                  <a:schemeClr val="dk1"/>
                </a:solidFill>
              </a:rPr>
              <a:t> </a:t>
            </a:r>
            <a:r>
              <a:rPr lang="en-GB" sz="1600" dirty="0" err="1">
                <a:solidFill>
                  <a:schemeClr val="dk1"/>
                </a:solidFill>
              </a:rPr>
              <a:t>erraminta</a:t>
            </a:r>
            <a:r>
              <a:rPr lang="en-GB" sz="1600" dirty="0">
                <a:solidFill>
                  <a:schemeClr val="dk1"/>
                </a:solidFill>
              </a:rPr>
              <a:t> </a:t>
            </a:r>
            <a:r>
              <a:rPr lang="en-GB" sz="1600" dirty="0" err="1">
                <a:solidFill>
                  <a:schemeClr val="dk1"/>
                </a:solidFill>
              </a:rPr>
              <a:t>hartu</a:t>
            </a:r>
            <a:r>
              <a:rPr lang="en-GB" sz="1600" dirty="0">
                <a:solidFill>
                  <a:schemeClr val="dk1"/>
                </a:solidFill>
              </a:rPr>
              <a:t> </a:t>
            </a:r>
            <a:r>
              <a:rPr lang="en-GB" sz="1600" dirty="0" err="1">
                <a:solidFill>
                  <a:schemeClr val="dk1"/>
                </a:solidFill>
              </a:rPr>
              <a:t>beharko</a:t>
            </a:r>
            <a:r>
              <a:rPr lang="en-GB" sz="1600" dirty="0">
                <a:solidFill>
                  <a:schemeClr val="dk1"/>
                </a:solidFill>
              </a:rPr>
              <a:t> da. "+Add" </a:t>
            </a:r>
            <a:r>
              <a:rPr lang="en-GB" sz="1600" dirty="0" err="1">
                <a:solidFill>
                  <a:schemeClr val="dk1"/>
                </a:solidFill>
              </a:rPr>
              <a:t>botoia</a:t>
            </a:r>
            <a:r>
              <a:rPr lang="en-GB" sz="1600" dirty="0">
                <a:solidFill>
                  <a:schemeClr val="dk1"/>
                </a:solidFill>
              </a:rPr>
              <a:t> </a:t>
            </a:r>
            <a:r>
              <a:rPr lang="en-GB" sz="1600" dirty="0" err="1">
                <a:solidFill>
                  <a:schemeClr val="dk1"/>
                </a:solidFill>
              </a:rPr>
              <a:t>sakatu</a:t>
            </a:r>
            <a:r>
              <a:rPr lang="en-GB" sz="1600" dirty="0">
                <a:solidFill>
                  <a:schemeClr val="dk1"/>
                </a:solidFill>
              </a:rPr>
              <a:t> eta "</a:t>
            </a:r>
            <a:r>
              <a:rPr lang="en-GB" sz="1600" dirty="0" err="1">
                <a:solidFill>
                  <a:schemeClr val="dk1"/>
                </a:solidFill>
              </a:rPr>
              <a:t>Detetions</a:t>
            </a:r>
            <a:r>
              <a:rPr lang="en-GB" sz="1600" dirty="0">
                <a:solidFill>
                  <a:schemeClr val="dk1"/>
                </a:solidFill>
              </a:rPr>
              <a:t>" </a:t>
            </a:r>
            <a:r>
              <a:rPr lang="en-GB" sz="1600" dirty="0" err="1">
                <a:solidFill>
                  <a:schemeClr val="dk1"/>
                </a:solidFill>
              </a:rPr>
              <a:t>barruan</a:t>
            </a:r>
            <a:r>
              <a:rPr lang="en-GB" sz="1600" dirty="0">
                <a:solidFill>
                  <a:schemeClr val="dk1"/>
                </a:solidFill>
              </a:rPr>
              <a:t> Allen Wrench 5-a </a:t>
            </a:r>
            <a:r>
              <a:rPr lang="en-GB" sz="1600" dirty="0" err="1">
                <a:solidFill>
                  <a:schemeClr val="dk1"/>
                </a:solidFill>
              </a:rPr>
              <a:t>aukeratu</a:t>
            </a:r>
            <a:r>
              <a:rPr lang="en-GB" sz="1600" dirty="0">
                <a:solidFill>
                  <a:schemeClr val="dk1"/>
                </a:solidFill>
              </a:rPr>
              <a:t> eta "Take" </a:t>
            </a:r>
            <a:r>
              <a:rPr lang="en-GB" sz="1600" dirty="0" err="1">
                <a:solidFill>
                  <a:schemeClr val="dk1"/>
                </a:solidFill>
              </a:rPr>
              <a:t>sakatu</a:t>
            </a:r>
            <a:r>
              <a:rPr lang="en-GB" sz="1600" dirty="0">
                <a:solidFill>
                  <a:schemeClr val="dk1"/>
                </a:solidFill>
              </a:rPr>
              <a:t>.</a:t>
            </a:r>
          </a:p>
        </p:txBody>
      </p:sp>
      <p:sp>
        <p:nvSpPr>
          <p:cNvPr id="10" name="Google Shape;306;g3625889f9ab_0_0">
            <a:extLst>
              <a:ext uri="{FF2B5EF4-FFF2-40B4-BE49-F238E27FC236}">
                <a16:creationId xmlns:a16="http://schemas.microsoft.com/office/drawing/2014/main" id="{8ED06FDD-853A-8534-4684-338BDEA78E52}"/>
              </a:ext>
            </a:extLst>
          </p:cNvPr>
          <p:cNvSpPr txBox="1"/>
          <p:nvPr/>
        </p:nvSpPr>
        <p:spPr>
          <a:xfrm>
            <a:off x="6719792" y="5114092"/>
            <a:ext cx="4523866" cy="1077178"/>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Pausu</a:t>
            </a:r>
            <a:r>
              <a:rPr lang="en-GB" sz="1600" dirty="0">
                <a:solidFill>
                  <a:schemeClr val="dk1"/>
                </a:solidFill>
              </a:rPr>
              <a:t> hau, "Check"-</a:t>
            </a:r>
            <a:r>
              <a:rPr lang="en-GB" sz="1600" dirty="0" err="1">
                <a:solidFill>
                  <a:schemeClr val="dk1"/>
                </a:solidFill>
              </a:rPr>
              <a:t>aren</a:t>
            </a:r>
            <a:r>
              <a:rPr lang="en-GB" sz="1600" dirty="0">
                <a:solidFill>
                  <a:schemeClr val="dk1"/>
                </a:solidFill>
              </a:rPr>
              <a:t> </a:t>
            </a:r>
            <a:r>
              <a:rPr lang="en-GB" sz="1600" dirty="0" err="1">
                <a:solidFill>
                  <a:schemeClr val="dk1"/>
                </a:solidFill>
              </a:rPr>
              <a:t>pausoaren</a:t>
            </a:r>
            <a:r>
              <a:rPr lang="en-GB" sz="1600" dirty="0">
                <a:solidFill>
                  <a:schemeClr val="dk1"/>
                </a:solidFill>
              </a:rPr>
              <a:t> </a:t>
            </a:r>
            <a:r>
              <a:rPr lang="en-GB" sz="1600" dirty="0" err="1">
                <a:solidFill>
                  <a:schemeClr val="dk1"/>
                </a:solidFill>
              </a:rPr>
              <a:t>aurretik</a:t>
            </a:r>
            <a:r>
              <a:rPr lang="en-GB" sz="1600" dirty="0">
                <a:solidFill>
                  <a:schemeClr val="dk1"/>
                </a:solidFill>
              </a:rPr>
              <a:t> </a:t>
            </a:r>
            <a:r>
              <a:rPr lang="en-GB" sz="1600" dirty="0" err="1">
                <a:solidFill>
                  <a:schemeClr val="dk1"/>
                </a:solidFill>
              </a:rPr>
              <a:t>jarriko</a:t>
            </a:r>
            <a:r>
              <a:rPr lang="en-GB" sz="1600" dirty="0">
                <a:solidFill>
                  <a:schemeClr val="dk1"/>
                </a:solidFill>
              </a:rPr>
              <a:t> </a:t>
            </a:r>
            <a:r>
              <a:rPr lang="en-GB" sz="1600" dirty="0" err="1">
                <a:solidFill>
                  <a:schemeClr val="dk1"/>
                </a:solidFill>
              </a:rPr>
              <a:t>dugu</a:t>
            </a:r>
            <a:r>
              <a:rPr lang="en-GB" sz="1600" dirty="0">
                <a:solidFill>
                  <a:schemeClr val="dk1"/>
                </a:solidFill>
              </a:rPr>
              <a:t>. </a:t>
            </a:r>
            <a:r>
              <a:rPr lang="en-GB" sz="1600" dirty="0" err="1">
                <a:solidFill>
                  <a:schemeClr val="dk1"/>
                </a:solidFill>
              </a:rPr>
              <a:t>Irudian</a:t>
            </a:r>
            <a:r>
              <a:rPr lang="en-GB" sz="1600" dirty="0">
                <a:solidFill>
                  <a:schemeClr val="dk1"/>
                </a:solidFill>
              </a:rPr>
              <a:t> </a:t>
            </a:r>
            <a:r>
              <a:rPr lang="en-GB" sz="1600" dirty="0" err="1">
                <a:solidFill>
                  <a:schemeClr val="dk1"/>
                </a:solidFill>
              </a:rPr>
              <a:t>ikus</a:t>
            </a:r>
            <a:r>
              <a:rPr lang="en-GB" sz="1600" dirty="0">
                <a:solidFill>
                  <a:schemeClr val="dk1"/>
                </a:solidFill>
              </a:rPr>
              <a:t> </a:t>
            </a:r>
            <a:r>
              <a:rPr lang="en-GB" sz="1600" dirty="0" err="1">
                <a:solidFill>
                  <a:schemeClr val="dk1"/>
                </a:solidFill>
              </a:rPr>
              <a:t>daitekeen</a:t>
            </a:r>
            <a:r>
              <a:rPr lang="en-GB" sz="1600" dirty="0">
                <a:solidFill>
                  <a:schemeClr val="dk1"/>
                </a:solidFill>
              </a:rPr>
              <a:t> </a:t>
            </a:r>
            <a:r>
              <a:rPr lang="en-GB" sz="1600" dirty="0" err="1">
                <a:solidFill>
                  <a:schemeClr val="dk1"/>
                </a:solidFill>
              </a:rPr>
              <a:t>bezela</a:t>
            </a:r>
            <a:r>
              <a:rPr lang="en-GB" sz="1600" dirty="0">
                <a:solidFill>
                  <a:schemeClr val="dk1"/>
                </a:solidFill>
              </a:rPr>
              <a:t>.</a:t>
            </a:r>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pic>
        <p:nvPicPr>
          <p:cNvPr id="7" name="Irudia 6" descr="Hau duen irudia testua, pantaila-argazkia, zenbakia, Bataiarri&#10;&#10;AAk sortutako edukia agian ez da zuzena.">
            <a:extLst>
              <a:ext uri="{FF2B5EF4-FFF2-40B4-BE49-F238E27FC236}">
                <a16:creationId xmlns:a16="http://schemas.microsoft.com/office/drawing/2014/main" id="{1ECDE0D1-CAF2-023A-AB2B-27E956568DE5}"/>
              </a:ext>
            </a:extLst>
          </p:cNvPr>
          <p:cNvPicPr>
            <a:picLocks noChangeAspect="1"/>
          </p:cNvPicPr>
          <p:nvPr/>
        </p:nvPicPr>
        <p:blipFill>
          <a:blip r:embed="rId3"/>
          <a:stretch>
            <a:fillRect/>
          </a:stretch>
        </p:blipFill>
        <p:spPr>
          <a:xfrm>
            <a:off x="202670" y="2096558"/>
            <a:ext cx="5743576" cy="2855384"/>
          </a:xfrm>
          <a:prstGeom prst="rect">
            <a:avLst/>
          </a:prstGeom>
          <a:ln>
            <a:solidFill>
              <a:schemeClr val="accent1">
                <a:lumMod val="75000"/>
              </a:schemeClr>
            </a:solidFill>
          </a:ln>
        </p:spPr>
      </p:pic>
      <p:pic>
        <p:nvPicPr>
          <p:cNvPr id="8" name="Irudia 7" descr="Hau duen irudia testua, elektronika, pantaila-argazkia, bistaratu&#10;&#10;AAk sortutako edukia agian ez da zuzena.">
            <a:extLst>
              <a:ext uri="{FF2B5EF4-FFF2-40B4-BE49-F238E27FC236}">
                <a16:creationId xmlns:a16="http://schemas.microsoft.com/office/drawing/2014/main" id="{94C971B3-26C0-5C9E-4A2A-0D10C1770B27}"/>
              </a:ext>
            </a:extLst>
          </p:cNvPr>
          <p:cNvPicPr>
            <a:picLocks noChangeAspect="1"/>
          </p:cNvPicPr>
          <p:nvPr/>
        </p:nvPicPr>
        <p:blipFill>
          <a:blip r:embed="rId4"/>
          <a:srcRect t="-154" r="13503" b="-386"/>
          <a:stretch>
            <a:fillRect/>
          </a:stretch>
        </p:blipFill>
        <p:spPr>
          <a:xfrm>
            <a:off x="6560609" y="2011892"/>
            <a:ext cx="4998597" cy="2935819"/>
          </a:xfrm>
          <a:prstGeom prst="rect">
            <a:avLst/>
          </a:prstGeom>
          <a:ln>
            <a:solidFill>
              <a:schemeClr val="accent1">
                <a:lumMod val="75000"/>
              </a:schemeClr>
            </a:solidFill>
          </a:ln>
        </p:spPr>
      </p:pic>
      <p:sp>
        <p:nvSpPr>
          <p:cNvPr id="3" name="Elipsea 2">
            <a:extLst>
              <a:ext uri="{FF2B5EF4-FFF2-40B4-BE49-F238E27FC236}">
                <a16:creationId xmlns:a16="http://schemas.microsoft.com/office/drawing/2014/main" id="{1E3CCF24-91A3-7945-8803-97A810AB59B9}"/>
              </a:ext>
            </a:extLst>
          </p:cNvPr>
          <p:cNvSpPr/>
          <p:nvPr/>
        </p:nvSpPr>
        <p:spPr>
          <a:xfrm>
            <a:off x="317500" y="2942167"/>
            <a:ext cx="4974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6" name="Elipsea 5">
            <a:extLst>
              <a:ext uri="{FF2B5EF4-FFF2-40B4-BE49-F238E27FC236}">
                <a16:creationId xmlns:a16="http://schemas.microsoft.com/office/drawing/2014/main" id="{2B00F041-E028-F113-9C6F-BA2E510FB45D}"/>
              </a:ext>
            </a:extLst>
          </p:cNvPr>
          <p:cNvSpPr/>
          <p:nvPr/>
        </p:nvSpPr>
        <p:spPr>
          <a:xfrm>
            <a:off x="2582333" y="4074584"/>
            <a:ext cx="1661582" cy="497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1" name="Elipsea 10">
            <a:extLst>
              <a:ext uri="{FF2B5EF4-FFF2-40B4-BE49-F238E27FC236}">
                <a16:creationId xmlns:a16="http://schemas.microsoft.com/office/drawing/2014/main" id="{BBB5A7E4-4522-04DC-920A-03410A32EE6E}"/>
              </a:ext>
            </a:extLst>
          </p:cNvPr>
          <p:cNvSpPr/>
          <p:nvPr/>
        </p:nvSpPr>
        <p:spPr>
          <a:xfrm>
            <a:off x="7418916" y="4392084"/>
            <a:ext cx="18309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23465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28213564-3E53-12AE-FD32-BED038371F9D}"/>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7672A5F9-6C4B-66D4-E877-18C315D2F55B}"/>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06" name="Google Shape;306;g3625889f9ab_0_0">
            <a:extLst>
              <a:ext uri="{FF2B5EF4-FFF2-40B4-BE49-F238E27FC236}">
                <a16:creationId xmlns:a16="http://schemas.microsoft.com/office/drawing/2014/main" id="{5B230FE3-9639-F8F9-6528-986CE313FB7B}"/>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Programa</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sortu</a:t>
            </a:r>
            <a:r>
              <a:rPr lang="en-GB" sz="1600" b="1" dirty="0">
                <a:solidFill>
                  <a:srgbClr val="222D59"/>
                </a:solidFill>
                <a:latin typeface="Arial Black"/>
                <a:ea typeface="Arial Black"/>
                <a:cs typeface="Arial Black"/>
                <a:sym typeface="Arial Black"/>
              </a:rPr>
              <a:t> – Activity </a:t>
            </a:r>
            <a:r>
              <a:rPr lang="en-GB" sz="1600" b="1" dirty="0" err="1">
                <a:solidFill>
                  <a:srgbClr val="222D59"/>
                </a:solidFill>
                <a:latin typeface="Arial Black"/>
                <a:ea typeface="Arial Black"/>
                <a:cs typeface="Arial Black"/>
                <a:sym typeface="Arial Black"/>
              </a:rPr>
              <a:t>adibidea</a:t>
            </a:r>
            <a:endParaRPr sz="1600" b="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E1BDBD72-6642-2F13-7C8D-9B185A61D6E7}"/>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11DCF8EA-94A5-61AC-2F8A-0DC7E841BA26}"/>
              </a:ext>
            </a:extLst>
          </p:cNvPr>
          <p:cNvSpPr txBox="1"/>
          <p:nvPr/>
        </p:nvSpPr>
        <p:spPr>
          <a:xfrm>
            <a:off x="640725" y="5162776"/>
            <a:ext cx="5084783" cy="830956"/>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Behin </a:t>
            </a:r>
            <a:r>
              <a:rPr lang="en-GB" sz="1600" dirty="0" err="1">
                <a:solidFill>
                  <a:schemeClr val="dk1"/>
                </a:solidFill>
              </a:rPr>
              <a:t>erraminta</a:t>
            </a:r>
            <a:r>
              <a:rPr lang="en-GB" sz="1600" dirty="0">
                <a:solidFill>
                  <a:schemeClr val="dk1"/>
                </a:solidFill>
              </a:rPr>
              <a:t> </a:t>
            </a:r>
            <a:r>
              <a:rPr lang="en-GB" sz="1600" dirty="0" err="1">
                <a:solidFill>
                  <a:schemeClr val="dk1"/>
                </a:solidFill>
              </a:rPr>
              <a:t>hartuta</a:t>
            </a:r>
            <a:r>
              <a:rPr lang="en-GB" sz="1600" dirty="0">
                <a:solidFill>
                  <a:schemeClr val="dk1"/>
                </a:solidFill>
              </a:rPr>
              <a:t>, </a:t>
            </a:r>
            <a:r>
              <a:rPr lang="en-GB" sz="1600" dirty="0" err="1">
                <a:solidFill>
                  <a:schemeClr val="dk1"/>
                </a:solidFill>
              </a:rPr>
              <a:t>torlojua</a:t>
            </a:r>
            <a:r>
              <a:rPr lang="en-GB" sz="1600" dirty="0">
                <a:solidFill>
                  <a:schemeClr val="dk1"/>
                </a:solidFill>
              </a:rPr>
              <a:t> </a:t>
            </a:r>
            <a:r>
              <a:rPr lang="en-GB" sz="1600" dirty="0" err="1">
                <a:solidFill>
                  <a:schemeClr val="dk1"/>
                </a:solidFill>
              </a:rPr>
              <a:t>hartu</a:t>
            </a:r>
            <a:r>
              <a:rPr lang="en-GB" sz="1600" dirty="0">
                <a:solidFill>
                  <a:schemeClr val="dk1"/>
                </a:solidFill>
              </a:rPr>
              <a:t> </a:t>
            </a:r>
            <a:r>
              <a:rPr lang="en-GB" sz="1600" dirty="0" err="1">
                <a:solidFill>
                  <a:schemeClr val="dk1"/>
                </a:solidFill>
              </a:rPr>
              <a:t>beharra</a:t>
            </a:r>
            <a:r>
              <a:rPr lang="en-GB" sz="1600" dirty="0">
                <a:solidFill>
                  <a:schemeClr val="dk1"/>
                </a:solidFill>
              </a:rPr>
              <a:t> dago. </a:t>
            </a:r>
            <a:r>
              <a:rPr lang="en-GB" sz="1600" dirty="0" err="1">
                <a:solidFill>
                  <a:schemeClr val="dk1"/>
                </a:solidFill>
              </a:rPr>
              <a:t>Horretarako</a:t>
            </a:r>
            <a:r>
              <a:rPr lang="en-GB" sz="1600" dirty="0">
                <a:solidFill>
                  <a:schemeClr val="dk1"/>
                </a:solidFill>
              </a:rPr>
              <a:t>, "+Add" </a:t>
            </a:r>
            <a:r>
              <a:rPr lang="en-GB" sz="1600" dirty="0" err="1">
                <a:solidFill>
                  <a:schemeClr val="dk1"/>
                </a:solidFill>
              </a:rPr>
              <a:t>sakatu</a:t>
            </a:r>
            <a:r>
              <a:rPr lang="en-GB" sz="1600" dirty="0">
                <a:solidFill>
                  <a:schemeClr val="dk1"/>
                </a:solidFill>
              </a:rPr>
              <a:t> eta "Materials" </a:t>
            </a:r>
            <a:r>
              <a:rPr lang="en-GB" sz="1600" dirty="0" err="1">
                <a:solidFill>
                  <a:schemeClr val="dk1"/>
                </a:solidFill>
              </a:rPr>
              <a:t>barruan</a:t>
            </a:r>
            <a:r>
              <a:rPr lang="en-GB" sz="1600" dirty="0">
                <a:solidFill>
                  <a:schemeClr val="dk1"/>
                </a:solidFill>
              </a:rPr>
              <a:t> "Screws M5x10" </a:t>
            </a:r>
            <a:r>
              <a:rPr lang="en-GB" sz="1600" dirty="0" err="1">
                <a:solidFill>
                  <a:schemeClr val="dk1"/>
                </a:solidFill>
              </a:rPr>
              <a:t>sakatu</a:t>
            </a:r>
            <a:r>
              <a:rPr lang="en-GB" sz="1600" dirty="0">
                <a:solidFill>
                  <a:schemeClr val="dk1"/>
                </a:solidFill>
              </a:rPr>
              <a:t> eta "Pick"-</a:t>
            </a:r>
            <a:r>
              <a:rPr lang="en-GB" sz="1600" dirty="0" err="1">
                <a:solidFill>
                  <a:schemeClr val="dk1"/>
                </a:solidFill>
              </a:rPr>
              <a:t>i</a:t>
            </a:r>
            <a:r>
              <a:rPr lang="en-GB" sz="1600" dirty="0">
                <a:solidFill>
                  <a:schemeClr val="dk1"/>
                </a:solidFill>
              </a:rPr>
              <a:t> </a:t>
            </a:r>
            <a:r>
              <a:rPr lang="en-GB" sz="1600" dirty="0" err="1">
                <a:solidFill>
                  <a:schemeClr val="dk1"/>
                </a:solidFill>
              </a:rPr>
              <a:t>eman</a:t>
            </a:r>
            <a:r>
              <a:rPr lang="en-GB" sz="1600" dirty="0">
                <a:solidFill>
                  <a:schemeClr val="dk1"/>
                </a:solidFill>
              </a:rPr>
              <a:t>.</a:t>
            </a:r>
          </a:p>
        </p:txBody>
      </p:sp>
      <p:sp>
        <p:nvSpPr>
          <p:cNvPr id="10" name="Google Shape;306;g3625889f9ab_0_0">
            <a:extLst>
              <a:ext uri="{FF2B5EF4-FFF2-40B4-BE49-F238E27FC236}">
                <a16:creationId xmlns:a16="http://schemas.microsoft.com/office/drawing/2014/main" id="{CC8F1E2E-1F1B-1E50-0E51-D810C810AFD3}"/>
              </a:ext>
            </a:extLst>
          </p:cNvPr>
          <p:cNvSpPr txBox="1"/>
          <p:nvPr/>
        </p:nvSpPr>
        <p:spPr>
          <a:xfrm>
            <a:off x="6698625" y="5167009"/>
            <a:ext cx="4619116" cy="830956"/>
          </a:xfrm>
          <a:prstGeom prst="rect">
            <a:avLst/>
          </a:prstGeom>
          <a:noFill/>
          <a:ln>
            <a:noFill/>
          </a:ln>
        </p:spPr>
        <p:txBody>
          <a:bodyPr spcFirstLastPara="1" wrap="square" lIns="91425" tIns="45700" rIns="91425" bIns="45700" anchor="t" anchorCtr="0">
            <a:spAutoFit/>
          </a:bodyPr>
          <a:lstStyle/>
          <a:p>
            <a:pPr>
              <a:buSzPts val="1100"/>
            </a:pPr>
            <a:r>
              <a:rPr lang="en-GB" sz="1600" dirty="0" err="1">
                <a:solidFill>
                  <a:schemeClr val="dk1"/>
                </a:solidFill>
              </a:rPr>
              <a:t>Irudian</a:t>
            </a:r>
            <a:r>
              <a:rPr lang="en-GB" sz="1600" dirty="0">
                <a:solidFill>
                  <a:schemeClr val="dk1"/>
                </a:solidFill>
              </a:rPr>
              <a:t> </a:t>
            </a:r>
            <a:r>
              <a:rPr lang="en-GB" sz="1600" dirty="0" err="1">
                <a:solidFill>
                  <a:schemeClr val="dk1"/>
                </a:solidFill>
              </a:rPr>
              <a:t>ikusten</a:t>
            </a:r>
            <a:r>
              <a:rPr lang="en-GB" sz="1600" dirty="0">
                <a:solidFill>
                  <a:schemeClr val="dk1"/>
                </a:solidFill>
              </a:rPr>
              <a:t> den </a:t>
            </a:r>
            <a:r>
              <a:rPr lang="en-GB" sz="1600" dirty="0" err="1">
                <a:solidFill>
                  <a:schemeClr val="dk1"/>
                </a:solidFill>
              </a:rPr>
              <a:t>emaitza</a:t>
            </a:r>
            <a:r>
              <a:rPr lang="en-GB" sz="1600" dirty="0">
                <a:solidFill>
                  <a:schemeClr val="dk1"/>
                </a:solidFill>
              </a:rPr>
              <a:t> </a:t>
            </a:r>
            <a:r>
              <a:rPr lang="en-GB" sz="1600" dirty="0" err="1">
                <a:solidFill>
                  <a:schemeClr val="dk1"/>
                </a:solidFill>
              </a:rPr>
              <a:t>lortu</a:t>
            </a:r>
            <a:r>
              <a:rPr lang="en-GB" sz="1600" dirty="0">
                <a:solidFill>
                  <a:schemeClr val="dk1"/>
                </a:solidFill>
              </a:rPr>
              <a:t> </a:t>
            </a:r>
            <a:r>
              <a:rPr lang="en-GB" sz="1600" dirty="0" err="1">
                <a:solidFill>
                  <a:schemeClr val="dk1"/>
                </a:solidFill>
              </a:rPr>
              <a:t>beharko</a:t>
            </a:r>
            <a:r>
              <a:rPr lang="en-GB" sz="1600" dirty="0">
                <a:solidFill>
                  <a:schemeClr val="dk1"/>
                </a:solidFill>
              </a:rPr>
              <a:t> zen.</a:t>
            </a:r>
          </a:p>
          <a:p>
            <a:pPr marL="0" lvl="0" indent="0" algn="l" rtl="0">
              <a:spcBef>
                <a:spcPts val="0"/>
              </a:spcBef>
              <a:spcAft>
                <a:spcPts val="0"/>
              </a:spcAft>
              <a:buClr>
                <a:schemeClr val="dk1"/>
              </a:buClr>
              <a:buFont typeface="Arial"/>
              <a:buNone/>
            </a:pPr>
            <a:endParaRPr sz="1600">
              <a:solidFill>
                <a:schemeClr val="dk1"/>
              </a:solidFill>
            </a:endParaRPr>
          </a:p>
          <a:p>
            <a:pPr lvl="0" algn="l" rtl="0">
              <a:spcBef>
                <a:spcPts val="0"/>
              </a:spcBef>
              <a:spcAft>
                <a:spcPts val="0"/>
              </a:spcAft>
              <a:buClr>
                <a:schemeClr val="dk1"/>
              </a:buClr>
            </a:pPr>
            <a:endParaRPr sz="1600" dirty="0">
              <a:solidFill>
                <a:schemeClr val="dk1"/>
              </a:solidFill>
            </a:endParaRPr>
          </a:p>
        </p:txBody>
      </p:sp>
      <p:pic>
        <p:nvPicPr>
          <p:cNvPr id="2" name="Irudia 1" descr="Hau duen irudia testua, pantaila-argazkia, zenbakia, Bataiarri&#10;&#10;AAk sortutako edukia agian ez da zuzena.">
            <a:extLst>
              <a:ext uri="{FF2B5EF4-FFF2-40B4-BE49-F238E27FC236}">
                <a16:creationId xmlns:a16="http://schemas.microsoft.com/office/drawing/2014/main" id="{E8767E3A-92D5-6980-32B4-4FF05DB43582}"/>
              </a:ext>
            </a:extLst>
          </p:cNvPr>
          <p:cNvPicPr>
            <a:picLocks noChangeAspect="1"/>
          </p:cNvPicPr>
          <p:nvPr/>
        </p:nvPicPr>
        <p:blipFill>
          <a:blip r:embed="rId3"/>
          <a:stretch>
            <a:fillRect/>
          </a:stretch>
        </p:blipFill>
        <p:spPr>
          <a:xfrm>
            <a:off x="545570" y="2212445"/>
            <a:ext cx="5184776" cy="2740026"/>
          </a:xfrm>
          <a:prstGeom prst="rect">
            <a:avLst/>
          </a:prstGeom>
          <a:ln>
            <a:solidFill>
              <a:schemeClr val="accent1">
                <a:lumMod val="75000"/>
              </a:schemeClr>
            </a:solidFill>
          </a:ln>
        </p:spPr>
      </p:pic>
      <p:pic>
        <p:nvPicPr>
          <p:cNvPr id="7" name="Irudia 6" descr="Hau duen irudia testua, pantaila-argazkia, bistaratu, zenbakia&#10;&#10;AAk sortutako edukia agian ez da zuzena.">
            <a:extLst>
              <a:ext uri="{FF2B5EF4-FFF2-40B4-BE49-F238E27FC236}">
                <a16:creationId xmlns:a16="http://schemas.microsoft.com/office/drawing/2014/main" id="{F25D48E6-03DA-71F9-6191-B1869466658B}"/>
              </a:ext>
            </a:extLst>
          </p:cNvPr>
          <p:cNvPicPr>
            <a:picLocks noChangeAspect="1"/>
          </p:cNvPicPr>
          <p:nvPr/>
        </p:nvPicPr>
        <p:blipFill>
          <a:blip r:embed="rId4"/>
          <a:stretch>
            <a:fillRect/>
          </a:stretch>
        </p:blipFill>
        <p:spPr>
          <a:xfrm>
            <a:off x="6102350" y="2613025"/>
            <a:ext cx="5659967" cy="2214034"/>
          </a:xfrm>
          <a:prstGeom prst="rect">
            <a:avLst/>
          </a:prstGeom>
          <a:ln>
            <a:solidFill>
              <a:schemeClr val="accent1">
                <a:lumMod val="75000"/>
              </a:schemeClr>
            </a:solidFill>
          </a:ln>
        </p:spPr>
      </p:pic>
      <p:sp>
        <p:nvSpPr>
          <p:cNvPr id="9" name="Elipsea 8">
            <a:extLst>
              <a:ext uri="{FF2B5EF4-FFF2-40B4-BE49-F238E27FC236}">
                <a16:creationId xmlns:a16="http://schemas.microsoft.com/office/drawing/2014/main" id="{17D688C5-14D6-4DEE-7D44-F72D9FE94139}"/>
              </a:ext>
            </a:extLst>
          </p:cNvPr>
          <p:cNvSpPr/>
          <p:nvPr/>
        </p:nvSpPr>
        <p:spPr>
          <a:xfrm>
            <a:off x="7207249" y="4582584"/>
            <a:ext cx="18309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2" name="Elipsea 11">
            <a:extLst>
              <a:ext uri="{FF2B5EF4-FFF2-40B4-BE49-F238E27FC236}">
                <a16:creationId xmlns:a16="http://schemas.microsoft.com/office/drawing/2014/main" id="{D3AD1F8B-3263-FA28-078D-07E524A97E4C}"/>
              </a:ext>
            </a:extLst>
          </p:cNvPr>
          <p:cNvSpPr/>
          <p:nvPr/>
        </p:nvSpPr>
        <p:spPr>
          <a:xfrm>
            <a:off x="2952749" y="4095751"/>
            <a:ext cx="18309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4" name="Elipsea 13">
            <a:extLst>
              <a:ext uri="{FF2B5EF4-FFF2-40B4-BE49-F238E27FC236}">
                <a16:creationId xmlns:a16="http://schemas.microsoft.com/office/drawing/2014/main" id="{5102182A-54EE-B9AF-E261-76B2AEE27277}"/>
              </a:ext>
            </a:extLst>
          </p:cNvPr>
          <p:cNvSpPr/>
          <p:nvPr/>
        </p:nvSpPr>
        <p:spPr>
          <a:xfrm>
            <a:off x="328083" y="3249084"/>
            <a:ext cx="910166" cy="3492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13583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0BDF6091-6743-4CA8-4409-74AFBC2D1096}"/>
            </a:ext>
          </a:extLst>
        </p:cNvPr>
        <p:cNvGrpSpPr/>
        <p:nvPr/>
      </p:nvGrpSpPr>
      <p:grpSpPr>
        <a:xfrm>
          <a:off x="0" y="0"/>
          <a:ext cx="0" cy="0"/>
          <a:chOff x="0" y="0"/>
          <a:chExt cx="0" cy="0"/>
        </a:xfrm>
      </p:grpSpPr>
      <p:sp>
        <p:nvSpPr>
          <p:cNvPr id="305" name="Google Shape;305;g3625889f9ab_0_0">
            <a:extLst>
              <a:ext uri="{FF2B5EF4-FFF2-40B4-BE49-F238E27FC236}">
                <a16:creationId xmlns:a16="http://schemas.microsoft.com/office/drawing/2014/main" id="{E9E17BBE-9CE4-875A-FE99-84F882884515}"/>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06" name="Google Shape;306;g3625889f9ab_0_0">
            <a:extLst>
              <a:ext uri="{FF2B5EF4-FFF2-40B4-BE49-F238E27FC236}">
                <a16:creationId xmlns:a16="http://schemas.microsoft.com/office/drawing/2014/main" id="{81F5B47D-4264-3A0C-BCDB-E1FB49E5B6AD}"/>
              </a:ext>
            </a:extLst>
          </p:cNvPr>
          <p:cNvSpPr txBox="1"/>
          <p:nvPr/>
        </p:nvSpPr>
        <p:spPr>
          <a:xfrm>
            <a:off x="640726" y="1384525"/>
            <a:ext cx="9730866" cy="830956"/>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Programa</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sortu</a:t>
            </a:r>
            <a:r>
              <a:rPr lang="en-GB" sz="1600" b="1" dirty="0">
                <a:solidFill>
                  <a:srgbClr val="222D59"/>
                </a:solidFill>
                <a:latin typeface="Arial Black"/>
                <a:ea typeface="Arial Black"/>
                <a:cs typeface="Arial Black"/>
                <a:sym typeface="Arial Black"/>
              </a:rPr>
              <a:t> – Activity </a:t>
            </a:r>
            <a:r>
              <a:rPr lang="en-GB" sz="1600" b="1" dirty="0" err="1">
                <a:solidFill>
                  <a:srgbClr val="222D59"/>
                </a:solidFill>
                <a:latin typeface="Arial Black"/>
                <a:ea typeface="Arial Black"/>
                <a:cs typeface="Arial Black"/>
                <a:sym typeface="Arial Black"/>
              </a:rPr>
              <a:t>adibidea</a:t>
            </a:r>
            <a:endParaRPr sz="1600" b="1">
              <a:solidFill>
                <a:srgbClr val="222D59"/>
              </a:solidFill>
              <a:latin typeface="Arial Black"/>
              <a:ea typeface="Arial Black"/>
              <a:cs typeface="Arial Black"/>
              <a:sym typeface="Arial Black"/>
            </a:endParaRPr>
          </a:p>
          <a:p>
            <a:pPr marL="127000" marR="0" lvl="0" algn="l" rtl="0">
              <a:spcBef>
                <a:spcPts val="0"/>
              </a:spcBef>
              <a:spcAft>
                <a:spcPts val="0"/>
              </a:spcAft>
              <a:buSzPts val="1600"/>
            </a:pPr>
            <a:endParaRPr lang="en-GB" sz="1600" dirty="0">
              <a:ea typeface="Arial Black"/>
            </a:endParaRPr>
          </a:p>
          <a:p>
            <a:pPr marR="0" lvl="0" algn="l" rtl="0">
              <a:spcBef>
                <a:spcPts val="0"/>
              </a:spcBef>
              <a:spcAft>
                <a:spcPts val="0"/>
              </a:spcAft>
            </a:pPr>
            <a:endParaRPr lang="en-GB" sz="1600">
              <a:latin typeface="Arial"/>
              <a:ea typeface="Arial"/>
              <a:cs typeface="Arial"/>
            </a:endParaRPr>
          </a:p>
        </p:txBody>
      </p:sp>
      <p:sp>
        <p:nvSpPr>
          <p:cNvPr id="307" name="Google Shape;307;g3625889f9ab_0_0">
            <a:extLst>
              <a:ext uri="{FF2B5EF4-FFF2-40B4-BE49-F238E27FC236}">
                <a16:creationId xmlns:a16="http://schemas.microsoft.com/office/drawing/2014/main" id="{B2783269-6D50-2027-43EC-2CBDCA627E0D}"/>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4" name="Google Shape;306;g3625889f9ab_0_0">
            <a:extLst>
              <a:ext uri="{FF2B5EF4-FFF2-40B4-BE49-F238E27FC236}">
                <a16:creationId xmlns:a16="http://schemas.microsoft.com/office/drawing/2014/main" id="{13549827-F313-B989-C87E-AEA2BCC99E2F}"/>
              </a:ext>
            </a:extLst>
          </p:cNvPr>
          <p:cNvSpPr txBox="1"/>
          <p:nvPr/>
        </p:nvSpPr>
        <p:spPr>
          <a:xfrm>
            <a:off x="640725" y="4951109"/>
            <a:ext cx="4873117" cy="1323399"/>
          </a:xfrm>
          <a:prstGeom prst="rect">
            <a:avLst/>
          </a:prstGeom>
          <a:noFill/>
          <a:ln>
            <a:noFill/>
          </a:ln>
        </p:spPr>
        <p:txBody>
          <a:bodyPr spcFirstLastPara="1" wrap="square" lIns="91425" tIns="45700" rIns="91425" bIns="45700" anchor="t" anchorCtr="0">
            <a:spAutoFit/>
          </a:bodyPr>
          <a:lstStyle/>
          <a:p>
            <a:pPr>
              <a:buSzPts val="1100"/>
            </a:pPr>
            <a:r>
              <a:rPr lang="en-GB" sz="1600" dirty="0">
                <a:solidFill>
                  <a:schemeClr val="dk1"/>
                </a:solidFill>
              </a:rPr>
              <a:t>Behin </a:t>
            </a:r>
            <a:r>
              <a:rPr lang="en-GB" sz="1600" dirty="0" err="1">
                <a:solidFill>
                  <a:schemeClr val="dk1"/>
                </a:solidFill>
              </a:rPr>
              <a:t>torlojua</a:t>
            </a:r>
            <a:r>
              <a:rPr lang="en-GB" sz="1600" dirty="0">
                <a:solidFill>
                  <a:schemeClr val="dk1"/>
                </a:solidFill>
              </a:rPr>
              <a:t> eta </a:t>
            </a:r>
            <a:r>
              <a:rPr lang="en-GB" sz="1600" dirty="0" err="1">
                <a:solidFill>
                  <a:schemeClr val="dk1"/>
                </a:solidFill>
              </a:rPr>
              <a:t>erraminta</a:t>
            </a:r>
            <a:r>
              <a:rPr lang="en-GB" sz="1600" dirty="0">
                <a:solidFill>
                  <a:schemeClr val="dk1"/>
                </a:solidFill>
              </a:rPr>
              <a:t> </a:t>
            </a:r>
            <a:r>
              <a:rPr lang="en-GB" sz="1600" dirty="0" err="1">
                <a:solidFill>
                  <a:schemeClr val="dk1"/>
                </a:solidFill>
              </a:rPr>
              <a:t>izanda</a:t>
            </a:r>
            <a:r>
              <a:rPr lang="en-GB" sz="1600" dirty="0">
                <a:solidFill>
                  <a:schemeClr val="dk1"/>
                </a:solidFill>
              </a:rPr>
              <a:t>, </a:t>
            </a:r>
            <a:r>
              <a:rPr lang="en-GB" sz="1600" dirty="0" err="1">
                <a:solidFill>
                  <a:schemeClr val="dk1"/>
                </a:solidFill>
              </a:rPr>
              <a:t>lotzeko</a:t>
            </a:r>
            <a:r>
              <a:rPr lang="en-GB" sz="1600" dirty="0">
                <a:solidFill>
                  <a:schemeClr val="dk1"/>
                </a:solidFill>
              </a:rPr>
              <a:t> </a:t>
            </a:r>
            <a:r>
              <a:rPr lang="en-GB" sz="1600" dirty="0" err="1">
                <a:solidFill>
                  <a:schemeClr val="dk1"/>
                </a:solidFill>
              </a:rPr>
              <a:t>ordua</a:t>
            </a:r>
            <a:r>
              <a:rPr lang="en-GB" sz="1600" dirty="0">
                <a:solidFill>
                  <a:schemeClr val="dk1"/>
                </a:solidFill>
              </a:rPr>
              <a:t> </a:t>
            </a:r>
            <a:r>
              <a:rPr lang="en-GB" sz="1600" dirty="0" err="1">
                <a:solidFill>
                  <a:schemeClr val="dk1"/>
                </a:solidFill>
              </a:rPr>
              <a:t>izango</a:t>
            </a:r>
            <a:r>
              <a:rPr lang="en-GB" sz="1600" dirty="0">
                <a:solidFill>
                  <a:schemeClr val="dk1"/>
                </a:solidFill>
              </a:rPr>
              <a:t> zen. </a:t>
            </a:r>
            <a:r>
              <a:rPr lang="en-GB" sz="1600" dirty="0" err="1">
                <a:solidFill>
                  <a:schemeClr val="dk1"/>
                </a:solidFill>
              </a:rPr>
              <a:t>Horretarako</a:t>
            </a:r>
            <a:r>
              <a:rPr lang="en-GB" sz="1600" dirty="0">
                <a:solidFill>
                  <a:schemeClr val="dk1"/>
                </a:solidFill>
              </a:rPr>
              <a:t> "Activity" bat </a:t>
            </a:r>
            <a:r>
              <a:rPr lang="en-GB" sz="1600" dirty="0" err="1">
                <a:solidFill>
                  <a:schemeClr val="dk1"/>
                </a:solidFill>
              </a:rPr>
              <a:t>behar</a:t>
            </a:r>
            <a:r>
              <a:rPr lang="en-GB" sz="1600" dirty="0">
                <a:solidFill>
                  <a:schemeClr val="dk1"/>
                </a:solidFill>
              </a:rPr>
              <a:t> da. "+Add" </a:t>
            </a:r>
            <a:r>
              <a:rPr lang="en-GB" sz="1600" dirty="0" err="1">
                <a:solidFill>
                  <a:schemeClr val="dk1"/>
                </a:solidFill>
              </a:rPr>
              <a:t>botoia</a:t>
            </a:r>
            <a:r>
              <a:rPr lang="en-GB" sz="1600" dirty="0">
                <a:solidFill>
                  <a:schemeClr val="dk1"/>
                </a:solidFill>
              </a:rPr>
              <a:t> </a:t>
            </a:r>
            <a:r>
              <a:rPr lang="en-GB" sz="1600" dirty="0" err="1">
                <a:solidFill>
                  <a:schemeClr val="dk1"/>
                </a:solidFill>
              </a:rPr>
              <a:t>sakatu</a:t>
            </a:r>
            <a:r>
              <a:rPr lang="en-GB" sz="1600" dirty="0">
                <a:solidFill>
                  <a:schemeClr val="dk1"/>
                </a:solidFill>
              </a:rPr>
              <a:t>, "Detections" </a:t>
            </a:r>
            <a:r>
              <a:rPr lang="en-GB" sz="1600" dirty="0" err="1">
                <a:solidFill>
                  <a:schemeClr val="dk1"/>
                </a:solidFill>
              </a:rPr>
              <a:t>barruan</a:t>
            </a:r>
            <a:r>
              <a:rPr lang="en-GB" sz="1600" dirty="0">
                <a:solidFill>
                  <a:schemeClr val="dk1"/>
                </a:solidFill>
              </a:rPr>
              <a:t> </a:t>
            </a:r>
            <a:r>
              <a:rPr lang="en-GB" sz="1600" dirty="0" err="1">
                <a:solidFill>
                  <a:schemeClr val="dk1"/>
                </a:solidFill>
              </a:rPr>
              <a:t>dagokion</a:t>
            </a:r>
            <a:r>
              <a:rPr lang="en-GB" sz="1600" dirty="0">
                <a:solidFill>
                  <a:schemeClr val="dk1"/>
                </a:solidFill>
              </a:rPr>
              <a:t> activity-a ("</a:t>
            </a:r>
            <a:r>
              <a:rPr lang="en-GB" sz="1600" dirty="0" err="1">
                <a:solidFill>
                  <a:schemeClr val="dk1"/>
                </a:solidFill>
              </a:rPr>
              <a:t>Colocar</a:t>
            </a:r>
            <a:r>
              <a:rPr lang="en-GB" sz="1600" dirty="0">
                <a:solidFill>
                  <a:schemeClr val="dk1"/>
                </a:solidFill>
              </a:rPr>
              <a:t> Tornillo 1") </a:t>
            </a:r>
            <a:r>
              <a:rPr lang="en-GB" sz="1600" dirty="0" err="1">
                <a:solidFill>
                  <a:schemeClr val="dk1"/>
                </a:solidFill>
              </a:rPr>
              <a:t>aukeratu</a:t>
            </a:r>
            <a:r>
              <a:rPr lang="en-GB" sz="1600" dirty="0">
                <a:solidFill>
                  <a:schemeClr val="dk1"/>
                </a:solidFill>
              </a:rPr>
              <a:t> eta "Activity" </a:t>
            </a:r>
            <a:r>
              <a:rPr lang="en-GB" sz="1600" dirty="0" err="1">
                <a:solidFill>
                  <a:schemeClr val="dk1"/>
                </a:solidFill>
              </a:rPr>
              <a:t>sakatu</a:t>
            </a:r>
            <a:r>
              <a:rPr lang="en-GB" sz="1600" dirty="0">
                <a:solidFill>
                  <a:schemeClr val="dk1"/>
                </a:solidFill>
              </a:rPr>
              <a:t>.</a:t>
            </a:r>
          </a:p>
        </p:txBody>
      </p:sp>
      <p:sp>
        <p:nvSpPr>
          <p:cNvPr id="10" name="Google Shape;306;g3625889f9ab_0_0">
            <a:extLst>
              <a:ext uri="{FF2B5EF4-FFF2-40B4-BE49-F238E27FC236}">
                <a16:creationId xmlns:a16="http://schemas.microsoft.com/office/drawing/2014/main" id="{550F8393-B870-6991-102D-481E90355C99}"/>
              </a:ext>
            </a:extLst>
          </p:cNvPr>
          <p:cNvSpPr txBox="1"/>
          <p:nvPr/>
        </p:nvSpPr>
        <p:spPr>
          <a:xfrm>
            <a:off x="6804459" y="4955342"/>
            <a:ext cx="4248700" cy="338514"/>
          </a:xfrm>
          <a:prstGeom prst="rect">
            <a:avLst/>
          </a:prstGeom>
          <a:noFill/>
          <a:ln>
            <a:noFill/>
          </a:ln>
        </p:spPr>
        <p:txBody>
          <a:bodyPr spcFirstLastPara="1" wrap="square" lIns="91425" tIns="45700" rIns="91425" bIns="45700" anchor="t" anchorCtr="0">
            <a:spAutoFit/>
          </a:bodyPr>
          <a:lstStyle/>
          <a:p>
            <a:r>
              <a:rPr lang="en-GB" sz="1600" dirty="0" err="1">
                <a:solidFill>
                  <a:schemeClr val="dk1"/>
                </a:solidFill>
              </a:rPr>
              <a:t>Emaitza</a:t>
            </a:r>
            <a:r>
              <a:rPr lang="en-GB" sz="1600" dirty="0">
                <a:solidFill>
                  <a:schemeClr val="dk1"/>
                </a:solidFill>
              </a:rPr>
              <a:t> </a:t>
            </a:r>
            <a:r>
              <a:rPr lang="en-GB" sz="1600" dirty="0" err="1">
                <a:solidFill>
                  <a:schemeClr val="dk1"/>
                </a:solidFill>
              </a:rPr>
              <a:t>finala</a:t>
            </a:r>
            <a:r>
              <a:rPr lang="en-GB" sz="1600" dirty="0">
                <a:solidFill>
                  <a:schemeClr val="dk1"/>
                </a:solidFill>
              </a:rPr>
              <a:t> </a:t>
            </a:r>
            <a:r>
              <a:rPr lang="en-GB" sz="1600" dirty="0" err="1">
                <a:solidFill>
                  <a:schemeClr val="dk1"/>
                </a:solidFill>
              </a:rPr>
              <a:t>ondorengoa</a:t>
            </a:r>
            <a:r>
              <a:rPr lang="en-GB" sz="1600" dirty="0">
                <a:solidFill>
                  <a:schemeClr val="dk1"/>
                </a:solidFill>
              </a:rPr>
              <a:t> </a:t>
            </a:r>
            <a:r>
              <a:rPr lang="en-GB" sz="1600" dirty="0" err="1">
                <a:solidFill>
                  <a:schemeClr val="dk1"/>
                </a:solidFill>
              </a:rPr>
              <a:t>izango</a:t>
            </a:r>
            <a:r>
              <a:rPr lang="en-GB" sz="1600" dirty="0">
                <a:solidFill>
                  <a:schemeClr val="dk1"/>
                </a:solidFill>
              </a:rPr>
              <a:t> zen.</a:t>
            </a:r>
            <a:endParaRPr lang="eu-ES" dirty="0">
              <a:solidFill>
                <a:schemeClr val="dk1"/>
              </a:solidFill>
            </a:endParaRPr>
          </a:p>
        </p:txBody>
      </p:sp>
      <p:pic>
        <p:nvPicPr>
          <p:cNvPr id="3" name="Irudia 2" descr="Hau duen irudia testua, pantaila-argazkia, Bataiarri, zenbakia&#10;&#10;AAk sortutako edukia agian ez da zuzena.">
            <a:extLst>
              <a:ext uri="{FF2B5EF4-FFF2-40B4-BE49-F238E27FC236}">
                <a16:creationId xmlns:a16="http://schemas.microsoft.com/office/drawing/2014/main" id="{C2944E5C-4EBF-7D14-725E-FC71B35A29A9}"/>
              </a:ext>
            </a:extLst>
          </p:cNvPr>
          <p:cNvPicPr>
            <a:picLocks noChangeAspect="1"/>
          </p:cNvPicPr>
          <p:nvPr/>
        </p:nvPicPr>
        <p:blipFill>
          <a:blip r:embed="rId3"/>
          <a:stretch>
            <a:fillRect/>
          </a:stretch>
        </p:blipFill>
        <p:spPr>
          <a:xfrm>
            <a:off x="392287" y="2057400"/>
            <a:ext cx="5302251" cy="2732617"/>
          </a:xfrm>
          <a:prstGeom prst="rect">
            <a:avLst/>
          </a:prstGeom>
          <a:ln>
            <a:solidFill>
              <a:schemeClr val="accent1">
                <a:lumMod val="75000"/>
              </a:schemeClr>
            </a:solidFill>
          </a:ln>
        </p:spPr>
      </p:pic>
      <p:pic>
        <p:nvPicPr>
          <p:cNvPr id="5" name="Irudia 4" descr="Hau duen irudia testua, pantaila-argazkia, bistaratu, softwarea&#10;&#10;AAk sortutako edukia agian ez da zuzena.">
            <a:extLst>
              <a:ext uri="{FF2B5EF4-FFF2-40B4-BE49-F238E27FC236}">
                <a16:creationId xmlns:a16="http://schemas.microsoft.com/office/drawing/2014/main" id="{D95834C1-3286-D9F1-A259-79682AF17E80}"/>
              </a:ext>
            </a:extLst>
          </p:cNvPr>
          <p:cNvPicPr>
            <a:picLocks noChangeAspect="1"/>
          </p:cNvPicPr>
          <p:nvPr/>
        </p:nvPicPr>
        <p:blipFill>
          <a:blip r:embed="rId4"/>
          <a:stretch>
            <a:fillRect/>
          </a:stretch>
        </p:blipFill>
        <p:spPr>
          <a:xfrm>
            <a:off x="6627813" y="1966912"/>
            <a:ext cx="4609043" cy="2839509"/>
          </a:xfrm>
          <a:prstGeom prst="rect">
            <a:avLst/>
          </a:prstGeom>
          <a:ln>
            <a:solidFill>
              <a:schemeClr val="accent1">
                <a:lumMod val="75000"/>
              </a:schemeClr>
            </a:solidFill>
          </a:ln>
        </p:spPr>
      </p:pic>
      <p:sp>
        <p:nvSpPr>
          <p:cNvPr id="6" name="Elipsea 5">
            <a:extLst>
              <a:ext uri="{FF2B5EF4-FFF2-40B4-BE49-F238E27FC236}">
                <a16:creationId xmlns:a16="http://schemas.microsoft.com/office/drawing/2014/main" id="{2C5E2BDF-4867-B242-A125-2E50CFC131AC}"/>
              </a:ext>
            </a:extLst>
          </p:cNvPr>
          <p:cNvSpPr/>
          <p:nvPr/>
        </p:nvSpPr>
        <p:spPr>
          <a:xfrm>
            <a:off x="1241010" y="4007403"/>
            <a:ext cx="1830916" cy="37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151204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625889f9ab_0_2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24" name="Google Shape;324;g3625889f9ab_0_21"/>
          <p:cNvSpPr txBox="1"/>
          <p:nvPr/>
        </p:nvSpPr>
        <p:spPr>
          <a:xfrm>
            <a:off x="640726" y="1384525"/>
            <a:ext cx="3931200" cy="2555100"/>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Detekzioak</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kalibratu</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estazioan</a:t>
            </a:r>
            <a:endParaRPr sz="1600" b="1" dirty="0" err="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lvl="0" indent="0" algn="l" rtl="0">
              <a:spcBef>
                <a:spcPts val="0"/>
              </a:spcBef>
              <a:spcAft>
                <a:spcPts val="0"/>
              </a:spcAft>
              <a:buSzPts val="1100"/>
              <a:buNone/>
            </a:pPr>
            <a:r>
              <a:rPr lang="en-GB" sz="1600" dirty="0" err="1">
                <a:solidFill>
                  <a:schemeClr val="dk1"/>
                </a:solidFill>
              </a:rPr>
              <a:t>Muntaian</a:t>
            </a:r>
            <a:r>
              <a:rPr lang="en-GB" sz="1600" dirty="0">
                <a:solidFill>
                  <a:schemeClr val="dk1"/>
                </a:solidFill>
              </a:rPr>
              <a:t> </a:t>
            </a:r>
            <a:r>
              <a:rPr lang="en-GB" sz="1600" dirty="0" err="1">
                <a:solidFill>
                  <a:schemeClr val="dk1"/>
                </a:solidFill>
              </a:rPr>
              <a:t>sartutako</a:t>
            </a:r>
            <a:r>
              <a:rPr lang="en-GB" sz="1600" dirty="0">
                <a:solidFill>
                  <a:schemeClr val="dk1"/>
                </a:solidFill>
              </a:rPr>
              <a:t> </a:t>
            </a:r>
            <a:r>
              <a:rPr lang="en-GB" sz="1600" dirty="0" err="1">
                <a:solidFill>
                  <a:schemeClr val="dk1"/>
                </a:solidFill>
              </a:rPr>
              <a:t>elementuen</a:t>
            </a:r>
            <a:r>
              <a:rPr lang="en-GB" sz="1600" dirty="0">
                <a:solidFill>
                  <a:schemeClr val="dk1"/>
                </a:solidFill>
              </a:rPr>
              <a:t> </a:t>
            </a:r>
            <a:r>
              <a:rPr lang="en-GB" sz="1600" dirty="0" err="1">
                <a:solidFill>
                  <a:schemeClr val="dk1"/>
                </a:solidFill>
              </a:rPr>
              <a:t>posizionamendua</a:t>
            </a:r>
            <a:r>
              <a:rPr lang="en-GB" sz="1600" dirty="0">
                <a:solidFill>
                  <a:schemeClr val="dk1"/>
                </a:solidFill>
              </a:rPr>
              <a:t> </a:t>
            </a:r>
            <a:r>
              <a:rPr lang="en-GB" sz="1600" dirty="0" err="1">
                <a:solidFill>
                  <a:schemeClr val="dk1"/>
                </a:solidFill>
              </a:rPr>
              <a:t>detektatzeko</a:t>
            </a:r>
            <a:r>
              <a:rPr lang="en-GB" sz="1600" dirty="0">
                <a:solidFill>
                  <a:schemeClr val="dk1"/>
                </a:solidFill>
              </a:rPr>
              <a:t>, “Detections” </a:t>
            </a:r>
            <a:r>
              <a:rPr lang="en-GB" sz="1600" dirty="0" err="1">
                <a:solidFill>
                  <a:schemeClr val="dk1"/>
                </a:solidFill>
              </a:rPr>
              <a:t>atalean</a:t>
            </a:r>
            <a:r>
              <a:rPr lang="en-GB" sz="1600" dirty="0">
                <a:solidFill>
                  <a:schemeClr val="dk1"/>
                </a:solidFill>
              </a:rPr>
              <a:t>, </a:t>
            </a:r>
            <a:r>
              <a:rPr lang="en-GB" sz="1600" dirty="0" err="1">
                <a:solidFill>
                  <a:schemeClr val="dk1"/>
                </a:solidFill>
              </a:rPr>
              <a:t>detekzio</a:t>
            </a:r>
            <a:r>
              <a:rPr lang="en-GB" sz="1600" dirty="0">
                <a:solidFill>
                  <a:schemeClr val="dk1"/>
                </a:solidFill>
              </a:rPr>
              <a:t> </a:t>
            </a:r>
            <a:r>
              <a:rPr lang="en-GB" sz="1600" dirty="0" err="1">
                <a:solidFill>
                  <a:schemeClr val="dk1"/>
                </a:solidFill>
              </a:rPr>
              <a:t>horiek</a:t>
            </a:r>
            <a:r>
              <a:rPr lang="en-GB" sz="1600" dirty="0">
                <a:solidFill>
                  <a:schemeClr val="dk1"/>
                </a:solidFill>
              </a:rPr>
              <a:t> </a:t>
            </a:r>
            <a:r>
              <a:rPr lang="en-GB" sz="1600" dirty="0" err="1">
                <a:solidFill>
                  <a:schemeClr val="dk1"/>
                </a:solidFill>
              </a:rPr>
              <a:t>doitu</a:t>
            </a:r>
            <a:r>
              <a:rPr lang="en-GB" sz="1600" dirty="0">
                <a:solidFill>
                  <a:schemeClr val="dk1"/>
                </a:solidFill>
              </a:rPr>
              <a:t> </a:t>
            </a:r>
            <a:r>
              <a:rPr lang="en-GB" sz="1600" dirty="0" err="1">
                <a:solidFill>
                  <a:schemeClr val="dk1"/>
                </a:solidFill>
              </a:rPr>
              <a:t>behar</a:t>
            </a:r>
            <a:r>
              <a:rPr lang="en-GB" sz="1600" dirty="0">
                <a:solidFill>
                  <a:schemeClr val="dk1"/>
                </a:solidFill>
              </a:rPr>
              <a:t> </a:t>
            </a:r>
            <a:r>
              <a:rPr lang="en-GB" sz="1600" dirty="0" err="1">
                <a:solidFill>
                  <a:schemeClr val="dk1"/>
                </a:solidFill>
              </a:rPr>
              <a:t>dira</a:t>
            </a:r>
            <a:r>
              <a:rPr lang="en-GB" sz="1600" dirty="0">
                <a:solidFill>
                  <a:schemeClr val="dk1"/>
                </a:solidFill>
              </a:rPr>
              <a:t>. </a:t>
            </a:r>
            <a:r>
              <a:rPr lang="en-GB" sz="1600" dirty="0" err="1">
                <a:solidFill>
                  <a:schemeClr val="dk1"/>
                </a:solidFill>
              </a:rPr>
              <a:t>Lehenik</a:t>
            </a:r>
            <a:r>
              <a:rPr lang="en-GB" sz="1600" dirty="0">
                <a:solidFill>
                  <a:schemeClr val="dk1"/>
                </a:solidFill>
              </a:rPr>
              <a:t> eta </a:t>
            </a:r>
            <a:r>
              <a:rPr lang="en-GB" sz="1600" dirty="0" err="1">
                <a:solidFill>
                  <a:schemeClr val="dk1"/>
                </a:solidFill>
              </a:rPr>
              <a:t>behin</a:t>
            </a:r>
            <a:r>
              <a:rPr lang="en-GB" sz="1600" dirty="0">
                <a:solidFill>
                  <a:schemeClr val="dk1"/>
                </a:solidFill>
              </a:rPr>
              <a:t>, “Teaching” </a:t>
            </a:r>
            <a:r>
              <a:rPr lang="en-GB" sz="1600" dirty="0" err="1">
                <a:solidFill>
                  <a:schemeClr val="dk1"/>
                </a:solidFill>
              </a:rPr>
              <a:t>atalean</a:t>
            </a:r>
            <a:r>
              <a:rPr lang="en-GB" sz="1600" dirty="0">
                <a:solidFill>
                  <a:schemeClr val="dk1"/>
                </a:solidFill>
              </a:rPr>
              <a:t> </a:t>
            </a:r>
            <a:r>
              <a:rPr lang="en-GB" sz="1600" dirty="0" err="1">
                <a:solidFill>
                  <a:schemeClr val="dk1"/>
                </a:solidFill>
              </a:rPr>
              <a:t>elementua</a:t>
            </a:r>
            <a:r>
              <a:rPr lang="en-GB" sz="1600" dirty="0">
                <a:solidFill>
                  <a:schemeClr val="dk1"/>
                </a:solidFill>
              </a:rPr>
              <a:t> </a:t>
            </a:r>
            <a:r>
              <a:rPr lang="en-GB" sz="1600" dirty="0" err="1">
                <a:solidFill>
                  <a:schemeClr val="dk1"/>
                </a:solidFill>
              </a:rPr>
              <a:t>muntatu</a:t>
            </a:r>
            <a:r>
              <a:rPr lang="en-GB" sz="1600" dirty="0">
                <a:solidFill>
                  <a:schemeClr val="dk1"/>
                </a:solidFill>
              </a:rPr>
              <a:t> </a:t>
            </a:r>
            <a:r>
              <a:rPr lang="en-GB" sz="1600" dirty="0" err="1">
                <a:solidFill>
                  <a:schemeClr val="dk1"/>
                </a:solidFill>
              </a:rPr>
              <a:t>gabe</a:t>
            </a:r>
            <a:r>
              <a:rPr lang="en-GB" sz="1600" dirty="0">
                <a:solidFill>
                  <a:schemeClr val="dk1"/>
                </a:solidFill>
              </a:rPr>
              <a:t> eta </a:t>
            </a:r>
            <a:r>
              <a:rPr lang="en-GB" sz="1600" dirty="0" err="1">
                <a:solidFill>
                  <a:schemeClr val="dk1"/>
                </a:solidFill>
              </a:rPr>
              <a:t>muntatuta</a:t>
            </a:r>
            <a:r>
              <a:rPr lang="en-GB" sz="1600" dirty="0">
                <a:solidFill>
                  <a:schemeClr val="dk1"/>
                </a:solidFill>
              </a:rPr>
              <a:t> </a:t>
            </a:r>
            <a:r>
              <a:rPr lang="en-GB" sz="1600" dirty="0" err="1">
                <a:solidFill>
                  <a:schemeClr val="dk1"/>
                </a:solidFill>
              </a:rPr>
              <a:t>argazkiak</a:t>
            </a:r>
            <a:r>
              <a:rPr lang="en-GB" sz="1600" dirty="0">
                <a:solidFill>
                  <a:schemeClr val="dk1"/>
                </a:solidFill>
              </a:rPr>
              <a:t> </a:t>
            </a:r>
            <a:r>
              <a:rPr lang="en-GB" sz="1600" dirty="0" err="1">
                <a:solidFill>
                  <a:schemeClr val="dk1"/>
                </a:solidFill>
              </a:rPr>
              <a:t>atera</a:t>
            </a:r>
            <a:r>
              <a:rPr lang="en-GB" sz="1600" dirty="0">
                <a:solidFill>
                  <a:schemeClr val="dk1"/>
                </a:solidFill>
              </a:rPr>
              <a:t> eta “Teach” </a:t>
            </a:r>
            <a:r>
              <a:rPr lang="en-GB" sz="1600" dirty="0" err="1">
                <a:solidFill>
                  <a:schemeClr val="dk1"/>
                </a:solidFill>
              </a:rPr>
              <a:t>emango</a:t>
            </a:r>
            <a:r>
              <a:rPr lang="en-GB" sz="1600" dirty="0">
                <a:solidFill>
                  <a:schemeClr val="dk1"/>
                </a:solidFill>
              </a:rPr>
              <a:t> </a:t>
            </a:r>
            <a:r>
              <a:rPr lang="en-GB" sz="1600" dirty="0" err="1">
                <a:solidFill>
                  <a:schemeClr val="dk1"/>
                </a:solidFill>
              </a:rPr>
              <a:t>diogu</a:t>
            </a:r>
            <a:r>
              <a:rPr lang="en-GB" sz="1600" dirty="0">
                <a:solidFill>
                  <a:schemeClr val="dk1"/>
                </a:solidFill>
              </a:rPr>
              <a:t>.</a:t>
            </a:r>
            <a:endParaRPr sz="1600">
              <a:solidFill>
                <a:schemeClr val="dk1"/>
              </a:solidFill>
            </a:endParaRPr>
          </a:p>
        </p:txBody>
      </p:sp>
      <p:sp>
        <p:nvSpPr>
          <p:cNvPr id="325" name="Google Shape;325;g3625889f9ab_0_2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26" name="Google Shape;326;g3625889f9ab_0_21"/>
          <p:cNvPicPr preferRelativeResize="0"/>
          <p:nvPr/>
        </p:nvPicPr>
        <p:blipFill>
          <a:blip r:embed="rId3">
            <a:alphaModFix/>
          </a:blip>
          <a:stretch>
            <a:fillRect/>
          </a:stretch>
        </p:blipFill>
        <p:spPr>
          <a:xfrm>
            <a:off x="4755800" y="1301150"/>
            <a:ext cx="6726651" cy="4618426"/>
          </a:xfrm>
          <a:prstGeom prst="rect">
            <a:avLst/>
          </a:prstGeom>
          <a:noFill/>
          <a:ln>
            <a:noFill/>
          </a:ln>
        </p:spPr>
      </p:pic>
      <p:sp>
        <p:nvSpPr>
          <p:cNvPr id="3" name="Google Shape;324;g3625889f9ab_0_21">
            <a:extLst>
              <a:ext uri="{FF2B5EF4-FFF2-40B4-BE49-F238E27FC236}">
                <a16:creationId xmlns:a16="http://schemas.microsoft.com/office/drawing/2014/main" id="{EED54F5F-3C6F-DBF5-C137-03D3DDD389D0}"/>
              </a:ext>
            </a:extLst>
          </p:cNvPr>
          <p:cNvSpPr txBox="1"/>
          <p:nvPr/>
        </p:nvSpPr>
        <p:spPr>
          <a:xfrm>
            <a:off x="642731" y="4584925"/>
            <a:ext cx="3931200" cy="1323399"/>
          </a:xfrm>
          <a:prstGeom prst="rect">
            <a:avLst/>
          </a:prstGeom>
          <a:noFill/>
          <a:ln>
            <a:noFill/>
          </a:ln>
        </p:spPr>
        <p:txBody>
          <a:bodyPr spcFirstLastPara="1" wrap="square" lIns="91425" tIns="45700" rIns="91425" bIns="45700" anchor="t" anchorCtr="0">
            <a:spAutoFit/>
          </a:bodyPr>
          <a:lstStyle/>
          <a:p>
            <a:r>
              <a:rPr lang="en-GB" sz="1600" b="1" dirty="0">
                <a:solidFill>
                  <a:srgbClr val="C00000"/>
                </a:solidFill>
                <a:latin typeface="Arial Black"/>
                <a:ea typeface="Arial Black"/>
                <a:cs typeface="Arial Black"/>
                <a:sym typeface="Arial Black"/>
              </a:rPr>
              <a:t>OHARRA</a:t>
            </a:r>
            <a:endParaRPr lang="en-GB" sz="1600" b="1" dirty="0">
              <a:solidFill>
                <a:srgbClr val="C00000"/>
              </a:solidFill>
              <a:latin typeface="Arial Black"/>
              <a:ea typeface="Arial Black"/>
              <a:cs typeface="Arial Black"/>
            </a:endParaRPr>
          </a:p>
          <a:p>
            <a:endParaRPr lang="en-GB" sz="1600" b="1" dirty="0">
              <a:solidFill>
                <a:srgbClr val="C00000"/>
              </a:solidFill>
              <a:latin typeface="Arial Black"/>
            </a:endParaRPr>
          </a:p>
          <a:p>
            <a:pPr>
              <a:buSzPts val="1100"/>
            </a:pPr>
            <a:r>
              <a:rPr lang="en-GB" sz="1600" dirty="0" err="1">
                <a:solidFill>
                  <a:srgbClr val="C00000"/>
                </a:solidFill>
              </a:rPr>
              <a:t>Hemendik</a:t>
            </a:r>
            <a:r>
              <a:rPr lang="en-GB" sz="1600" dirty="0">
                <a:solidFill>
                  <a:srgbClr val="C00000"/>
                </a:solidFill>
              </a:rPr>
              <a:t> </a:t>
            </a:r>
            <a:r>
              <a:rPr lang="en-GB" sz="1600" dirty="0" err="1">
                <a:solidFill>
                  <a:srgbClr val="C00000"/>
                </a:solidFill>
              </a:rPr>
              <a:t>aurrerako</a:t>
            </a:r>
            <a:r>
              <a:rPr lang="en-GB" sz="1600" dirty="0">
                <a:solidFill>
                  <a:srgbClr val="C00000"/>
                </a:solidFill>
              </a:rPr>
              <a:t> </a:t>
            </a:r>
            <a:r>
              <a:rPr lang="en-GB" sz="1600" dirty="0" err="1">
                <a:solidFill>
                  <a:srgbClr val="C00000"/>
                </a:solidFill>
              </a:rPr>
              <a:t>pausuak</a:t>
            </a:r>
            <a:r>
              <a:rPr lang="en-GB" sz="1600" dirty="0">
                <a:solidFill>
                  <a:srgbClr val="C00000"/>
                </a:solidFill>
              </a:rPr>
              <a:t> </a:t>
            </a:r>
            <a:r>
              <a:rPr lang="en-GB" sz="1600" dirty="0" err="1">
                <a:solidFill>
                  <a:srgbClr val="C00000"/>
                </a:solidFill>
              </a:rPr>
              <a:t>estazioan</a:t>
            </a:r>
            <a:r>
              <a:rPr lang="en-GB" sz="1600" dirty="0">
                <a:solidFill>
                  <a:srgbClr val="C00000"/>
                </a:solidFill>
              </a:rPr>
              <a:t> </a:t>
            </a:r>
            <a:r>
              <a:rPr lang="en-GB" sz="1600" dirty="0" err="1">
                <a:solidFill>
                  <a:srgbClr val="C00000"/>
                </a:solidFill>
              </a:rPr>
              <a:t>burutuko</a:t>
            </a:r>
            <a:r>
              <a:rPr lang="en-GB" sz="1600" dirty="0">
                <a:solidFill>
                  <a:srgbClr val="C00000"/>
                </a:solidFill>
              </a:rPr>
              <a:t> </a:t>
            </a:r>
            <a:r>
              <a:rPr lang="en-GB" sz="1600" dirty="0" err="1">
                <a:solidFill>
                  <a:srgbClr val="C00000"/>
                </a:solidFill>
              </a:rPr>
              <a:t>ditugu</a:t>
            </a:r>
            <a:r>
              <a:rPr lang="en-GB" sz="1600" dirty="0">
                <a:solidFill>
                  <a:srgbClr val="C00000"/>
                </a:solidFill>
              </a:rPr>
              <a:t>. </a:t>
            </a:r>
            <a:r>
              <a:rPr lang="en-GB" sz="1600" dirty="0" err="1">
                <a:solidFill>
                  <a:srgbClr val="C00000"/>
                </a:solidFill>
              </a:rPr>
              <a:t>Bertako</a:t>
            </a:r>
            <a:r>
              <a:rPr lang="en-GB" sz="1600" dirty="0">
                <a:solidFill>
                  <a:srgbClr val="C00000"/>
                </a:solidFill>
              </a:rPr>
              <a:t> </a:t>
            </a:r>
            <a:r>
              <a:rPr lang="en-GB" sz="1600" dirty="0" err="1">
                <a:solidFill>
                  <a:srgbClr val="C00000"/>
                </a:solidFill>
              </a:rPr>
              <a:t>gailuen</a:t>
            </a:r>
            <a:r>
              <a:rPr lang="en-GB" sz="1600" dirty="0">
                <a:solidFill>
                  <a:srgbClr val="C00000"/>
                </a:solidFill>
              </a:rPr>
              <a:t> </a:t>
            </a:r>
            <a:r>
              <a:rPr lang="en-GB" sz="1600" dirty="0" err="1">
                <a:solidFill>
                  <a:srgbClr val="C00000"/>
                </a:solidFill>
              </a:rPr>
              <a:t>kalibrazioa</a:t>
            </a:r>
            <a:r>
              <a:rPr lang="en-GB" sz="1600" dirty="0">
                <a:solidFill>
                  <a:srgbClr val="C00000"/>
                </a:solidFill>
              </a:rPr>
              <a:t> </a:t>
            </a:r>
            <a:r>
              <a:rPr lang="en-GB" sz="1600" dirty="0" err="1">
                <a:solidFill>
                  <a:srgbClr val="C00000"/>
                </a:solidFill>
              </a:rPr>
              <a:t>egin</a:t>
            </a:r>
            <a:r>
              <a:rPr lang="en-GB" sz="1600" dirty="0">
                <a:solidFill>
                  <a:srgbClr val="C00000"/>
                </a:solidFill>
              </a:rPr>
              <a:t> </a:t>
            </a:r>
            <a:r>
              <a:rPr lang="en-GB" sz="1600" dirty="0" err="1">
                <a:solidFill>
                  <a:srgbClr val="C00000"/>
                </a:solidFill>
              </a:rPr>
              <a:t>behar</a:t>
            </a:r>
            <a:r>
              <a:rPr lang="en-GB" sz="1600" dirty="0">
                <a:solidFill>
                  <a:srgbClr val="C00000"/>
                </a:solidFill>
              </a:rPr>
              <a:t> bait da.</a:t>
            </a:r>
            <a:endParaRPr lang="en-GB" sz="1600" dirty="0">
              <a:solidFill>
                <a:srgbClr val="C00000"/>
              </a:solidFill>
              <a:ea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3625889f9ab_0_3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33" name="Google Shape;333;g3625889f9ab_0_31"/>
          <p:cNvSpPr txBox="1"/>
          <p:nvPr/>
        </p:nvSpPr>
        <p:spPr>
          <a:xfrm>
            <a:off x="640726" y="1384525"/>
            <a:ext cx="3931200" cy="2555100"/>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Detekzioak</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kalibratu</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estazioan</a:t>
            </a:r>
            <a:endParaRPr sz="1600" b="1" dirty="0" err="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lvl="0" indent="0" algn="l" rtl="0">
              <a:spcBef>
                <a:spcPts val="0"/>
              </a:spcBef>
              <a:spcAft>
                <a:spcPts val="0"/>
              </a:spcAft>
              <a:buSzPts val="1100"/>
              <a:buNone/>
            </a:pPr>
            <a:r>
              <a:rPr lang="en-GB" sz="1600" dirty="0" err="1">
                <a:solidFill>
                  <a:schemeClr val="dk1"/>
                </a:solidFill>
              </a:rPr>
              <a:t>Jarraian</a:t>
            </a:r>
            <a:r>
              <a:rPr lang="en-GB" sz="1600" dirty="0">
                <a:solidFill>
                  <a:schemeClr val="dk1"/>
                </a:solidFill>
              </a:rPr>
              <a:t>, “Fine tune” </a:t>
            </a:r>
            <a:r>
              <a:rPr lang="en-GB" sz="1600" dirty="0" err="1">
                <a:solidFill>
                  <a:schemeClr val="dk1"/>
                </a:solidFill>
              </a:rPr>
              <a:t>atalean</a:t>
            </a:r>
            <a:r>
              <a:rPr lang="en-GB" sz="1600" dirty="0">
                <a:solidFill>
                  <a:schemeClr val="dk1"/>
                </a:solidFill>
              </a:rPr>
              <a:t>, </a:t>
            </a:r>
            <a:r>
              <a:rPr lang="en-GB" sz="1600" dirty="0" err="1">
                <a:solidFill>
                  <a:schemeClr val="dk1"/>
                </a:solidFill>
              </a:rPr>
              <a:t>sentsoreek</a:t>
            </a:r>
            <a:r>
              <a:rPr lang="en-GB" sz="1600" dirty="0">
                <a:solidFill>
                  <a:schemeClr val="dk1"/>
                </a:solidFill>
              </a:rPr>
              <a:t> </a:t>
            </a:r>
            <a:r>
              <a:rPr lang="en-GB" sz="1600" dirty="0" err="1">
                <a:solidFill>
                  <a:schemeClr val="dk1"/>
                </a:solidFill>
              </a:rPr>
              <a:t>detektatu</a:t>
            </a:r>
            <a:r>
              <a:rPr lang="en-GB" sz="1600" dirty="0">
                <a:solidFill>
                  <a:schemeClr val="dk1"/>
                </a:solidFill>
              </a:rPr>
              <a:t> </a:t>
            </a:r>
            <a:r>
              <a:rPr lang="en-GB" sz="1600" dirty="0" err="1">
                <a:solidFill>
                  <a:schemeClr val="dk1"/>
                </a:solidFill>
              </a:rPr>
              <a:t>beharreko</a:t>
            </a:r>
            <a:r>
              <a:rPr lang="en-GB" sz="1600" dirty="0">
                <a:solidFill>
                  <a:schemeClr val="dk1"/>
                </a:solidFill>
              </a:rPr>
              <a:t> </a:t>
            </a:r>
            <a:r>
              <a:rPr lang="en-GB" sz="1600" dirty="0" err="1">
                <a:solidFill>
                  <a:schemeClr val="dk1"/>
                </a:solidFill>
              </a:rPr>
              <a:t>bolumena</a:t>
            </a:r>
            <a:r>
              <a:rPr lang="en-GB" sz="1600" dirty="0">
                <a:solidFill>
                  <a:schemeClr val="dk1"/>
                </a:solidFill>
              </a:rPr>
              <a:t> </a:t>
            </a:r>
            <a:r>
              <a:rPr lang="en-GB" sz="1600" dirty="0" err="1">
                <a:solidFill>
                  <a:schemeClr val="dk1"/>
                </a:solidFill>
              </a:rPr>
              <a:t>gure</a:t>
            </a:r>
            <a:r>
              <a:rPr lang="en-GB" sz="1600" dirty="0">
                <a:solidFill>
                  <a:schemeClr val="dk1"/>
                </a:solidFill>
              </a:rPr>
              <a:t> </a:t>
            </a:r>
            <a:r>
              <a:rPr lang="en-GB" sz="1600" dirty="0" err="1">
                <a:solidFill>
                  <a:schemeClr val="dk1"/>
                </a:solidFill>
              </a:rPr>
              <a:t>piezara</a:t>
            </a:r>
            <a:r>
              <a:rPr lang="en-GB" sz="1600" dirty="0">
                <a:solidFill>
                  <a:schemeClr val="dk1"/>
                </a:solidFill>
              </a:rPr>
              <a:t> </a:t>
            </a:r>
            <a:r>
              <a:rPr lang="en-GB" sz="1600" dirty="0" err="1">
                <a:solidFill>
                  <a:schemeClr val="dk1"/>
                </a:solidFill>
              </a:rPr>
              <a:t>egokitu</a:t>
            </a:r>
            <a:r>
              <a:rPr lang="en-GB" sz="1600" dirty="0">
                <a:solidFill>
                  <a:schemeClr val="dk1"/>
                </a:solidFill>
              </a:rPr>
              <a:t> eta “Detection rate” </a:t>
            </a:r>
            <a:r>
              <a:rPr lang="en-GB" sz="1600" dirty="0" err="1">
                <a:solidFill>
                  <a:schemeClr val="dk1"/>
                </a:solidFill>
              </a:rPr>
              <a:t>doituko</a:t>
            </a:r>
            <a:r>
              <a:rPr lang="en-GB" sz="1600" dirty="0">
                <a:solidFill>
                  <a:schemeClr val="dk1"/>
                </a:solidFill>
              </a:rPr>
              <a:t> </a:t>
            </a:r>
            <a:r>
              <a:rPr lang="en-GB" sz="1600" dirty="0" err="1">
                <a:solidFill>
                  <a:schemeClr val="dk1"/>
                </a:solidFill>
              </a:rPr>
              <a:t>dugu</a:t>
            </a:r>
            <a:r>
              <a:rPr lang="en-GB" sz="1600" dirty="0">
                <a:solidFill>
                  <a:schemeClr val="dk1"/>
                </a:solidFill>
              </a:rPr>
              <a:t>, </a:t>
            </a:r>
            <a:r>
              <a:rPr lang="en-GB" sz="1600" dirty="0" err="1">
                <a:solidFill>
                  <a:schemeClr val="dk1"/>
                </a:solidFill>
              </a:rPr>
              <a:t>detekzioa</a:t>
            </a:r>
            <a:r>
              <a:rPr lang="en-GB" sz="1600" dirty="0">
                <a:solidFill>
                  <a:schemeClr val="dk1"/>
                </a:solidFill>
              </a:rPr>
              <a:t> </a:t>
            </a:r>
            <a:r>
              <a:rPr lang="en-GB" sz="1600" dirty="0" err="1">
                <a:solidFill>
                  <a:schemeClr val="dk1"/>
                </a:solidFill>
              </a:rPr>
              <a:t>behar</a:t>
            </a:r>
            <a:r>
              <a:rPr lang="en-GB" sz="1600" dirty="0">
                <a:solidFill>
                  <a:schemeClr val="dk1"/>
                </a:solidFill>
              </a:rPr>
              <a:t> </a:t>
            </a:r>
            <a:r>
              <a:rPr lang="en-GB" sz="1600" dirty="0" err="1">
                <a:solidFill>
                  <a:schemeClr val="dk1"/>
                </a:solidFill>
              </a:rPr>
              <a:t>bezala</a:t>
            </a:r>
            <a:r>
              <a:rPr lang="en-GB" sz="1600" dirty="0">
                <a:solidFill>
                  <a:schemeClr val="dk1"/>
                </a:solidFill>
              </a:rPr>
              <a:t> </a:t>
            </a:r>
            <a:r>
              <a:rPr lang="en-GB" sz="1600" dirty="0" err="1">
                <a:solidFill>
                  <a:schemeClr val="dk1"/>
                </a:solidFill>
              </a:rPr>
              <a:t>egin</a:t>
            </a:r>
            <a:r>
              <a:rPr lang="en-GB" sz="1600" dirty="0">
                <a:solidFill>
                  <a:schemeClr val="dk1"/>
                </a:solidFill>
              </a:rPr>
              <a:t> eta </a:t>
            </a:r>
            <a:r>
              <a:rPr lang="en-GB" sz="1600" dirty="0" err="1">
                <a:solidFill>
                  <a:schemeClr val="dk1"/>
                </a:solidFill>
              </a:rPr>
              <a:t>hurrengo</a:t>
            </a:r>
            <a:r>
              <a:rPr lang="en-GB" sz="1600" dirty="0">
                <a:solidFill>
                  <a:schemeClr val="dk1"/>
                </a:solidFill>
              </a:rPr>
              <a:t> </a:t>
            </a:r>
            <a:r>
              <a:rPr lang="en-GB" sz="1600" dirty="0" err="1">
                <a:solidFill>
                  <a:schemeClr val="dk1"/>
                </a:solidFill>
              </a:rPr>
              <a:t>pausura</a:t>
            </a:r>
            <a:r>
              <a:rPr lang="en-GB" sz="1600" dirty="0">
                <a:solidFill>
                  <a:schemeClr val="dk1"/>
                </a:solidFill>
              </a:rPr>
              <a:t> </a:t>
            </a:r>
            <a:r>
              <a:rPr lang="en-GB" sz="1600" dirty="0" err="1">
                <a:solidFill>
                  <a:schemeClr val="dk1"/>
                </a:solidFill>
              </a:rPr>
              <a:t>pasa</a:t>
            </a:r>
            <a:r>
              <a:rPr lang="en-GB" sz="1600" dirty="0">
                <a:solidFill>
                  <a:schemeClr val="dk1"/>
                </a:solidFill>
              </a:rPr>
              <a:t> </a:t>
            </a:r>
            <a:r>
              <a:rPr lang="en-GB" sz="1600" dirty="0" err="1">
                <a:solidFill>
                  <a:schemeClr val="dk1"/>
                </a:solidFill>
              </a:rPr>
              <a:t>dadin</a:t>
            </a:r>
            <a:r>
              <a:rPr lang="en-GB" sz="1600" dirty="0">
                <a:solidFill>
                  <a:schemeClr val="dk1"/>
                </a:solidFill>
              </a:rPr>
              <a:t>. </a:t>
            </a:r>
            <a:r>
              <a:rPr lang="en-GB" sz="1600" dirty="0" err="1">
                <a:solidFill>
                  <a:schemeClr val="dk1"/>
                </a:solidFill>
              </a:rPr>
              <a:t>Bolumena</a:t>
            </a:r>
            <a:r>
              <a:rPr lang="en-GB" sz="1600" dirty="0">
                <a:solidFill>
                  <a:schemeClr val="dk1"/>
                </a:solidFill>
              </a:rPr>
              <a:t> </a:t>
            </a:r>
            <a:r>
              <a:rPr lang="en-GB" sz="1600" dirty="0" err="1">
                <a:solidFill>
                  <a:schemeClr val="dk1"/>
                </a:solidFill>
              </a:rPr>
              <a:t>editatzeko</a:t>
            </a:r>
            <a:r>
              <a:rPr lang="en-GB" sz="1600" dirty="0">
                <a:solidFill>
                  <a:schemeClr val="dk1"/>
                </a:solidFill>
              </a:rPr>
              <a:t> </a:t>
            </a:r>
            <a:r>
              <a:rPr lang="en-GB" sz="1600" dirty="0" err="1">
                <a:solidFill>
                  <a:schemeClr val="dk1"/>
                </a:solidFill>
              </a:rPr>
              <a:t>gure</a:t>
            </a:r>
            <a:r>
              <a:rPr lang="en-GB" sz="1600" dirty="0">
                <a:solidFill>
                  <a:schemeClr val="dk1"/>
                </a:solidFill>
              </a:rPr>
              <a:t> </a:t>
            </a:r>
            <a:r>
              <a:rPr lang="en-GB" sz="1600" dirty="0" err="1">
                <a:solidFill>
                  <a:schemeClr val="dk1"/>
                </a:solidFill>
              </a:rPr>
              <a:t>lan</a:t>
            </a:r>
            <a:r>
              <a:rPr lang="en-GB" sz="1600" dirty="0">
                <a:solidFill>
                  <a:schemeClr val="dk1"/>
                </a:solidFill>
              </a:rPr>
              <a:t> </a:t>
            </a:r>
            <a:r>
              <a:rPr lang="en-GB" sz="1600" dirty="0" err="1">
                <a:solidFill>
                  <a:schemeClr val="dk1"/>
                </a:solidFill>
              </a:rPr>
              <a:t>eremua</a:t>
            </a:r>
            <a:r>
              <a:rPr lang="en-GB" sz="1600" dirty="0">
                <a:solidFill>
                  <a:schemeClr val="dk1"/>
                </a:solidFill>
              </a:rPr>
              <a:t> 2D </a:t>
            </a:r>
            <a:r>
              <a:rPr lang="en-GB" sz="1600" dirty="0" err="1">
                <a:solidFill>
                  <a:schemeClr val="dk1"/>
                </a:solidFill>
              </a:rPr>
              <a:t>edo</a:t>
            </a:r>
            <a:r>
              <a:rPr lang="en-GB" sz="1600" dirty="0">
                <a:solidFill>
                  <a:schemeClr val="dk1"/>
                </a:solidFill>
              </a:rPr>
              <a:t> 3D-n </a:t>
            </a:r>
            <a:r>
              <a:rPr lang="en-GB" sz="1600" dirty="0" err="1">
                <a:solidFill>
                  <a:schemeClr val="dk1"/>
                </a:solidFill>
              </a:rPr>
              <a:t>bisualizatu</a:t>
            </a:r>
            <a:r>
              <a:rPr lang="en-GB" sz="1600" dirty="0">
                <a:solidFill>
                  <a:schemeClr val="dk1"/>
                </a:solidFill>
              </a:rPr>
              <a:t> </a:t>
            </a:r>
            <a:r>
              <a:rPr lang="en-GB" sz="1600" dirty="0" err="1">
                <a:solidFill>
                  <a:schemeClr val="dk1"/>
                </a:solidFill>
              </a:rPr>
              <a:t>dezakegu</a:t>
            </a:r>
            <a:r>
              <a:rPr lang="en-GB" sz="1600" dirty="0">
                <a:solidFill>
                  <a:schemeClr val="dk1"/>
                </a:solidFill>
              </a:rPr>
              <a:t>.</a:t>
            </a:r>
            <a:endParaRPr sz="1600" dirty="0">
              <a:solidFill>
                <a:schemeClr val="dk1"/>
              </a:solidFill>
            </a:endParaRPr>
          </a:p>
        </p:txBody>
      </p:sp>
      <p:sp>
        <p:nvSpPr>
          <p:cNvPr id="334" name="Google Shape;334;g3625889f9ab_0_3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35" name="Google Shape;335;g3625889f9ab_0_31"/>
          <p:cNvPicPr preferRelativeResize="0"/>
          <p:nvPr/>
        </p:nvPicPr>
        <p:blipFill>
          <a:blip r:embed="rId3">
            <a:alphaModFix/>
          </a:blip>
          <a:stretch>
            <a:fillRect/>
          </a:stretch>
        </p:blipFill>
        <p:spPr>
          <a:xfrm>
            <a:off x="4640426" y="1578612"/>
            <a:ext cx="7315273" cy="41366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3625889f9ab_0_4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42" name="Google Shape;342;g3625889f9ab_0_41"/>
          <p:cNvSpPr txBox="1"/>
          <p:nvPr/>
        </p:nvSpPr>
        <p:spPr>
          <a:xfrm>
            <a:off x="640726" y="1384525"/>
            <a:ext cx="3931200" cy="2308800"/>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Detekzioak</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kalibratu</a:t>
            </a:r>
            <a:r>
              <a:rPr lang="en-GB" sz="1600" b="1" dirty="0">
                <a:solidFill>
                  <a:srgbClr val="222D59"/>
                </a:solidFill>
                <a:latin typeface="Arial Black"/>
                <a:ea typeface="Arial Black"/>
                <a:cs typeface="Arial Black"/>
                <a:sym typeface="Arial Black"/>
              </a:rPr>
              <a:t> </a:t>
            </a:r>
            <a:r>
              <a:rPr lang="en-GB" sz="1600" b="1" dirty="0" err="1">
                <a:solidFill>
                  <a:srgbClr val="222D59"/>
                </a:solidFill>
                <a:latin typeface="Arial Black"/>
                <a:ea typeface="Arial Black"/>
                <a:cs typeface="Arial Black"/>
                <a:sym typeface="Arial Black"/>
              </a:rPr>
              <a:t>estazioan</a:t>
            </a:r>
            <a:endParaRPr sz="1600" b="1" dirty="0" err="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lvl="0" indent="0" algn="l" rtl="0">
              <a:spcBef>
                <a:spcPts val="0"/>
              </a:spcBef>
              <a:spcAft>
                <a:spcPts val="0"/>
              </a:spcAft>
              <a:buSzPts val="1100"/>
              <a:buNone/>
            </a:pPr>
            <a:r>
              <a:rPr lang="en-GB" sz="1600" dirty="0">
                <a:solidFill>
                  <a:schemeClr val="dk1"/>
                </a:solidFill>
              </a:rPr>
              <a:t>Behin </a:t>
            </a:r>
            <a:r>
              <a:rPr lang="en-GB" sz="1600" dirty="0" err="1">
                <a:solidFill>
                  <a:schemeClr val="dk1"/>
                </a:solidFill>
              </a:rPr>
              <a:t>bolumena</a:t>
            </a:r>
            <a:r>
              <a:rPr lang="en-GB" sz="1600" dirty="0">
                <a:solidFill>
                  <a:schemeClr val="dk1"/>
                </a:solidFill>
              </a:rPr>
              <a:t> eta </a:t>
            </a:r>
            <a:r>
              <a:rPr lang="en-GB" sz="1600" dirty="0" err="1">
                <a:solidFill>
                  <a:schemeClr val="dk1"/>
                </a:solidFill>
              </a:rPr>
              <a:t>detekzio</a:t>
            </a:r>
            <a:r>
              <a:rPr lang="en-GB" sz="1600" dirty="0">
                <a:solidFill>
                  <a:schemeClr val="dk1"/>
                </a:solidFill>
              </a:rPr>
              <a:t> </a:t>
            </a:r>
            <a:r>
              <a:rPr lang="en-GB" sz="1600" dirty="0" err="1">
                <a:solidFill>
                  <a:schemeClr val="dk1"/>
                </a:solidFill>
              </a:rPr>
              <a:t>anplitudea</a:t>
            </a:r>
            <a:r>
              <a:rPr lang="en-GB" sz="1600" dirty="0">
                <a:solidFill>
                  <a:schemeClr val="dk1"/>
                </a:solidFill>
              </a:rPr>
              <a:t> </a:t>
            </a:r>
            <a:r>
              <a:rPr lang="en-GB" sz="1600" dirty="0" err="1">
                <a:solidFill>
                  <a:schemeClr val="dk1"/>
                </a:solidFill>
              </a:rPr>
              <a:t>egokituta</a:t>
            </a:r>
            <a:r>
              <a:rPr lang="en-GB" sz="1600" dirty="0">
                <a:solidFill>
                  <a:schemeClr val="dk1"/>
                </a:solidFill>
              </a:rPr>
              <a:t>, </a:t>
            </a:r>
            <a:r>
              <a:rPr lang="en-GB" sz="1600" dirty="0" err="1">
                <a:solidFill>
                  <a:schemeClr val="dk1"/>
                </a:solidFill>
              </a:rPr>
              <a:t>langileari</a:t>
            </a:r>
            <a:r>
              <a:rPr lang="en-GB" sz="1600" dirty="0">
                <a:solidFill>
                  <a:schemeClr val="dk1"/>
                </a:solidFill>
              </a:rPr>
              <a:t> </a:t>
            </a:r>
            <a:r>
              <a:rPr lang="en-GB" sz="1600" dirty="0" err="1">
                <a:solidFill>
                  <a:schemeClr val="dk1"/>
                </a:solidFill>
              </a:rPr>
              <a:t>pantailan</a:t>
            </a:r>
            <a:r>
              <a:rPr lang="en-GB" sz="1600" dirty="0">
                <a:solidFill>
                  <a:schemeClr val="dk1"/>
                </a:solidFill>
              </a:rPr>
              <a:t> eta </a:t>
            </a:r>
            <a:r>
              <a:rPr lang="en-GB" sz="1600" dirty="0" err="1">
                <a:solidFill>
                  <a:schemeClr val="dk1"/>
                </a:solidFill>
              </a:rPr>
              <a:t>mahaian</a:t>
            </a:r>
            <a:r>
              <a:rPr lang="en-GB" sz="1600" dirty="0">
                <a:solidFill>
                  <a:schemeClr val="dk1"/>
                </a:solidFill>
              </a:rPr>
              <a:t> </a:t>
            </a:r>
            <a:r>
              <a:rPr lang="en-GB" sz="1600" dirty="0" err="1">
                <a:solidFill>
                  <a:schemeClr val="dk1"/>
                </a:solidFill>
              </a:rPr>
              <a:t>proiektatuko</a:t>
            </a:r>
            <a:r>
              <a:rPr lang="en-GB" sz="1600" dirty="0">
                <a:solidFill>
                  <a:schemeClr val="dk1"/>
                </a:solidFill>
              </a:rPr>
              <a:t> </a:t>
            </a:r>
            <a:r>
              <a:rPr lang="en-GB" sz="1600" dirty="0" err="1">
                <a:solidFill>
                  <a:schemeClr val="dk1"/>
                </a:solidFill>
              </a:rPr>
              <a:t>zaizkion</a:t>
            </a:r>
            <a:r>
              <a:rPr lang="en-GB" sz="1600" dirty="0">
                <a:solidFill>
                  <a:schemeClr val="dk1"/>
                </a:solidFill>
              </a:rPr>
              <a:t> </a:t>
            </a:r>
            <a:r>
              <a:rPr lang="en-GB" sz="1600" dirty="0" err="1">
                <a:solidFill>
                  <a:schemeClr val="dk1"/>
                </a:solidFill>
              </a:rPr>
              <a:t>irudi</a:t>
            </a:r>
            <a:r>
              <a:rPr lang="en-GB" sz="1600" dirty="0">
                <a:solidFill>
                  <a:schemeClr val="dk1"/>
                </a:solidFill>
              </a:rPr>
              <a:t>, </a:t>
            </a:r>
            <a:r>
              <a:rPr lang="en-GB" sz="1600" dirty="0" err="1">
                <a:solidFill>
                  <a:schemeClr val="dk1"/>
                </a:solidFill>
              </a:rPr>
              <a:t>bideo</a:t>
            </a:r>
            <a:r>
              <a:rPr lang="en-GB" sz="1600" dirty="0">
                <a:solidFill>
                  <a:schemeClr val="dk1"/>
                </a:solidFill>
              </a:rPr>
              <a:t> </a:t>
            </a:r>
            <a:r>
              <a:rPr lang="en-GB" sz="1600" dirty="0" err="1">
                <a:solidFill>
                  <a:schemeClr val="dk1"/>
                </a:solidFill>
              </a:rPr>
              <a:t>edo</a:t>
            </a:r>
            <a:r>
              <a:rPr lang="en-GB" sz="1600" dirty="0">
                <a:solidFill>
                  <a:schemeClr val="dk1"/>
                </a:solidFill>
              </a:rPr>
              <a:t> </a:t>
            </a:r>
            <a:r>
              <a:rPr lang="en-GB" sz="1600" dirty="0" err="1">
                <a:solidFill>
                  <a:schemeClr val="dk1"/>
                </a:solidFill>
              </a:rPr>
              <a:t>instrukzioak</a:t>
            </a:r>
            <a:r>
              <a:rPr lang="en-GB" sz="1600" dirty="0">
                <a:solidFill>
                  <a:schemeClr val="dk1"/>
                </a:solidFill>
              </a:rPr>
              <a:t> </a:t>
            </a:r>
            <a:r>
              <a:rPr lang="en-GB" sz="1600" dirty="0" err="1">
                <a:solidFill>
                  <a:schemeClr val="dk1"/>
                </a:solidFill>
              </a:rPr>
              <a:t>definituko</a:t>
            </a:r>
            <a:r>
              <a:rPr lang="en-GB" sz="1600" dirty="0">
                <a:solidFill>
                  <a:schemeClr val="dk1"/>
                </a:solidFill>
              </a:rPr>
              <a:t> </a:t>
            </a:r>
            <a:r>
              <a:rPr lang="en-GB" sz="1600" dirty="0" err="1">
                <a:solidFill>
                  <a:schemeClr val="dk1"/>
                </a:solidFill>
              </a:rPr>
              <a:t>ditugu</a:t>
            </a:r>
            <a:r>
              <a:rPr lang="en-GB" sz="1600" dirty="0">
                <a:solidFill>
                  <a:schemeClr val="dk1"/>
                </a:solidFill>
              </a:rPr>
              <a:t>. Hau “Projector” eta “Screen” </a:t>
            </a:r>
            <a:r>
              <a:rPr lang="en-GB" sz="1600" dirty="0" err="1">
                <a:solidFill>
                  <a:schemeClr val="dk1"/>
                </a:solidFill>
              </a:rPr>
              <a:t>ataletan</a:t>
            </a:r>
            <a:r>
              <a:rPr lang="en-GB" sz="1600" dirty="0">
                <a:solidFill>
                  <a:schemeClr val="dk1"/>
                </a:solidFill>
              </a:rPr>
              <a:t> </a:t>
            </a:r>
            <a:r>
              <a:rPr lang="en-GB" sz="1600" dirty="0" err="1">
                <a:solidFill>
                  <a:schemeClr val="dk1"/>
                </a:solidFill>
              </a:rPr>
              <a:t>definituko</a:t>
            </a:r>
            <a:r>
              <a:rPr lang="en-GB" sz="1600" dirty="0">
                <a:solidFill>
                  <a:schemeClr val="dk1"/>
                </a:solidFill>
              </a:rPr>
              <a:t> </a:t>
            </a:r>
            <a:r>
              <a:rPr lang="en-GB" sz="1600" dirty="0" err="1">
                <a:solidFill>
                  <a:schemeClr val="dk1"/>
                </a:solidFill>
              </a:rPr>
              <a:t>dugu</a:t>
            </a:r>
            <a:r>
              <a:rPr lang="en-GB" sz="1600" dirty="0">
                <a:solidFill>
                  <a:schemeClr val="dk1"/>
                </a:solidFill>
              </a:rPr>
              <a:t>.</a:t>
            </a:r>
            <a:endParaRPr sz="1600">
              <a:solidFill>
                <a:schemeClr val="dk1"/>
              </a:solidFill>
            </a:endParaRPr>
          </a:p>
        </p:txBody>
      </p:sp>
      <p:sp>
        <p:nvSpPr>
          <p:cNvPr id="343" name="Google Shape;343;g3625889f9ab_0_4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44" name="Google Shape;344;g3625889f9ab_0_41"/>
          <p:cNvPicPr preferRelativeResize="0"/>
          <p:nvPr/>
        </p:nvPicPr>
        <p:blipFill>
          <a:blip r:embed="rId3">
            <a:alphaModFix/>
          </a:blip>
          <a:stretch>
            <a:fillRect/>
          </a:stretch>
        </p:blipFill>
        <p:spPr>
          <a:xfrm>
            <a:off x="4703351" y="1243062"/>
            <a:ext cx="7315273" cy="49962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3625889f9ab_0_51"/>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prozesuak</a:t>
            </a:r>
            <a:endParaRPr/>
          </a:p>
        </p:txBody>
      </p:sp>
      <p:sp>
        <p:nvSpPr>
          <p:cNvPr id="351" name="Google Shape;351;g3625889f9ab_0_51"/>
          <p:cNvSpPr txBox="1"/>
          <p:nvPr/>
        </p:nvSpPr>
        <p:spPr>
          <a:xfrm>
            <a:off x="640726" y="1384525"/>
            <a:ext cx="39312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Konprobatu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lvl="0" indent="0" algn="l" rtl="0">
              <a:spcBef>
                <a:spcPts val="0"/>
              </a:spcBef>
              <a:spcAft>
                <a:spcPts val="0"/>
              </a:spcAft>
              <a:buSzPts val="1100"/>
              <a:buNone/>
            </a:pPr>
            <a:r>
              <a:rPr lang="en-GB" sz="1600">
                <a:solidFill>
                  <a:schemeClr val="dk1"/>
                </a:solidFill>
              </a:rPr>
              <a:t>Elementu guztien detekzioak doitu ostean, programa amaiturik egongo litzateke, eta simulatzea soilik geratuko litzaiguke, ziurtatzeko akatsik egin ez dugula eta muntaia sekuentzia ondo burutzen dela. Honetarako “Restart” botoia sakatuko dugu.</a:t>
            </a:r>
            <a:endParaRPr sz="1600">
              <a:solidFill>
                <a:schemeClr val="dk1"/>
              </a:solidFill>
            </a:endParaRPr>
          </a:p>
        </p:txBody>
      </p:sp>
      <p:sp>
        <p:nvSpPr>
          <p:cNvPr id="352" name="Google Shape;352;g3625889f9ab_0_51"/>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353" name="Google Shape;353;g3625889f9ab_0_51"/>
          <p:cNvPicPr preferRelativeResize="0"/>
          <p:nvPr/>
        </p:nvPicPr>
        <p:blipFill>
          <a:blip r:embed="rId3">
            <a:alphaModFix/>
          </a:blip>
          <a:stretch>
            <a:fillRect/>
          </a:stretch>
        </p:blipFill>
        <p:spPr>
          <a:xfrm>
            <a:off x="4571926" y="1117212"/>
            <a:ext cx="7315273" cy="48122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1C9E38B0-CB3B-2459-11CF-B3654FCEB0A8}"/>
            </a:ext>
          </a:extLst>
        </p:cNvPr>
        <p:cNvGrpSpPr/>
        <p:nvPr/>
      </p:nvGrpSpPr>
      <p:grpSpPr>
        <a:xfrm>
          <a:off x="0" y="0"/>
          <a:ext cx="0" cy="0"/>
          <a:chOff x="0" y="0"/>
          <a:chExt cx="0" cy="0"/>
        </a:xfrm>
      </p:grpSpPr>
      <p:sp>
        <p:nvSpPr>
          <p:cNvPr id="268" name="Google Shape;268;g33d49485776_0_110">
            <a:extLst>
              <a:ext uri="{FF2B5EF4-FFF2-40B4-BE49-F238E27FC236}">
                <a16:creationId xmlns:a16="http://schemas.microsoft.com/office/drawing/2014/main" id="{D42EC343-0B83-843A-31F9-ACDF5604B965}"/>
              </a:ext>
            </a:extLst>
          </p:cNvPr>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269" name="Google Shape;269;g33d49485776_0_110">
            <a:extLst>
              <a:ext uri="{FF2B5EF4-FFF2-40B4-BE49-F238E27FC236}">
                <a16:creationId xmlns:a16="http://schemas.microsoft.com/office/drawing/2014/main" id="{23A8E4BF-FFA5-5CF1-2325-154133558B4E}"/>
              </a:ext>
            </a:extLst>
          </p:cNvPr>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270" name="Google Shape;270;g33d49485776_0_110">
            <a:extLst>
              <a:ext uri="{FF2B5EF4-FFF2-40B4-BE49-F238E27FC236}">
                <a16:creationId xmlns:a16="http://schemas.microsoft.com/office/drawing/2014/main" id="{ABE6EE84-359B-5F25-20F6-B82E458D3892}"/>
              </a:ext>
            </a:extLst>
          </p:cNvPr>
          <p:cNvSpPr txBox="1"/>
          <p:nvPr/>
        </p:nvSpPr>
        <p:spPr>
          <a:xfrm>
            <a:off x="803628" y="1307850"/>
            <a:ext cx="11087700"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err="1">
                <a:solidFill>
                  <a:srgbClr val="222D59"/>
                </a:solidFill>
                <a:latin typeface="Arial Black"/>
                <a:ea typeface="Arial Black"/>
                <a:cs typeface="Arial Black"/>
                <a:sym typeface="Arial Black"/>
              </a:rPr>
              <a:t>Ariketa</a:t>
            </a:r>
            <a:endParaRPr sz="1600" b="1" dirty="0" err="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r>
              <a:rPr lang="en-GB" sz="1500" dirty="0" err="1">
                <a:solidFill>
                  <a:schemeClr val="dk1"/>
                </a:solidFill>
              </a:rPr>
              <a:t>Sortutako</a:t>
            </a:r>
            <a:r>
              <a:rPr lang="en-GB" sz="1500" dirty="0">
                <a:solidFill>
                  <a:schemeClr val="dk1"/>
                </a:solidFill>
              </a:rPr>
              <a:t> "</a:t>
            </a:r>
            <a:r>
              <a:rPr lang="en-GB" sz="1500" dirty="0" err="1">
                <a:solidFill>
                  <a:schemeClr val="dk1"/>
                </a:solidFill>
              </a:rPr>
              <a:t>TooL</a:t>
            </a:r>
            <a:r>
              <a:rPr lang="en-GB" sz="1500" dirty="0">
                <a:solidFill>
                  <a:schemeClr val="dk1"/>
                </a:solidFill>
              </a:rPr>
              <a:t>", "Object", "Quality Check", "Virtual button", "Activity" eta "Materiales"-</a:t>
            </a:r>
            <a:r>
              <a:rPr lang="en-GB" sz="1500" dirty="0" err="1">
                <a:solidFill>
                  <a:schemeClr val="dk1"/>
                </a:solidFill>
              </a:rPr>
              <a:t>ekin</a:t>
            </a:r>
            <a:r>
              <a:rPr lang="en-GB" sz="1500" dirty="0">
                <a:solidFill>
                  <a:schemeClr val="dk1"/>
                </a:solidFill>
              </a:rPr>
              <a:t>, </a:t>
            </a:r>
            <a:r>
              <a:rPr lang="en-GB" sz="1500" dirty="0" err="1">
                <a:solidFill>
                  <a:schemeClr val="dk1"/>
                </a:solidFill>
              </a:rPr>
              <a:t>robotaren</a:t>
            </a:r>
            <a:r>
              <a:rPr lang="en-GB" sz="1500" dirty="0">
                <a:solidFill>
                  <a:schemeClr val="dk1"/>
                </a:solidFill>
              </a:rPr>
              <a:t> </a:t>
            </a:r>
            <a:r>
              <a:rPr lang="en-GB" sz="1500" dirty="0" err="1">
                <a:solidFill>
                  <a:schemeClr val="dk1"/>
                </a:solidFill>
              </a:rPr>
              <a:t>muntai</a:t>
            </a:r>
            <a:r>
              <a:rPr lang="en-GB" sz="1500" dirty="0">
                <a:solidFill>
                  <a:schemeClr val="dk1"/>
                </a:solidFill>
              </a:rPr>
              <a:t> </a:t>
            </a:r>
            <a:r>
              <a:rPr lang="en-GB" sz="1500" dirty="0" err="1">
                <a:solidFill>
                  <a:schemeClr val="dk1"/>
                </a:solidFill>
              </a:rPr>
              <a:t>osoaren</a:t>
            </a:r>
            <a:r>
              <a:rPr lang="en-GB" sz="1500" dirty="0">
                <a:solidFill>
                  <a:schemeClr val="dk1"/>
                </a:solidFill>
              </a:rPr>
              <a:t> </a:t>
            </a:r>
            <a:r>
              <a:rPr lang="en-GB" sz="1500" dirty="0" err="1">
                <a:solidFill>
                  <a:schemeClr val="dk1"/>
                </a:solidFill>
              </a:rPr>
              <a:t>programa</a:t>
            </a:r>
            <a:r>
              <a:rPr lang="en-GB" sz="1500" dirty="0">
                <a:solidFill>
                  <a:schemeClr val="dk1"/>
                </a:solidFill>
              </a:rPr>
              <a:t> </a:t>
            </a:r>
            <a:r>
              <a:rPr lang="en-GB" sz="1500" dirty="0" err="1">
                <a:solidFill>
                  <a:schemeClr val="dk1"/>
                </a:solidFill>
              </a:rPr>
              <a:t>osatu</a:t>
            </a:r>
            <a:r>
              <a:rPr lang="en-GB" sz="1500" dirty="0">
                <a:solidFill>
                  <a:schemeClr val="dk1"/>
                </a:solidFill>
              </a:rPr>
              <a:t>. </a:t>
            </a:r>
            <a:r>
              <a:rPr lang="en-GB" sz="1500" dirty="0" err="1">
                <a:solidFill>
                  <a:schemeClr val="dk1"/>
                </a:solidFill>
              </a:rPr>
              <a:t>Bukaeran</a:t>
            </a:r>
            <a:r>
              <a:rPr lang="en-GB" sz="1500" dirty="0">
                <a:solidFill>
                  <a:schemeClr val="dk1"/>
                </a:solidFill>
              </a:rPr>
              <a:t>, </a:t>
            </a:r>
            <a:r>
              <a:rPr lang="en-GB" sz="1500" dirty="0" err="1">
                <a:solidFill>
                  <a:schemeClr val="dk1"/>
                </a:solidFill>
              </a:rPr>
              <a:t>muntai</a:t>
            </a:r>
            <a:r>
              <a:rPr lang="en-GB" sz="1500" dirty="0">
                <a:solidFill>
                  <a:schemeClr val="dk1"/>
                </a:solidFill>
              </a:rPr>
              <a:t> </a:t>
            </a:r>
            <a:r>
              <a:rPr lang="en-GB" sz="1500" dirty="0" err="1">
                <a:solidFill>
                  <a:schemeClr val="dk1"/>
                </a:solidFill>
              </a:rPr>
              <a:t>osoa</a:t>
            </a:r>
            <a:r>
              <a:rPr lang="en-GB" sz="1500" dirty="0">
                <a:solidFill>
                  <a:schemeClr val="dk1"/>
                </a:solidFill>
              </a:rPr>
              <a:t> </a:t>
            </a:r>
            <a:r>
              <a:rPr lang="en-GB" sz="1500" dirty="0" err="1">
                <a:solidFill>
                  <a:schemeClr val="dk1"/>
                </a:solidFill>
              </a:rPr>
              <a:t>bukatu</a:t>
            </a:r>
            <a:r>
              <a:rPr lang="en-GB" sz="1500" dirty="0">
                <a:solidFill>
                  <a:schemeClr val="dk1"/>
                </a:solidFill>
              </a:rPr>
              <a:t> eta </a:t>
            </a:r>
            <a:r>
              <a:rPr lang="en-GB" sz="1500" dirty="0" err="1">
                <a:solidFill>
                  <a:schemeClr val="dk1"/>
                </a:solidFill>
              </a:rPr>
              <a:t>kalitate</a:t>
            </a:r>
            <a:r>
              <a:rPr lang="en-GB" sz="1500" dirty="0">
                <a:solidFill>
                  <a:schemeClr val="dk1"/>
                </a:solidFill>
              </a:rPr>
              <a:t> </a:t>
            </a:r>
            <a:r>
              <a:rPr lang="en-GB" sz="1500" dirty="0" err="1">
                <a:solidFill>
                  <a:schemeClr val="dk1"/>
                </a:solidFill>
              </a:rPr>
              <a:t>kontrola</a:t>
            </a:r>
            <a:r>
              <a:rPr lang="en-GB" sz="1500" dirty="0">
                <a:solidFill>
                  <a:schemeClr val="dk1"/>
                </a:solidFill>
              </a:rPr>
              <a:t> </a:t>
            </a:r>
            <a:r>
              <a:rPr lang="en-GB" sz="1500" dirty="0" err="1">
                <a:solidFill>
                  <a:schemeClr val="dk1"/>
                </a:solidFill>
              </a:rPr>
              <a:t>pasatzeko</a:t>
            </a:r>
            <a:r>
              <a:rPr lang="en-GB" sz="1500" dirty="0">
                <a:solidFill>
                  <a:schemeClr val="dk1"/>
                </a:solidFill>
              </a:rPr>
              <a:t>, </a:t>
            </a:r>
            <a:r>
              <a:rPr lang="en-GB" sz="1500" dirty="0" err="1">
                <a:solidFill>
                  <a:schemeClr val="dk1"/>
                </a:solidFill>
              </a:rPr>
              <a:t>jarri</a:t>
            </a:r>
            <a:r>
              <a:rPr lang="en-GB" sz="1500" dirty="0">
                <a:solidFill>
                  <a:schemeClr val="dk1"/>
                </a:solidFill>
              </a:rPr>
              <a:t> </a:t>
            </a:r>
            <a:r>
              <a:rPr lang="en-GB" sz="1500" dirty="0" err="1">
                <a:solidFill>
                  <a:schemeClr val="dk1"/>
                </a:solidFill>
              </a:rPr>
              <a:t>botoi</a:t>
            </a:r>
            <a:r>
              <a:rPr lang="en-GB" sz="1500" dirty="0">
                <a:solidFill>
                  <a:schemeClr val="dk1"/>
                </a:solidFill>
              </a:rPr>
              <a:t> </a:t>
            </a:r>
            <a:r>
              <a:rPr lang="en-GB" sz="1500" dirty="0" err="1">
                <a:solidFill>
                  <a:schemeClr val="dk1"/>
                </a:solidFill>
              </a:rPr>
              <a:t>birtual</a:t>
            </a:r>
            <a:r>
              <a:rPr lang="en-GB" sz="1500" dirty="0">
                <a:solidFill>
                  <a:schemeClr val="dk1"/>
                </a:solidFill>
              </a:rPr>
              <a:t> bat.</a:t>
            </a: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endParaRPr lang="en-GB" dirty="0">
              <a:solidFill>
                <a:schemeClr val="dk1"/>
              </a:solidFill>
            </a:endParaRPr>
          </a:p>
          <a:p>
            <a:pPr marL="45720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656157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0" descr="Icon&#10;&#10;Description automatically generated"/>
          <p:cNvPicPr preferRelativeResize="0"/>
          <p:nvPr/>
        </p:nvPicPr>
        <p:blipFill rotWithShape="1">
          <a:blip r:embed="rId3">
            <a:alphaModFix/>
          </a:blip>
          <a:srcRect l="12589" t="15276" r="15262" b="15742"/>
          <a:stretch/>
        </p:blipFill>
        <p:spPr>
          <a:xfrm>
            <a:off x="803107" y="4798637"/>
            <a:ext cx="467472" cy="446937"/>
          </a:xfrm>
          <a:prstGeom prst="rect">
            <a:avLst/>
          </a:prstGeom>
          <a:noFill/>
          <a:ln>
            <a:noFill/>
          </a:ln>
        </p:spPr>
      </p:pic>
      <p:pic>
        <p:nvPicPr>
          <p:cNvPr id="359" name="Google Shape;359;p10" descr="Icon&#10;&#10;Description automatically generated"/>
          <p:cNvPicPr preferRelativeResize="0"/>
          <p:nvPr/>
        </p:nvPicPr>
        <p:blipFill rotWithShape="1">
          <a:blip r:embed="rId4">
            <a:alphaModFix/>
          </a:blip>
          <a:srcRect l="14710" t="12668" r="11904" b="14522"/>
          <a:stretch/>
        </p:blipFill>
        <p:spPr>
          <a:xfrm>
            <a:off x="5130665" y="4702639"/>
            <a:ext cx="516714" cy="512670"/>
          </a:xfrm>
          <a:prstGeom prst="rect">
            <a:avLst/>
          </a:prstGeom>
          <a:noFill/>
          <a:ln>
            <a:noFill/>
          </a:ln>
        </p:spPr>
      </p:pic>
      <p:sp>
        <p:nvSpPr>
          <p:cNvPr id="360" name="Google Shape;360;p10"/>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13284B"/>
                </a:solidFill>
                <a:latin typeface="Roboto"/>
                <a:ea typeface="Roboto"/>
                <a:cs typeface="Roboto"/>
                <a:sym typeface="Roboto"/>
              </a:rPr>
              <a:t>#LCAMP_EU</a:t>
            </a:r>
            <a:endParaRPr sz="2000" b="1">
              <a:solidFill>
                <a:schemeClr val="dk1"/>
              </a:solidFill>
              <a:latin typeface="Roboto"/>
              <a:ea typeface="Roboto"/>
              <a:cs typeface="Roboto"/>
              <a:sym typeface="Roboto"/>
            </a:endParaRPr>
          </a:p>
        </p:txBody>
      </p:sp>
      <p:sp>
        <p:nvSpPr>
          <p:cNvPr id="361" name="Google Shape;361;p10"/>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62" name="Google Shape;362;p10"/>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63" name="Google Shape;363;p10"/>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lang="en-GB" sz="1200" i="0">
                <a:solidFill>
                  <a:srgbClr val="57B9DF"/>
                </a:solidFill>
                <a:latin typeface="Roboto"/>
                <a:ea typeface="Roboto"/>
                <a:cs typeface="Roboto"/>
                <a:sym typeface="Roboto"/>
              </a:rPr>
              <a:t>Learner Centric Advanced Manufacturing Platform for CoVEs</a:t>
            </a:r>
            <a:endParaRPr sz="1200" i="0">
              <a:solidFill>
                <a:srgbClr val="57B9DF"/>
              </a:solidFill>
              <a:latin typeface="Roboto"/>
              <a:ea typeface="Roboto"/>
              <a:cs typeface="Roboto"/>
              <a:sym typeface="Roboto"/>
            </a:endParaRPr>
          </a:p>
        </p:txBody>
      </p:sp>
      <p:pic>
        <p:nvPicPr>
          <p:cNvPr id="364" name="Google Shape;364;p10" descr="A white x in a black background&#10;&#10;Description automatically generated"/>
          <p:cNvPicPr preferRelativeResize="0"/>
          <p:nvPr/>
        </p:nvPicPr>
        <p:blipFill rotWithShape="1">
          <a:blip r:embed="rId5">
            <a:alphaModFix/>
          </a:blip>
          <a:srcRect l="23471" t="13713" r="23100" b="10856"/>
          <a:stretch/>
        </p:blipFill>
        <p:spPr>
          <a:xfrm>
            <a:off x="2697618" y="4785341"/>
            <a:ext cx="454127" cy="468318"/>
          </a:xfrm>
          <a:prstGeom prst="rect">
            <a:avLst/>
          </a:prstGeom>
          <a:noFill/>
          <a:ln>
            <a:noFill/>
          </a:ln>
        </p:spPr>
      </p:pic>
      <p:pic>
        <p:nvPicPr>
          <p:cNvPr id="365" name="Google Shape;365;p10"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366" name="Google Shape;366;p10"/>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73" name="Google Shape;73;p5"/>
          <p:cNvSpPr txBox="1"/>
          <p:nvPr/>
        </p:nvSpPr>
        <p:spPr>
          <a:xfrm>
            <a:off x="640733" y="1384528"/>
            <a:ext cx="7657608"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Dektekzioak</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600">
                <a:solidFill>
                  <a:schemeClr val="dk1"/>
                </a:solidFill>
                <a:latin typeface="Arial"/>
                <a:ea typeface="Arial"/>
                <a:cs typeface="Arial"/>
                <a:sym typeface="Arial"/>
              </a:rPr>
              <a:t>Behin pantaila nagusian administrari bezala gaudenean, gure muntaian parte hartuko duten elementu guztiak sortuko ditugu “</a:t>
            </a:r>
            <a:r>
              <a:rPr lang="en-GB" sz="1600" b="1">
                <a:solidFill>
                  <a:schemeClr val="dk1"/>
                </a:solidFill>
                <a:latin typeface="Arial"/>
                <a:ea typeface="Arial"/>
                <a:cs typeface="Arial"/>
                <a:sym typeface="Arial"/>
              </a:rPr>
              <a:t>Detections</a:t>
            </a:r>
            <a:r>
              <a:rPr lang="en-GB" sz="1600">
                <a:solidFill>
                  <a:schemeClr val="dk1"/>
                </a:solidFill>
                <a:latin typeface="Arial"/>
                <a:ea typeface="Arial"/>
                <a:cs typeface="Arial"/>
                <a:sym typeface="Arial"/>
              </a:rPr>
              <a:t>” atalean:</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600"/>
              <a:buFont typeface="Arial"/>
              <a:buChar char="•"/>
            </a:pPr>
            <a:r>
              <a:rPr lang="en-GB" sz="1600" b="1" i="0" u="none" strike="noStrike" cap="none">
                <a:solidFill>
                  <a:schemeClr val="dk1"/>
                </a:solidFill>
                <a:latin typeface="Arial"/>
                <a:ea typeface="Arial"/>
                <a:cs typeface="Arial"/>
                <a:sym typeface="Arial"/>
              </a:rPr>
              <a:t>Container</a:t>
            </a:r>
            <a:r>
              <a:rPr lang="en-GB" sz="1600" b="0" i="0" u="none" strike="noStrike" cap="none">
                <a:solidFill>
                  <a:schemeClr val="dk1"/>
                </a:solidFill>
                <a:latin typeface="Arial"/>
                <a:ea typeface="Arial"/>
                <a:cs typeface="Arial"/>
                <a:sym typeface="Arial"/>
              </a:rPr>
              <a:t>: Muntaiako materiala gordetzeko erabilitako kaxak. Hauek ez modifikatu, dagoeneko sortuta daude eta muntaia guztietan zehar berdin mantenduko dira (kaxa bakoitzean kokatuko den materiala aldatuko da, eta hori aurrerago azalduko dugu).</a:t>
            </a:r>
            <a:endParaRPr/>
          </a:p>
          <a:p>
            <a:pPr marL="742950" marR="0" lvl="1" indent="-285750" algn="l" rtl="0">
              <a:spcBef>
                <a:spcPts val="0"/>
              </a:spcBef>
              <a:spcAft>
                <a:spcPts val="0"/>
              </a:spcAft>
              <a:buClr>
                <a:schemeClr val="dk1"/>
              </a:buClr>
              <a:buSzPts val="1600"/>
              <a:buFont typeface="Arial"/>
              <a:buChar char="•"/>
            </a:pPr>
            <a:r>
              <a:rPr lang="en-GB" sz="1600" b="1" i="0" u="none" strike="noStrike" cap="none">
                <a:solidFill>
                  <a:schemeClr val="dk1"/>
                </a:solidFill>
                <a:latin typeface="Arial"/>
                <a:ea typeface="Arial"/>
                <a:cs typeface="Arial"/>
                <a:sym typeface="Arial"/>
              </a:rPr>
              <a:t>Tool</a:t>
            </a:r>
            <a:r>
              <a:rPr lang="en-GB" sz="1600" b="0" i="0" u="none" strike="noStrike" cap="none">
                <a:solidFill>
                  <a:schemeClr val="dk1"/>
                </a:solidFill>
                <a:latin typeface="Arial"/>
                <a:ea typeface="Arial"/>
                <a:cs typeface="Arial"/>
                <a:sym typeface="Arial"/>
              </a:rPr>
              <a:t>: Muntaian zehar erabiliko diren erremintak.</a:t>
            </a:r>
            <a:endParaRPr/>
          </a:p>
          <a:p>
            <a:pPr marL="742950" marR="0" lvl="1" indent="-285750" algn="l" rtl="0">
              <a:spcBef>
                <a:spcPts val="0"/>
              </a:spcBef>
              <a:spcAft>
                <a:spcPts val="0"/>
              </a:spcAft>
              <a:buClr>
                <a:schemeClr val="dk1"/>
              </a:buClr>
              <a:buSzPts val="1600"/>
              <a:buFont typeface="Arial"/>
              <a:buChar char="•"/>
            </a:pPr>
            <a:r>
              <a:rPr lang="en-GB" sz="1600" b="1" i="0" u="none" strike="noStrike" cap="none">
                <a:solidFill>
                  <a:schemeClr val="dk1"/>
                </a:solidFill>
                <a:latin typeface="Arial"/>
                <a:ea typeface="Arial"/>
                <a:cs typeface="Arial"/>
                <a:sym typeface="Arial"/>
              </a:rPr>
              <a:t>Object</a:t>
            </a:r>
            <a:r>
              <a:rPr lang="en-GB" sz="1600" b="0" i="0" u="none" strike="noStrike" cap="none">
                <a:solidFill>
                  <a:schemeClr val="dk1"/>
                </a:solidFill>
                <a:latin typeface="Arial"/>
                <a:ea typeface="Arial"/>
                <a:cs typeface="Arial"/>
                <a:sym typeface="Arial"/>
              </a:rPr>
              <a:t>: Muntatuko ditugun pieza guztien detekzioak sortzeko.</a:t>
            </a:r>
            <a:endParaRPr/>
          </a:p>
          <a:p>
            <a:pPr marL="742950" marR="0" lvl="1" indent="-285750" algn="l" rtl="0">
              <a:spcBef>
                <a:spcPts val="0"/>
              </a:spcBef>
              <a:spcAft>
                <a:spcPts val="0"/>
              </a:spcAft>
              <a:buClr>
                <a:schemeClr val="dk1"/>
              </a:buClr>
              <a:buSzPts val="1600"/>
              <a:buFont typeface="Arial"/>
              <a:buChar char="•"/>
            </a:pPr>
            <a:r>
              <a:rPr lang="en-GB" sz="1600" b="1" i="0" u="none" strike="noStrike" cap="none">
                <a:solidFill>
                  <a:schemeClr val="dk1"/>
                </a:solidFill>
                <a:latin typeface="Arial"/>
                <a:ea typeface="Arial"/>
                <a:cs typeface="Arial"/>
                <a:sym typeface="Arial"/>
              </a:rPr>
              <a:t>Quality check: </a:t>
            </a:r>
            <a:r>
              <a:rPr lang="en-GB" sz="1600" b="0" i="0" u="none" strike="noStrike" cap="none">
                <a:solidFill>
                  <a:schemeClr val="dk1"/>
                </a:solidFill>
                <a:latin typeface="Arial"/>
                <a:ea typeface="Arial"/>
                <a:cs typeface="Arial"/>
                <a:sym typeface="Arial"/>
              </a:rPr>
              <a:t>“Bisio”-ko kamera bitartez burututako muntaiak ziurtatzeko erabiliko dugun balidazio sistema.</a:t>
            </a:r>
            <a:endParaRPr/>
          </a:p>
          <a:p>
            <a:pPr marL="742950" marR="0" lvl="1" indent="-285750" algn="l" rtl="0">
              <a:spcBef>
                <a:spcPts val="0"/>
              </a:spcBef>
              <a:spcAft>
                <a:spcPts val="0"/>
              </a:spcAft>
              <a:buClr>
                <a:schemeClr val="dk1"/>
              </a:buClr>
              <a:buSzPts val="1600"/>
              <a:buFont typeface="Arial"/>
              <a:buChar char="•"/>
            </a:pPr>
            <a:r>
              <a:rPr lang="en-GB" sz="1600" b="1" i="0" u="none" strike="noStrike" cap="none">
                <a:solidFill>
                  <a:schemeClr val="dk1"/>
                </a:solidFill>
                <a:latin typeface="Arial"/>
                <a:ea typeface="Arial"/>
                <a:cs typeface="Arial"/>
                <a:sym typeface="Arial"/>
              </a:rPr>
              <a:t>Virtual Button: </a:t>
            </a:r>
            <a:r>
              <a:rPr lang="en-GB" sz="1600" b="0" i="0" u="none" strike="noStrike" cap="none">
                <a:solidFill>
                  <a:schemeClr val="dk1"/>
                </a:solidFill>
                <a:latin typeface="Arial"/>
                <a:ea typeface="Arial"/>
                <a:cs typeface="Arial"/>
                <a:sym typeface="Arial"/>
              </a:rPr>
              <a:t>Langileak makinarekin interaktuatzeko. Langileak botoi bat sakatu beharko du makinak eskatutako zerbait burutzeko (muntaiaren berifikazioa hasi, muntaiaren hurrengo pausura salto egin…).</a:t>
            </a:r>
            <a:endParaRPr/>
          </a:p>
          <a:p>
            <a:pPr marL="742950" marR="0" lvl="1" indent="-285750" algn="l" rtl="0">
              <a:spcBef>
                <a:spcPts val="0"/>
              </a:spcBef>
              <a:spcAft>
                <a:spcPts val="0"/>
              </a:spcAft>
              <a:buClr>
                <a:schemeClr val="dk1"/>
              </a:buClr>
              <a:buSzPts val="1600"/>
              <a:buFont typeface="Arial"/>
              <a:buChar char="•"/>
            </a:pPr>
            <a:r>
              <a:rPr lang="en-GB" sz="1600" b="1" i="0" u="none" strike="noStrike" cap="none">
                <a:solidFill>
                  <a:schemeClr val="dk1"/>
                </a:solidFill>
                <a:latin typeface="Arial"/>
                <a:ea typeface="Arial"/>
                <a:cs typeface="Arial"/>
                <a:sym typeface="Arial"/>
              </a:rPr>
              <a:t>Activity:</a:t>
            </a:r>
            <a:r>
              <a:rPr lang="en-GB" sz="1600" b="0" i="0" u="none" strike="noStrike" cap="none">
                <a:solidFill>
                  <a:schemeClr val="dk1"/>
                </a:solidFill>
                <a:latin typeface="Arial"/>
                <a:ea typeface="Arial"/>
                <a:cs typeface="Arial"/>
                <a:sym typeface="Arial"/>
              </a:rPr>
              <a:t> Denbora tarte batean eragiketa bat burutu nahi denean erabiliko dugun komandoa. Esaterako, torlojuak lotzerakoan, pieza bat itsasteko garaian…</a:t>
            </a:r>
            <a:endParaRPr sz="1600" b="0" i="0" u="none" strike="noStrike" cap="none">
              <a:solidFill>
                <a:schemeClr val="dk1"/>
              </a:solidFill>
              <a:latin typeface="Arial"/>
              <a:ea typeface="Arial"/>
              <a:cs typeface="Arial"/>
              <a:sym typeface="Arial"/>
            </a:endParaRPr>
          </a:p>
        </p:txBody>
      </p:sp>
      <p:sp>
        <p:nvSpPr>
          <p:cNvPr id="74" name="Google Shape;74;p5"/>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75" name="Google Shape;75;p5"/>
          <p:cNvPicPr preferRelativeResize="0"/>
          <p:nvPr/>
        </p:nvPicPr>
        <p:blipFill rotWithShape="1">
          <a:blip r:embed="rId3">
            <a:alphaModFix/>
          </a:blip>
          <a:srcRect/>
          <a:stretch/>
        </p:blipFill>
        <p:spPr>
          <a:xfrm>
            <a:off x="8518260" y="1743695"/>
            <a:ext cx="3334216" cy="4657591"/>
          </a:xfrm>
          <a:prstGeom prst="rect">
            <a:avLst/>
          </a:prstGeom>
          <a:noFill/>
          <a:ln w="9525" cap="flat" cmpd="sng">
            <a:solidFill>
              <a:srgbClr val="222D59"/>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82" name="Google Shape;82;p6"/>
          <p:cNvSpPr txBox="1"/>
          <p:nvPr/>
        </p:nvSpPr>
        <p:spPr>
          <a:xfrm>
            <a:off x="640733" y="1384528"/>
            <a:ext cx="4417404"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Detekzioak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Detekzio horiek sortzeko “ADD” botoia sakatu beharko genuke. Behin bertan sakatzean, sortu nahi dugun detekzioa aukeratu eta izendatuko dugu.</a:t>
            </a:r>
            <a:endParaRPr sz="1600">
              <a:solidFill>
                <a:schemeClr val="dk1"/>
              </a:solidFill>
              <a:latin typeface="Arial"/>
              <a:ea typeface="Arial"/>
              <a:cs typeface="Arial"/>
              <a:sym typeface="Arial"/>
            </a:endParaRPr>
          </a:p>
        </p:txBody>
      </p:sp>
      <p:sp>
        <p:nvSpPr>
          <p:cNvPr id="83" name="Google Shape;83;p6"/>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84" name="Google Shape;84;p6"/>
          <p:cNvPicPr preferRelativeResize="0"/>
          <p:nvPr/>
        </p:nvPicPr>
        <p:blipFill rotWithShape="1">
          <a:blip r:embed="rId3">
            <a:alphaModFix/>
          </a:blip>
          <a:srcRect/>
          <a:stretch/>
        </p:blipFill>
        <p:spPr>
          <a:xfrm>
            <a:off x="6386420" y="2114504"/>
            <a:ext cx="3891600" cy="3855483"/>
          </a:xfrm>
          <a:prstGeom prst="rect">
            <a:avLst/>
          </a:prstGeom>
          <a:noFill/>
          <a:ln w="9525" cap="flat" cmpd="sng">
            <a:solidFill>
              <a:srgbClr val="222D59"/>
            </a:solidFill>
            <a:prstDash val="solid"/>
            <a:round/>
            <a:headEnd type="none" w="sm" len="sm"/>
            <a:tailEnd type="none" w="sm" len="sm"/>
          </a:ln>
        </p:spPr>
      </p:pic>
      <p:sp>
        <p:nvSpPr>
          <p:cNvPr id="3" name="Google Shape;82;p6">
            <a:extLst>
              <a:ext uri="{FF2B5EF4-FFF2-40B4-BE49-F238E27FC236}">
                <a16:creationId xmlns:a16="http://schemas.microsoft.com/office/drawing/2014/main" id="{1B5452DA-B38C-AB52-22B8-3D292CF3C734}"/>
              </a:ext>
            </a:extLst>
          </p:cNvPr>
          <p:cNvSpPr txBox="1"/>
          <p:nvPr/>
        </p:nvSpPr>
        <p:spPr>
          <a:xfrm>
            <a:off x="671655" y="3679363"/>
            <a:ext cx="4417404"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C00000"/>
                </a:solidFill>
                <a:latin typeface="Arial Black"/>
                <a:ea typeface="Arial Black"/>
                <a:cs typeface="Arial Black"/>
                <a:sym typeface="Arial Black"/>
              </a:rPr>
              <a:t>OHARRA</a:t>
            </a:r>
            <a:endParaRPr lang="en-GB" sz="1600" b="1" dirty="0">
              <a:solidFill>
                <a:srgbClr val="C00000"/>
              </a:solidFill>
              <a:latin typeface="Arial Black"/>
              <a:ea typeface="Arial Black"/>
              <a:cs typeface="Arial Black"/>
            </a:endParaRPr>
          </a:p>
          <a:p>
            <a:pPr marL="0" marR="0" lvl="0" indent="0" algn="l" rtl="0">
              <a:spcBef>
                <a:spcPts val="0"/>
              </a:spcBef>
              <a:spcAft>
                <a:spcPts val="0"/>
              </a:spcAft>
              <a:buNone/>
            </a:pPr>
            <a:endParaRPr sz="1600" b="1">
              <a:solidFill>
                <a:srgbClr val="C00000"/>
              </a:solidFill>
              <a:latin typeface="Arial Black"/>
              <a:ea typeface="Arial Black"/>
              <a:cs typeface="Arial Black"/>
              <a:sym typeface="Arial Black"/>
            </a:endParaRPr>
          </a:p>
          <a:p>
            <a:r>
              <a:rPr lang="en-GB" sz="1600" dirty="0" err="1">
                <a:solidFill>
                  <a:srgbClr val="C00000"/>
                </a:solidFill>
              </a:rPr>
              <a:t>Lehenengo</a:t>
            </a:r>
            <a:r>
              <a:rPr lang="en-GB" sz="1600" dirty="0">
                <a:solidFill>
                  <a:srgbClr val="C00000"/>
                </a:solidFill>
              </a:rPr>
              <a:t> </a:t>
            </a:r>
            <a:r>
              <a:rPr lang="en-GB" sz="1600" dirty="0" err="1">
                <a:solidFill>
                  <a:srgbClr val="C00000"/>
                </a:solidFill>
              </a:rPr>
              <a:t>zati</a:t>
            </a:r>
            <a:r>
              <a:rPr lang="en-GB" sz="1600" dirty="0">
                <a:solidFill>
                  <a:srgbClr val="C00000"/>
                </a:solidFill>
              </a:rPr>
              <a:t> hau, </a:t>
            </a:r>
            <a:r>
              <a:rPr lang="en-GB" sz="1600" dirty="0" err="1">
                <a:solidFill>
                  <a:srgbClr val="C00000"/>
                </a:solidFill>
              </a:rPr>
              <a:t>detekzioak</a:t>
            </a:r>
            <a:r>
              <a:rPr lang="en-GB" sz="1600" dirty="0">
                <a:solidFill>
                  <a:srgbClr val="C00000"/>
                </a:solidFill>
              </a:rPr>
              <a:t> </a:t>
            </a:r>
            <a:r>
              <a:rPr lang="en-GB" sz="1600" dirty="0" err="1">
                <a:solidFill>
                  <a:srgbClr val="C00000"/>
                </a:solidFill>
              </a:rPr>
              <a:t>kalibratu</a:t>
            </a:r>
            <a:r>
              <a:rPr lang="en-GB" sz="1600" dirty="0">
                <a:solidFill>
                  <a:srgbClr val="C00000"/>
                </a:solidFill>
              </a:rPr>
              <a:t> </a:t>
            </a:r>
            <a:r>
              <a:rPr lang="en-GB" sz="1600" dirty="0" err="1">
                <a:solidFill>
                  <a:srgbClr val="C00000"/>
                </a:solidFill>
              </a:rPr>
              <a:t>arte</a:t>
            </a:r>
            <a:r>
              <a:rPr lang="en-GB" sz="1600" dirty="0">
                <a:solidFill>
                  <a:srgbClr val="C00000"/>
                </a:solidFill>
              </a:rPr>
              <a:t>, </a:t>
            </a:r>
            <a:r>
              <a:rPr lang="en-GB" sz="1600" dirty="0" err="1">
                <a:solidFill>
                  <a:srgbClr val="C00000"/>
                </a:solidFill>
              </a:rPr>
              <a:t>ordenagailutik</a:t>
            </a:r>
            <a:r>
              <a:rPr lang="en-GB" sz="1600" dirty="0">
                <a:solidFill>
                  <a:srgbClr val="C00000"/>
                </a:solidFill>
              </a:rPr>
              <a:t> </a:t>
            </a:r>
            <a:r>
              <a:rPr lang="en-GB" sz="1600" dirty="0" err="1">
                <a:solidFill>
                  <a:srgbClr val="C00000"/>
                </a:solidFill>
              </a:rPr>
              <a:t>egingo</a:t>
            </a:r>
            <a:r>
              <a:rPr lang="en-GB" sz="1600" dirty="0">
                <a:solidFill>
                  <a:srgbClr val="C00000"/>
                </a:solidFill>
              </a:rPr>
              <a:t> </a:t>
            </a:r>
            <a:r>
              <a:rPr lang="en-GB" sz="1600" dirty="0" err="1">
                <a:solidFill>
                  <a:srgbClr val="C00000"/>
                </a:solidFill>
              </a:rPr>
              <a:t>dugu</a:t>
            </a:r>
            <a:r>
              <a:rPr lang="en-GB" sz="1600" dirty="0">
                <a:solidFill>
                  <a:srgbClr val="C00000"/>
                </a:solidFill>
              </a:rPr>
              <a:t> </a:t>
            </a:r>
            <a:r>
              <a:rPr lang="en-GB" sz="1600" dirty="0" err="1">
                <a:solidFill>
                  <a:srgbClr val="C00000"/>
                </a:solidFill>
              </a:rPr>
              <a:t>makinara</a:t>
            </a:r>
            <a:r>
              <a:rPr lang="en-GB" sz="1600" dirty="0">
                <a:solidFill>
                  <a:srgbClr val="C00000"/>
                </a:solidFill>
              </a:rPr>
              <a:t> </a:t>
            </a:r>
            <a:r>
              <a:rPr lang="en-GB" sz="1600" dirty="0" err="1">
                <a:solidFill>
                  <a:srgbClr val="C00000"/>
                </a:solidFill>
              </a:rPr>
              <a:t>urbildu</a:t>
            </a:r>
            <a:r>
              <a:rPr lang="en-GB" sz="1600" dirty="0">
                <a:solidFill>
                  <a:srgbClr val="C00000"/>
                </a:solidFill>
              </a:rPr>
              <a:t> </a:t>
            </a:r>
            <a:r>
              <a:rPr lang="en-GB" sz="1600" dirty="0" err="1">
                <a:solidFill>
                  <a:srgbClr val="C00000"/>
                </a:solidFill>
              </a:rPr>
              <a:t>gabe</a:t>
            </a:r>
            <a:r>
              <a:rPr lang="en-GB" sz="1600" dirty="0">
                <a:solidFill>
                  <a:srgbClr val="C00000"/>
                </a:solidFill>
              </a:rPr>
              <a:t>. </a:t>
            </a:r>
            <a:r>
              <a:rPr lang="en-GB" sz="1600" dirty="0" err="1">
                <a:solidFill>
                  <a:srgbClr val="C00000"/>
                </a:solidFill>
              </a:rPr>
              <a:t>Ahala</a:t>
            </a:r>
            <a:r>
              <a:rPr lang="en-GB" sz="1600" dirty="0">
                <a:solidFill>
                  <a:srgbClr val="C00000"/>
                </a:solidFill>
              </a:rPr>
              <a:t> ere </a:t>
            </a:r>
            <a:r>
              <a:rPr lang="en-GB" sz="1600" dirty="0" err="1">
                <a:solidFill>
                  <a:srgbClr val="C00000"/>
                </a:solidFill>
              </a:rPr>
              <a:t>makina</a:t>
            </a:r>
            <a:r>
              <a:rPr lang="en-GB" sz="1600" dirty="0">
                <a:solidFill>
                  <a:srgbClr val="C00000"/>
                </a:solidFill>
              </a:rPr>
              <a:t> </a:t>
            </a:r>
            <a:r>
              <a:rPr lang="en-GB" sz="1600" dirty="0" err="1">
                <a:solidFill>
                  <a:srgbClr val="C00000"/>
                </a:solidFill>
              </a:rPr>
              <a:t>piztuta</a:t>
            </a:r>
            <a:r>
              <a:rPr lang="en-GB" sz="1600" dirty="0">
                <a:solidFill>
                  <a:srgbClr val="C00000"/>
                </a:solidFill>
              </a:rPr>
              <a:t> </a:t>
            </a:r>
            <a:r>
              <a:rPr lang="en-GB" sz="1600" dirty="0" err="1">
                <a:solidFill>
                  <a:srgbClr val="C00000"/>
                </a:solidFill>
              </a:rPr>
              <a:t>egon</a:t>
            </a:r>
            <a:r>
              <a:rPr lang="en-GB" sz="1600" dirty="0">
                <a:solidFill>
                  <a:srgbClr val="C00000"/>
                </a:solidFill>
              </a:rPr>
              <a:t> </a:t>
            </a:r>
            <a:r>
              <a:rPr lang="en-GB" sz="1600" dirty="0" err="1">
                <a:solidFill>
                  <a:srgbClr val="C00000"/>
                </a:solidFill>
              </a:rPr>
              <a:t>beharko</a:t>
            </a:r>
            <a:r>
              <a:rPr lang="en-GB" sz="1600" dirty="0">
                <a:solidFill>
                  <a:srgbClr val="C00000"/>
                </a:solidFill>
              </a:rPr>
              <a:t> da.</a:t>
            </a:r>
            <a:endParaRPr lang="en-GB" sz="1600" dirty="0">
              <a:solidFill>
                <a:srgbClr val="C00000"/>
              </a:solidFill>
              <a:latin typeface="Arial"/>
              <a:ea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36a75fd926b_1_0"/>
          <p:cNvPicPr preferRelativeResize="0"/>
          <p:nvPr/>
        </p:nvPicPr>
        <p:blipFill>
          <a:blip r:embed="rId3">
            <a:alphaModFix/>
          </a:blip>
          <a:stretch>
            <a:fillRect/>
          </a:stretch>
        </p:blipFill>
        <p:spPr>
          <a:xfrm>
            <a:off x="8839025" y="2367650"/>
            <a:ext cx="3100190" cy="1800575"/>
          </a:xfrm>
          <a:prstGeom prst="rect">
            <a:avLst/>
          </a:prstGeom>
          <a:noFill/>
          <a:ln>
            <a:noFill/>
          </a:ln>
        </p:spPr>
      </p:pic>
      <p:sp>
        <p:nvSpPr>
          <p:cNvPr id="91" name="Google Shape;91;g36a75fd926b_1_0"/>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92" name="Google Shape;92;g36a75fd926b_1_0"/>
          <p:cNvSpPr txBox="1"/>
          <p:nvPr/>
        </p:nvSpPr>
        <p:spPr>
          <a:xfrm>
            <a:off x="640733" y="1384528"/>
            <a:ext cx="44175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“Object”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Aukera ezberdinen artean lehenengo muntaian parte hartzen duten objetu guztiak sortuko ditugu. Pieza berdin bat leku bat baina gehiagotan kokatzen bada, horrenbeste detekzio sortu beharko ditugu, ez bat bakarrik</a:t>
            </a:r>
            <a:r>
              <a:rPr lang="en-GB" sz="1600">
                <a:solidFill>
                  <a:schemeClr val="dk1"/>
                </a:solidFill>
                <a:latin typeface="Arial"/>
                <a:ea typeface="Arial"/>
                <a:cs typeface="Arial"/>
                <a:sym typeface="Arial"/>
              </a:rPr>
              <a:t>. Detekzio bakoitzari nahi diogun izena emango diogu.</a:t>
            </a:r>
            <a:endParaRPr sz="1600">
              <a:solidFill>
                <a:schemeClr val="dk1"/>
              </a:solidFill>
              <a:latin typeface="Arial"/>
              <a:ea typeface="Arial"/>
              <a:cs typeface="Arial"/>
              <a:sym typeface="Arial"/>
            </a:endParaRPr>
          </a:p>
        </p:txBody>
      </p:sp>
      <p:sp>
        <p:nvSpPr>
          <p:cNvPr id="93" name="Google Shape;93;g36a75fd926b_1_0"/>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94" name="Google Shape;94;g36a75fd926b_1_0"/>
          <p:cNvPicPr preferRelativeResize="0"/>
          <p:nvPr/>
        </p:nvPicPr>
        <p:blipFill>
          <a:blip r:embed="rId4">
            <a:alphaModFix/>
          </a:blip>
          <a:stretch>
            <a:fillRect/>
          </a:stretch>
        </p:blipFill>
        <p:spPr>
          <a:xfrm>
            <a:off x="5004725" y="1901403"/>
            <a:ext cx="2763308" cy="2613572"/>
          </a:xfrm>
          <a:prstGeom prst="rect">
            <a:avLst/>
          </a:prstGeom>
          <a:noFill/>
          <a:ln>
            <a:noFill/>
          </a:ln>
        </p:spPr>
      </p:pic>
      <p:sp>
        <p:nvSpPr>
          <p:cNvPr id="95" name="Google Shape;95;g36a75fd926b_1_0"/>
          <p:cNvSpPr/>
          <p:nvPr/>
        </p:nvSpPr>
        <p:spPr>
          <a:xfrm>
            <a:off x="5058225" y="2601125"/>
            <a:ext cx="845700" cy="26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g36a75fd926b_1_0"/>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6a75fd926b_2_2"/>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03" name="Google Shape;103;g36a75fd926b_2_2"/>
          <p:cNvSpPr txBox="1"/>
          <p:nvPr/>
        </p:nvSpPr>
        <p:spPr>
          <a:xfrm>
            <a:off x="640733" y="1384528"/>
            <a:ext cx="44175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“Object” sortu -  Adibidea</a:t>
            </a:r>
            <a:endParaRPr sz="1600">
              <a:solidFill>
                <a:schemeClr val="dk1"/>
              </a:solidFill>
              <a:latin typeface="Arial"/>
              <a:ea typeface="Arial"/>
              <a:cs typeface="Arial"/>
              <a:sym typeface="Arial"/>
            </a:endParaRPr>
          </a:p>
        </p:txBody>
      </p:sp>
      <p:sp>
        <p:nvSpPr>
          <p:cNvPr id="104" name="Google Shape;104;g36a75fd926b_2_2"/>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5" name="Google Shape;105;g36a75fd926b_2_2"/>
          <p:cNvSpPr txBox="1"/>
          <p:nvPr/>
        </p:nvSpPr>
        <p:spPr>
          <a:xfrm>
            <a:off x="824575" y="5164450"/>
            <a:ext cx="29925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1. Hautatu “Detections” erlaitza eta aukeratu “Objetos” atala objetuan bertan sortzeko.</a:t>
            </a:r>
            <a:endParaRPr sz="1600">
              <a:solidFill>
                <a:schemeClr val="dk1"/>
              </a:solidFill>
              <a:latin typeface="Arial"/>
              <a:ea typeface="Arial"/>
              <a:cs typeface="Arial"/>
              <a:sym typeface="Arial"/>
            </a:endParaRPr>
          </a:p>
        </p:txBody>
      </p:sp>
      <p:pic>
        <p:nvPicPr>
          <p:cNvPr id="106" name="Google Shape;106;g36a75fd926b_2_2"/>
          <p:cNvPicPr preferRelativeResize="0"/>
          <p:nvPr/>
        </p:nvPicPr>
        <p:blipFill>
          <a:blip r:embed="rId3">
            <a:alphaModFix/>
          </a:blip>
          <a:stretch>
            <a:fillRect/>
          </a:stretch>
        </p:blipFill>
        <p:spPr>
          <a:xfrm>
            <a:off x="712053" y="2360480"/>
            <a:ext cx="2905725" cy="2616300"/>
          </a:xfrm>
          <a:prstGeom prst="rect">
            <a:avLst/>
          </a:prstGeom>
          <a:noFill/>
          <a:ln>
            <a:noFill/>
          </a:ln>
        </p:spPr>
      </p:pic>
      <p:sp>
        <p:nvSpPr>
          <p:cNvPr id="107" name="Google Shape;107;g36a75fd926b_2_2"/>
          <p:cNvSpPr txBox="1"/>
          <p:nvPr/>
        </p:nvSpPr>
        <p:spPr>
          <a:xfrm>
            <a:off x="4369137" y="5142225"/>
            <a:ext cx="2721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2. Sakatu “+Add” botoia eta “object” aukeratu.</a:t>
            </a:r>
            <a:endParaRPr sz="1600">
              <a:solidFill>
                <a:schemeClr val="dk1"/>
              </a:solidFill>
              <a:latin typeface="Arial"/>
              <a:ea typeface="Arial"/>
              <a:cs typeface="Arial"/>
              <a:sym typeface="Arial"/>
            </a:endParaRPr>
          </a:p>
        </p:txBody>
      </p:sp>
      <p:pic>
        <p:nvPicPr>
          <p:cNvPr id="108" name="Google Shape;108;g36a75fd926b_2_2"/>
          <p:cNvPicPr preferRelativeResize="0"/>
          <p:nvPr/>
        </p:nvPicPr>
        <p:blipFill>
          <a:blip r:embed="rId4">
            <a:alphaModFix/>
          </a:blip>
          <a:stretch>
            <a:fillRect/>
          </a:stretch>
        </p:blipFill>
        <p:spPr>
          <a:xfrm>
            <a:off x="4473650" y="2597436"/>
            <a:ext cx="2512825" cy="2376675"/>
          </a:xfrm>
          <a:prstGeom prst="rect">
            <a:avLst/>
          </a:prstGeom>
          <a:noFill/>
          <a:ln>
            <a:noFill/>
          </a:ln>
        </p:spPr>
      </p:pic>
      <p:sp>
        <p:nvSpPr>
          <p:cNvPr id="109" name="Google Shape;109;g36a75fd926b_2_2"/>
          <p:cNvSpPr txBox="1"/>
          <p:nvPr/>
        </p:nvSpPr>
        <p:spPr>
          <a:xfrm>
            <a:off x="8136025" y="5142225"/>
            <a:ext cx="25128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rPr>
              <a:t>3. Aukeratu objetkuaren izena “Main plate” eta OK eman.</a:t>
            </a:r>
            <a:endParaRPr sz="1600">
              <a:solidFill>
                <a:schemeClr val="dk1"/>
              </a:solidFill>
              <a:latin typeface="Arial"/>
              <a:ea typeface="Arial"/>
              <a:cs typeface="Arial"/>
              <a:sym typeface="Arial"/>
            </a:endParaRPr>
          </a:p>
        </p:txBody>
      </p:sp>
      <p:pic>
        <p:nvPicPr>
          <p:cNvPr id="110" name="Google Shape;110;g36a75fd926b_2_2"/>
          <p:cNvPicPr preferRelativeResize="0"/>
          <p:nvPr/>
        </p:nvPicPr>
        <p:blipFill>
          <a:blip r:embed="rId5">
            <a:alphaModFix/>
          </a:blip>
          <a:stretch>
            <a:fillRect/>
          </a:stretch>
        </p:blipFill>
        <p:spPr>
          <a:xfrm>
            <a:off x="8136022" y="2849474"/>
            <a:ext cx="2230575" cy="1309375"/>
          </a:xfrm>
          <a:prstGeom prst="rect">
            <a:avLst/>
          </a:prstGeom>
          <a:noFill/>
          <a:ln>
            <a:noFill/>
          </a:ln>
        </p:spPr>
      </p:pic>
      <p:pic>
        <p:nvPicPr>
          <p:cNvPr id="111" name="Google Shape;111;g36a75fd926b_2_2"/>
          <p:cNvPicPr preferRelativeResize="0"/>
          <p:nvPr/>
        </p:nvPicPr>
        <p:blipFill>
          <a:blip r:embed="rId6">
            <a:alphaModFix/>
          </a:blip>
          <a:stretch>
            <a:fillRect/>
          </a:stretch>
        </p:blipFill>
        <p:spPr>
          <a:xfrm>
            <a:off x="7842400" y="4304713"/>
            <a:ext cx="2968159" cy="33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6a75fd926b_2_19"/>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18" name="Google Shape;118;g36a75fd926b_2_19"/>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19" name="Google Shape;119;g36a75fd926b_2_19"/>
          <p:cNvSpPr txBox="1"/>
          <p:nvPr/>
        </p:nvSpPr>
        <p:spPr>
          <a:xfrm>
            <a:off x="803628" y="1307850"/>
            <a:ext cx="11087700" cy="3663300"/>
          </a:xfrm>
          <a:prstGeom prst="rect">
            <a:avLst/>
          </a:prstGeom>
          <a:noFill/>
          <a:ln>
            <a:noFill/>
          </a:ln>
        </p:spPr>
        <p:txBody>
          <a:bodyPr spcFirstLastPara="1" wrap="square" lIns="91425" tIns="45700" rIns="91425" bIns="45700" anchor="t" anchorCtr="0">
            <a:spAutoFit/>
          </a:bodyPr>
          <a:lstStyle/>
          <a:p>
            <a:r>
              <a:rPr lang="en-GB" sz="1600" b="1" dirty="0" err="1">
                <a:solidFill>
                  <a:srgbClr val="222D59"/>
                </a:solidFill>
                <a:latin typeface="Arial Black"/>
                <a:ea typeface="Arial Black"/>
                <a:cs typeface="Arial Black"/>
                <a:sym typeface="Arial Black"/>
              </a:rPr>
              <a:t>Ariketa</a:t>
            </a:r>
            <a:endParaRPr lang="eu-ES" sz="1600" b="1">
              <a:solidFill>
                <a:srgbClr val="222D59"/>
              </a:solidFill>
              <a:latin typeface="Arial Black"/>
              <a:ea typeface="Arial Black"/>
              <a:cs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r>
              <a:rPr lang="en-GB" sz="1500" dirty="0" err="1">
                <a:solidFill>
                  <a:schemeClr val="dk1"/>
                </a:solidFill>
              </a:rPr>
              <a:t>Sortu</a:t>
            </a:r>
            <a:r>
              <a:rPr lang="en-GB" sz="1500" dirty="0">
                <a:solidFill>
                  <a:schemeClr val="dk1"/>
                </a:solidFill>
              </a:rPr>
              <a:t> </a:t>
            </a:r>
            <a:r>
              <a:rPr lang="en-GB" sz="1500" dirty="0" err="1">
                <a:solidFill>
                  <a:schemeClr val="dk1"/>
                </a:solidFill>
              </a:rPr>
              <a:t>gure</a:t>
            </a:r>
            <a:r>
              <a:rPr lang="en-GB" sz="1500" dirty="0">
                <a:solidFill>
                  <a:schemeClr val="dk1"/>
                </a:solidFill>
              </a:rPr>
              <a:t> </a:t>
            </a:r>
            <a:r>
              <a:rPr lang="en-GB" sz="1500" dirty="0" err="1">
                <a:solidFill>
                  <a:schemeClr val="dk1"/>
                </a:solidFill>
              </a:rPr>
              <a:t>proiektuan</a:t>
            </a:r>
            <a:r>
              <a:rPr lang="en-GB" sz="1500" dirty="0">
                <a:solidFill>
                  <a:schemeClr val="dk1"/>
                </a:solidFill>
              </a:rPr>
              <a:t> </a:t>
            </a:r>
            <a:r>
              <a:rPr lang="en-GB" sz="1500" dirty="0" err="1">
                <a:solidFill>
                  <a:schemeClr val="dk1"/>
                </a:solidFill>
              </a:rPr>
              <a:t>beharrezkoa</a:t>
            </a:r>
            <a:r>
              <a:rPr lang="en-GB" sz="1500" dirty="0">
                <a:solidFill>
                  <a:schemeClr val="dk1"/>
                </a:solidFill>
              </a:rPr>
              <a:t> </a:t>
            </a:r>
            <a:r>
              <a:rPr lang="en-GB" sz="1500" dirty="0" err="1">
                <a:solidFill>
                  <a:schemeClr val="dk1"/>
                </a:solidFill>
              </a:rPr>
              <a:t>diren</a:t>
            </a:r>
            <a:r>
              <a:rPr lang="en-GB" sz="1500" dirty="0">
                <a:solidFill>
                  <a:schemeClr val="dk1"/>
                </a:solidFill>
              </a:rPr>
              <a:t> </a:t>
            </a:r>
            <a:r>
              <a:rPr lang="en-GB" sz="1500" dirty="0" err="1">
                <a:solidFill>
                  <a:schemeClr val="dk1"/>
                </a:solidFill>
              </a:rPr>
              <a:t>objektuak</a:t>
            </a:r>
            <a:r>
              <a:rPr lang="en-GB" sz="1500" dirty="0">
                <a:solidFill>
                  <a:schemeClr val="dk1"/>
                </a:solidFill>
              </a:rPr>
              <a:t>. </a:t>
            </a:r>
            <a:r>
              <a:rPr lang="en-GB" sz="1500" dirty="0" err="1">
                <a:solidFill>
                  <a:schemeClr val="dk1"/>
                </a:solidFill>
              </a:rPr>
              <a:t>Lcamp-eko</a:t>
            </a:r>
            <a:r>
              <a:rPr lang="en-GB" sz="1500" dirty="0">
                <a:solidFill>
                  <a:schemeClr val="dk1"/>
                </a:solidFill>
              </a:rPr>
              <a:t> </a:t>
            </a:r>
            <a:r>
              <a:rPr lang="en-GB" sz="1500" dirty="0" err="1">
                <a:solidFill>
                  <a:schemeClr val="dk1"/>
                </a:solidFill>
              </a:rPr>
              <a:t>robota</a:t>
            </a:r>
            <a:r>
              <a:rPr lang="en-GB" sz="1500" dirty="0">
                <a:solidFill>
                  <a:schemeClr val="dk1"/>
                </a:solidFill>
              </a:rPr>
              <a:t> </a:t>
            </a:r>
            <a:r>
              <a:rPr lang="en-GB" sz="1500" dirty="0" err="1">
                <a:solidFill>
                  <a:schemeClr val="dk1"/>
                </a:solidFill>
              </a:rPr>
              <a:t>oinarri</a:t>
            </a:r>
            <a:r>
              <a:rPr lang="en-GB" sz="1500" dirty="0">
                <a:solidFill>
                  <a:schemeClr val="dk1"/>
                </a:solidFill>
              </a:rPr>
              <a:t> </a:t>
            </a:r>
            <a:r>
              <a:rPr lang="en-GB" sz="1500" dirty="0" err="1">
                <a:solidFill>
                  <a:schemeClr val="dk1"/>
                </a:solidFill>
              </a:rPr>
              <a:t>hartutzat</a:t>
            </a:r>
            <a:r>
              <a:rPr lang="en-GB" sz="1500" dirty="0">
                <a:solidFill>
                  <a:schemeClr val="dk1"/>
                </a:solidFill>
              </a:rPr>
              <a:t>, robot </a:t>
            </a:r>
            <a:r>
              <a:rPr lang="en-GB" sz="1500" dirty="0" err="1">
                <a:solidFill>
                  <a:schemeClr val="dk1"/>
                </a:solidFill>
              </a:rPr>
              <a:t>honen</a:t>
            </a:r>
            <a:r>
              <a:rPr lang="en-GB" sz="1500" dirty="0">
                <a:solidFill>
                  <a:schemeClr val="dk1"/>
                </a:solidFill>
              </a:rPr>
              <a:t> </a:t>
            </a:r>
            <a:r>
              <a:rPr lang="en-GB" sz="1500" dirty="0" err="1">
                <a:solidFill>
                  <a:schemeClr val="dk1"/>
                </a:solidFill>
              </a:rPr>
              <a:t>txasisaren</a:t>
            </a:r>
            <a:r>
              <a:rPr lang="en-GB" sz="1500" dirty="0">
                <a:solidFill>
                  <a:schemeClr val="dk1"/>
                </a:solidFill>
              </a:rPr>
              <a:t> </a:t>
            </a:r>
            <a:r>
              <a:rPr lang="en-GB" sz="1500" dirty="0" err="1">
                <a:solidFill>
                  <a:schemeClr val="dk1"/>
                </a:solidFill>
              </a:rPr>
              <a:t>sinplifikazio</a:t>
            </a:r>
            <a:r>
              <a:rPr lang="en-GB" sz="1500" dirty="0">
                <a:solidFill>
                  <a:schemeClr val="dk1"/>
                </a:solidFill>
              </a:rPr>
              <a:t> bat </a:t>
            </a:r>
            <a:r>
              <a:rPr lang="en-GB" sz="1500" dirty="0" err="1">
                <a:solidFill>
                  <a:schemeClr val="dk1"/>
                </a:solidFill>
              </a:rPr>
              <a:t>egingo</a:t>
            </a:r>
            <a:r>
              <a:rPr lang="en-GB" sz="1500" dirty="0">
                <a:solidFill>
                  <a:schemeClr val="dk1"/>
                </a:solidFill>
              </a:rPr>
              <a:t> </a:t>
            </a:r>
            <a:r>
              <a:rPr lang="en-GB" sz="1500" dirty="0" err="1">
                <a:solidFill>
                  <a:schemeClr val="dk1"/>
                </a:solidFill>
              </a:rPr>
              <a:t>dugu</a:t>
            </a:r>
            <a:r>
              <a:rPr lang="en-GB" sz="1500" dirty="0">
                <a:solidFill>
                  <a:schemeClr val="dk1"/>
                </a:solidFill>
              </a:rPr>
              <a:t>. </a:t>
            </a:r>
            <a:r>
              <a:rPr lang="en-GB" sz="1500" dirty="0" err="1">
                <a:solidFill>
                  <a:schemeClr val="dk1"/>
                </a:solidFill>
              </a:rPr>
              <a:t>Gogoratu</a:t>
            </a:r>
            <a:r>
              <a:rPr lang="en-GB" sz="1500" dirty="0">
                <a:solidFill>
                  <a:schemeClr val="dk1"/>
                </a:solidFill>
              </a:rPr>
              <a:t>, </a:t>
            </a:r>
            <a:r>
              <a:rPr lang="en-GB" sz="1500" dirty="0" err="1">
                <a:solidFill>
                  <a:schemeClr val="dk1"/>
                </a:solidFill>
              </a:rPr>
              <a:t>lotura</a:t>
            </a:r>
            <a:r>
              <a:rPr lang="en-GB" sz="1500" dirty="0">
                <a:solidFill>
                  <a:schemeClr val="dk1"/>
                </a:solidFill>
              </a:rPr>
              <a:t> </a:t>
            </a:r>
            <a:r>
              <a:rPr lang="en-GB" sz="1500" dirty="0" err="1">
                <a:solidFill>
                  <a:schemeClr val="dk1"/>
                </a:solidFill>
              </a:rPr>
              <a:t>elementuak</a:t>
            </a:r>
            <a:r>
              <a:rPr lang="en-GB" sz="1500" dirty="0">
                <a:solidFill>
                  <a:schemeClr val="dk1"/>
                </a:solidFill>
              </a:rPr>
              <a:t> (</a:t>
            </a:r>
            <a:r>
              <a:rPr lang="en-GB" sz="1500" dirty="0" err="1">
                <a:solidFill>
                  <a:schemeClr val="dk1"/>
                </a:solidFill>
              </a:rPr>
              <a:t>torlojuak</a:t>
            </a:r>
            <a:r>
              <a:rPr lang="en-GB" sz="1500" dirty="0">
                <a:solidFill>
                  <a:schemeClr val="dk1"/>
                </a:solidFill>
              </a:rPr>
              <a:t>, </a:t>
            </a:r>
            <a:r>
              <a:rPr lang="en-GB" sz="1500" dirty="0" err="1">
                <a:solidFill>
                  <a:schemeClr val="dk1"/>
                </a:solidFill>
              </a:rPr>
              <a:t>etab</a:t>
            </a:r>
            <a:r>
              <a:rPr lang="en-GB" sz="1500" dirty="0">
                <a:solidFill>
                  <a:schemeClr val="dk1"/>
                </a:solidFill>
              </a:rPr>
              <a:t>.) </a:t>
            </a:r>
            <a:r>
              <a:rPr lang="en-GB" sz="1500" dirty="0" err="1">
                <a:solidFill>
                  <a:schemeClr val="dk1"/>
                </a:solidFill>
              </a:rPr>
              <a:t>ez</a:t>
            </a:r>
            <a:r>
              <a:rPr lang="en-GB" sz="1500" dirty="0">
                <a:solidFill>
                  <a:schemeClr val="dk1"/>
                </a:solidFill>
              </a:rPr>
              <a:t> </a:t>
            </a:r>
            <a:r>
              <a:rPr lang="en-GB" sz="1500" dirty="0" err="1">
                <a:solidFill>
                  <a:schemeClr val="dk1"/>
                </a:solidFill>
              </a:rPr>
              <a:t>direla</a:t>
            </a:r>
            <a:r>
              <a:rPr lang="en-GB" sz="1500" dirty="0">
                <a:solidFill>
                  <a:schemeClr val="dk1"/>
                </a:solidFill>
              </a:rPr>
              <a:t> </a:t>
            </a:r>
            <a:r>
              <a:rPr lang="en-GB" sz="1500" dirty="0" err="1">
                <a:solidFill>
                  <a:schemeClr val="dk1"/>
                </a:solidFill>
              </a:rPr>
              <a:t>objektu</a:t>
            </a:r>
            <a:r>
              <a:rPr lang="en-GB" sz="1500" dirty="0">
                <a:solidFill>
                  <a:schemeClr val="dk1"/>
                </a:solidFill>
              </a:rPr>
              <a:t> </a:t>
            </a:r>
            <a:r>
              <a:rPr lang="en-GB" sz="1500" dirty="0" err="1">
                <a:solidFill>
                  <a:schemeClr val="dk1"/>
                </a:solidFill>
              </a:rPr>
              <a:t>bezela</a:t>
            </a:r>
            <a:r>
              <a:rPr lang="en-GB" sz="1500" dirty="0">
                <a:solidFill>
                  <a:schemeClr val="dk1"/>
                </a:solidFill>
              </a:rPr>
              <a:t> </a:t>
            </a:r>
            <a:r>
              <a:rPr lang="en-GB" sz="1500" dirty="0" err="1">
                <a:solidFill>
                  <a:schemeClr val="dk1"/>
                </a:solidFill>
              </a:rPr>
              <a:t>kontzideratzen</a:t>
            </a:r>
            <a:r>
              <a:rPr lang="en-GB" sz="1500" dirty="0">
                <a:solidFill>
                  <a:schemeClr val="dk1"/>
                </a:solidFill>
              </a:rPr>
              <a:t>. </a:t>
            </a:r>
            <a:r>
              <a:rPr lang="en-GB" sz="1500" dirty="0" err="1">
                <a:solidFill>
                  <a:schemeClr val="dk1"/>
                </a:solidFill>
              </a:rPr>
              <a:t>Sortu</a:t>
            </a:r>
            <a:r>
              <a:rPr lang="en-GB" sz="1500" dirty="0">
                <a:solidFill>
                  <a:schemeClr val="dk1"/>
                </a:solidFill>
              </a:rPr>
              <a:t> </a:t>
            </a:r>
            <a:r>
              <a:rPr lang="en-GB" sz="1500" dirty="0" err="1">
                <a:solidFill>
                  <a:schemeClr val="dk1"/>
                </a:solidFill>
              </a:rPr>
              <a:t>behar</a:t>
            </a:r>
            <a:r>
              <a:rPr lang="en-GB" sz="1500" dirty="0">
                <a:solidFill>
                  <a:schemeClr val="dk1"/>
                </a:solidFill>
              </a:rPr>
              <a:t> </a:t>
            </a:r>
            <a:r>
              <a:rPr lang="en-GB" sz="1500" dirty="0" err="1">
                <a:solidFill>
                  <a:schemeClr val="dk1"/>
                </a:solidFill>
              </a:rPr>
              <a:t>diren</a:t>
            </a:r>
            <a:r>
              <a:rPr lang="en-GB" sz="1500" dirty="0">
                <a:solidFill>
                  <a:schemeClr val="dk1"/>
                </a:solidFill>
              </a:rPr>
              <a:t> </a:t>
            </a:r>
            <a:r>
              <a:rPr lang="en-GB" sz="1500" dirty="0" err="1">
                <a:solidFill>
                  <a:schemeClr val="dk1"/>
                </a:solidFill>
              </a:rPr>
              <a:t>objetkuak</a:t>
            </a:r>
            <a:r>
              <a:rPr lang="en-GB" sz="1500" dirty="0">
                <a:solidFill>
                  <a:schemeClr val="dk1"/>
                </a:solidFill>
              </a:rPr>
              <a:t>:</a:t>
            </a:r>
            <a:endParaRPr sz="1500" dirty="0">
              <a:solidFill>
                <a:schemeClr val="dk1"/>
              </a:solidFill>
            </a:endParaRPr>
          </a:p>
          <a:p>
            <a:pPr marL="0" marR="0" lvl="0" indent="0" algn="l" rtl="0">
              <a:spcBef>
                <a:spcPts val="0"/>
              </a:spcBef>
              <a:spcAft>
                <a:spcPts val="0"/>
              </a:spcAft>
              <a:buNone/>
            </a:pPr>
            <a:endParaRPr sz="160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PLACA PRINCIPAL</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BASE ARDUINO</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SOPORTE RUEDA 1</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SOPORTE RUEDA 2 </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SOPORTE OMNI RUEDA 1</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SOPORTE OMNI RUEDA 2</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SOPORTE BATERIA </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CURVED SENSOR BOX 1</a:t>
            </a:r>
            <a:endParaRPr dirty="0">
              <a:solidFill>
                <a:schemeClr val="dk1"/>
              </a:solidFill>
            </a:endParaRPr>
          </a:p>
          <a:p>
            <a:pPr marL="457200" lvl="0" indent="-317500" algn="l" rtl="0">
              <a:spcBef>
                <a:spcPts val="0"/>
              </a:spcBef>
              <a:spcAft>
                <a:spcPts val="0"/>
              </a:spcAft>
              <a:buClr>
                <a:schemeClr val="dk1"/>
              </a:buClr>
              <a:buSzPts val="1400"/>
              <a:buChar char="●"/>
            </a:pPr>
            <a:r>
              <a:rPr lang="en-GB" dirty="0">
                <a:solidFill>
                  <a:schemeClr val="dk1"/>
                </a:solidFill>
              </a:rPr>
              <a:t>CURVED SENSOR BOX 2 </a:t>
            </a:r>
            <a:endParaRPr dirty="0">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USB CONECTOR SENSORBOX </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4PIN CONECTOR SENSORBOX</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6a75fd926b_1_13"/>
          <p:cNvSpPr txBox="1">
            <a:spLocks noGrp="1"/>
          </p:cNvSpPr>
          <p:nvPr>
            <p:ph type="title"/>
          </p:nvPr>
        </p:nvSpPr>
        <p:spPr>
          <a:xfrm>
            <a:off x="1236361" y="139312"/>
            <a:ext cx="76938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a:t>Programaren elementuak</a:t>
            </a:r>
            <a:endParaRPr/>
          </a:p>
        </p:txBody>
      </p:sp>
      <p:sp>
        <p:nvSpPr>
          <p:cNvPr id="126" name="Google Shape;126;g36a75fd926b_1_13"/>
          <p:cNvSpPr txBox="1"/>
          <p:nvPr/>
        </p:nvSpPr>
        <p:spPr>
          <a:xfrm>
            <a:off x="640733" y="1384528"/>
            <a:ext cx="44175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222D59"/>
                </a:solidFill>
                <a:latin typeface="Arial Black"/>
                <a:ea typeface="Arial Black"/>
                <a:cs typeface="Arial Black"/>
                <a:sym typeface="Arial Black"/>
              </a:rPr>
              <a:t>“Tool” sortu</a:t>
            </a: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222D59"/>
              </a:solidFill>
              <a:latin typeface="Arial Black"/>
              <a:ea typeface="Arial Black"/>
              <a:cs typeface="Arial Black"/>
              <a:sym typeface="Arial Black"/>
            </a:endParaRPr>
          </a:p>
          <a:p>
            <a:pPr marL="0" marR="0" lvl="0" indent="0" algn="l" rtl="0">
              <a:spcBef>
                <a:spcPts val="0"/>
              </a:spcBef>
              <a:spcAft>
                <a:spcPts val="0"/>
              </a:spcAft>
              <a:buNone/>
            </a:pPr>
            <a:endParaRPr sz="1600" b="1">
              <a:solidFill>
                <a:srgbClr val="1F3864"/>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rPr>
              <a:t>Aukera honekin muntaia burutzeko eta gure lan mahaian edukiko ditugun erreminta guztiak sortuko ditugu. Erreminta bakoitzak bere detekzioa eta izena izango ditu.</a:t>
            </a:r>
            <a:endParaRPr sz="1600">
              <a:solidFill>
                <a:schemeClr val="dk1"/>
              </a:solidFill>
              <a:latin typeface="Arial"/>
              <a:ea typeface="Arial"/>
              <a:cs typeface="Arial"/>
              <a:sym typeface="Arial"/>
            </a:endParaRPr>
          </a:p>
        </p:txBody>
      </p:sp>
      <p:sp>
        <p:nvSpPr>
          <p:cNvPr id="127" name="Google Shape;127;g36a75fd926b_1_13"/>
          <p:cNvSpPr/>
          <p:nvPr/>
        </p:nvSpPr>
        <p:spPr>
          <a:xfrm>
            <a:off x="5349577" y="6494279"/>
            <a:ext cx="20736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28" name="Google Shape;128;g36a75fd926b_1_13"/>
          <p:cNvSpPr/>
          <p:nvPr/>
        </p:nvSpPr>
        <p:spPr>
          <a:xfrm>
            <a:off x="7991825" y="3210075"/>
            <a:ext cx="6234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9" name="Google Shape;129;g36a75fd926b_1_13"/>
          <p:cNvPicPr preferRelativeResize="0"/>
          <p:nvPr/>
        </p:nvPicPr>
        <p:blipFill>
          <a:blip r:embed="rId3">
            <a:alphaModFix/>
          </a:blip>
          <a:stretch>
            <a:fillRect/>
          </a:stretch>
        </p:blipFill>
        <p:spPr>
          <a:xfrm>
            <a:off x="5058225" y="1890725"/>
            <a:ext cx="2850000" cy="2812306"/>
          </a:xfrm>
          <a:prstGeom prst="rect">
            <a:avLst/>
          </a:prstGeom>
          <a:noFill/>
          <a:ln>
            <a:noFill/>
          </a:ln>
        </p:spPr>
      </p:pic>
      <p:sp>
        <p:nvSpPr>
          <p:cNvPr id="130" name="Google Shape;130;g36a75fd926b_1_13"/>
          <p:cNvSpPr/>
          <p:nvPr/>
        </p:nvSpPr>
        <p:spPr>
          <a:xfrm>
            <a:off x="5110650" y="2939728"/>
            <a:ext cx="845700" cy="2610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1" name="Google Shape;131;g36a75fd926b_1_13"/>
          <p:cNvPicPr preferRelativeResize="0"/>
          <p:nvPr/>
        </p:nvPicPr>
        <p:blipFill>
          <a:blip r:embed="rId4">
            <a:alphaModFix/>
          </a:blip>
          <a:stretch>
            <a:fillRect/>
          </a:stretch>
        </p:blipFill>
        <p:spPr>
          <a:xfrm>
            <a:off x="8698826" y="2433922"/>
            <a:ext cx="3132387" cy="181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6C5034DEF31469D687DC74110F0C4" ma:contentTypeVersion="18" ma:contentTypeDescription="Create a new document." ma:contentTypeScope="" ma:versionID="cd9d315d8270f7be5b920ed5fd5d0f0d">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6b63e0ddb06169fe8783dd30dbd1b739"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0DAB6-143F-4181-B34C-01C03F4BDD33}"/>
</file>

<file path=customXml/itemProps2.xml><?xml version="1.0" encoding="utf-8"?>
<ds:datastoreItem xmlns:ds="http://schemas.openxmlformats.org/officeDocument/2006/customXml" ds:itemID="{9A9D973E-62C5-46E7-A148-CDAE326ACAAA}">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28b14d6-6e2c-4870-bd3d-20a4f0e49c9e"/>
    <ds:schemaRef ds:uri="http://purl.org/dc/elements/1.1/"/>
    <ds:schemaRef ds:uri="fab0e02d-7b70-4413-b572-d44f1292ffc6"/>
    <ds:schemaRef ds:uri="http://www.w3.org/XML/1998/namespace"/>
    <ds:schemaRef ds:uri="http://purl.org/dc/terms/"/>
  </ds:schemaRefs>
</ds:datastoreItem>
</file>

<file path=customXml/itemProps3.xml><?xml version="1.0" encoding="utf-8"?>
<ds:datastoreItem xmlns:ds="http://schemas.openxmlformats.org/officeDocument/2006/customXml" ds:itemID="{008073E5-5091-4E9F-B77B-29ED02B179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Panorámica</PresentationFormat>
  <Paragraphs>306</Paragraphs>
  <Slides>39</Slides>
  <Notes>39</Notes>
  <HiddenSlides>0</HiddenSlides>
  <MMClips>0</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COVER</vt:lpstr>
      <vt:lpstr>CONTENT</vt:lpstr>
      <vt:lpstr>Programming of Augmented Reality assisted assembly station - Arkite</vt:lpstr>
      <vt:lpstr>Instalazioa eta sarbidea</vt:lpstr>
      <vt:lpstr>Instalazioa eta sarbidea</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elementuak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prozesuak</vt:lpstr>
      <vt:lpstr>Programaren elementuak</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cp:lastModifiedBy>Unai Ziarsolo</cp:lastModifiedBy>
  <cp:revision>395</cp:revision>
  <dcterms:created xsi:type="dcterms:W3CDTF">2022-08-31T20:39:04Z</dcterms:created>
  <dcterms:modified xsi:type="dcterms:W3CDTF">2025-09-30T10:19:57Z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