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1" r:id="rId5"/>
  </p:sldMasterIdLst>
  <p:notesMasterIdLst>
    <p:notesMasterId r:id="rId45"/>
  </p:notesMasterIdLst>
  <p:sldIdLst>
    <p:sldId id="256"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8" r:id="rId31"/>
    <p:sldId id="289" r:id="rId32"/>
    <p:sldId id="290" r:id="rId33"/>
    <p:sldId id="291" r:id="rId34"/>
    <p:sldId id="282" r:id="rId35"/>
    <p:sldId id="292" r:id="rId36"/>
    <p:sldId id="293" r:id="rId37"/>
    <p:sldId id="294" r:id="rId38"/>
    <p:sldId id="283" r:id="rId39"/>
    <p:sldId id="284" r:id="rId40"/>
    <p:sldId id="285" r:id="rId41"/>
    <p:sldId id="286" r:id="rId42"/>
    <p:sldId id="295" r:id="rId43"/>
    <p:sldId id="287" r:id="rId44"/>
  </p:sldIdLst>
  <p:sldSz cx="12192000" cy="6858000"/>
  <p:notesSz cx="6858000" cy="9144000"/>
  <p:embeddedFontLst>
    <p:embeddedFont>
      <p:font typeface="Arial Black" panose="020B0A04020102020204" pitchFamily="34" charset="0"/>
      <p:regular r:id="rId46"/>
      <p:bold r:id="rId47"/>
    </p:embeddedFont>
    <p:embeddedFont>
      <p:font typeface="Roboto" panose="02000000000000000000"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3" roundtripDataSignature="AMtx7mhgWxImTjqtd+y2IxClbcuH4CE73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8BF317-9C50-4426-9DBF-13124B18B15E}" v="901" dt="2025-09-30T09:01:28.937"/>
    <p1510:client id="{D93642D0-E4DA-4BDC-9B23-4B4B4FE846D6}" v="55" dt="2025-09-30T10:19:27.5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82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3" Type="http://customschemas.google.com/relationships/presentationmetadata" Target="metadata"/><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3.fntdata"/><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1.fntdata"/><Relationship Id="rId59"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4.fntdata"/><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rrasti" userId="S::lerrasti_maltuna.eus#ext#@tknika.onmicrosoft.com::66989535-7207-48ea-a00c-c8df19ab718d" providerId="AD" clId="Web-{D93642D0-E4DA-4BDC-9B23-4B4B4FE846D6}"/>
    <pc:docChg chg="delSld modSld">
      <pc:chgData name="lerrasti" userId="S::lerrasti_maltuna.eus#ext#@tknika.onmicrosoft.com::66989535-7207-48ea-a00c-c8df19ab718d" providerId="AD" clId="Web-{D93642D0-E4DA-4BDC-9B23-4B4B4FE846D6}" dt="2025-09-30T10:19:27.579" v="33"/>
      <pc:docMkLst>
        <pc:docMk/>
      </pc:docMkLst>
      <pc:sldChg chg="del">
        <pc:chgData name="lerrasti" userId="S::lerrasti_maltuna.eus#ext#@tknika.onmicrosoft.com::66989535-7207-48ea-a00c-c8df19ab718d" providerId="AD" clId="Web-{D93642D0-E4DA-4BDC-9B23-4B4B4FE846D6}" dt="2025-09-30T10:19:27.579" v="33"/>
        <pc:sldMkLst>
          <pc:docMk/>
          <pc:sldMk cId="0" sldId="257"/>
        </pc:sldMkLst>
      </pc:sldChg>
      <pc:sldChg chg="modSp">
        <pc:chgData name="lerrasti" userId="S::lerrasti_maltuna.eus#ext#@tknika.onmicrosoft.com::66989535-7207-48ea-a00c-c8df19ab718d" providerId="AD" clId="Web-{D93642D0-E4DA-4BDC-9B23-4B4B4FE846D6}" dt="2025-09-30T10:12:49.513" v="0" actId="20577"/>
        <pc:sldMkLst>
          <pc:docMk/>
          <pc:sldMk cId="0" sldId="283"/>
        </pc:sldMkLst>
        <pc:spChg chg="mod">
          <ac:chgData name="lerrasti" userId="S::lerrasti_maltuna.eus#ext#@tknika.onmicrosoft.com::66989535-7207-48ea-a00c-c8df19ab718d" providerId="AD" clId="Web-{D93642D0-E4DA-4BDC-9B23-4B4B4FE846D6}" dt="2025-09-30T10:12:49.513" v="0" actId="20577"/>
          <ac:spMkLst>
            <pc:docMk/>
            <pc:sldMk cId="0" sldId="283"/>
            <ac:spMk id="3" creationId="{EED54F5F-3C6F-DBF5-C137-03D3DDD389D0}"/>
          </ac:spMkLst>
        </pc:spChg>
      </pc:sldChg>
      <pc:sldChg chg="modSp">
        <pc:chgData name="lerrasti" userId="S::lerrasti_maltuna.eus#ext#@tknika.onmicrosoft.com::66989535-7207-48ea-a00c-c8df19ab718d" providerId="AD" clId="Web-{D93642D0-E4DA-4BDC-9B23-4B4B4FE846D6}" dt="2025-09-30T10:13:48.482" v="8" actId="20577"/>
        <pc:sldMkLst>
          <pc:docMk/>
          <pc:sldMk cId="0" sldId="284"/>
        </pc:sldMkLst>
        <pc:spChg chg="mod">
          <ac:chgData name="lerrasti" userId="S::lerrasti_maltuna.eus#ext#@tknika.onmicrosoft.com::66989535-7207-48ea-a00c-c8df19ab718d" providerId="AD" clId="Web-{D93642D0-E4DA-4BDC-9B23-4B4B4FE846D6}" dt="2025-09-30T10:13:48.482" v="8" actId="20577"/>
          <ac:spMkLst>
            <pc:docMk/>
            <pc:sldMk cId="0" sldId="284"/>
            <ac:spMk id="333" creationId="{00000000-0000-0000-0000-000000000000}"/>
          </ac:spMkLst>
        </pc:spChg>
      </pc:sldChg>
      <pc:sldChg chg="modSp">
        <pc:chgData name="lerrasti" userId="S::lerrasti_maltuna.eus#ext#@tknika.onmicrosoft.com::66989535-7207-48ea-a00c-c8df19ab718d" providerId="AD" clId="Web-{D93642D0-E4DA-4BDC-9B23-4B4B4FE846D6}" dt="2025-09-30T10:14:22.264" v="16" actId="20577"/>
        <pc:sldMkLst>
          <pc:docMk/>
          <pc:sldMk cId="0" sldId="285"/>
        </pc:sldMkLst>
        <pc:spChg chg="mod">
          <ac:chgData name="lerrasti" userId="S::lerrasti_maltuna.eus#ext#@tknika.onmicrosoft.com::66989535-7207-48ea-a00c-c8df19ab718d" providerId="AD" clId="Web-{D93642D0-E4DA-4BDC-9B23-4B4B4FE846D6}" dt="2025-09-30T10:14:22.264" v="16" actId="20577"/>
          <ac:spMkLst>
            <pc:docMk/>
            <pc:sldMk cId="0" sldId="285"/>
            <ac:spMk id="342" creationId="{00000000-0000-0000-0000-000000000000}"/>
          </ac:spMkLst>
        </pc:spChg>
      </pc:sldChg>
      <pc:sldChg chg="modSp">
        <pc:chgData name="lerrasti" userId="S::lerrasti_maltuna.eus#ext#@tknika.onmicrosoft.com::66989535-7207-48ea-a00c-c8df19ab718d" providerId="AD" clId="Web-{D93642D0-E4DA-4BDC-9B23-4B4B4FE846D6}" dt="2025-09-30T10:15:03.483" v="26" actId="20577"/>
        <pc:sldMkLst>
          <pc:docMk/>
          <pc:sldMk cId="0" sldId="286"/>
        </pc:sldMkLst>
        <pc:spChg chg="mod">
          <ac:chgData name="lerrasti" userId="S::lerrasti_maltuna.eus#ext#@tknika.onmicrosoft.com::66989535-7207-48ea-a00c-c8df19ab718d" providerId="AD" clId="Web-{D93642D0-E4DA-4BDC-9B23-4B4B4FE846D6}" dt="2025-09-30T10:15:03.483" v="26" actId="20577"/>
          <ac:spMkLst>
            <pc:docMk/>
            <pc:sldMk cId="0" sldId="286"/>
            <ac:spMk id="351" creationId="{00000000-0000-0000-0000-000000000000}"/>
          </ac:spMkLst>
        </pc:spChg>
      </pc:sldChg>
      <pc:sldChg chg="modSp">
        <pc:chgData name="lerrasti" userId="S::lerrasti_maltuna.eus#ext#@tknika.onmicrosoft.com::66989535-7207-48ea-a00c-c8df19ab718d" providerId="AD" clId="Web-{D93642D0-E4DA-4BDC-9B23-4B4B4FE846D6}" dt="2025-09-30T10:15:35.452" v="32" actId="20577"/>
        <pc:sldMkLst>
          <pc:docMk/>
          <pc:sldMk cId="656157259" sldId="295"/>
        </pc:sldMkLst>
        <pc:spChg chg="mod">
          <ac:chgData name="lerrasti" userId="S::lerrasti_maltuna.eus#ext#@tknika.onmicrosoft.com::66989535-7207-48ea-a00c-c8df19ab718d" providerId="AD" clId="Web-{D93642D0-E4DA-4BDC-9B23-4B4B4FE846D6}" dt="2025-09-30T10:15:35.452" v="32" actId="20577"/>
          <ac:spMkLst>
            <pc:docMk/>
            <pc:sldMk cId="656157259" sldId="295"/>
            <ac:spMk id="270" creationId="{ABE6EE84-359B-5F25-20F6-B82E458D3892}"/>
          </ac:spMkLst>
        </pc:spChg>
      </pc:sldChg>
    </pc:docChg>
  </pc:docChgLst>
  <pc:docChgLst>
    <pc:chgData name="lerrasti" userId="S::lerrasti_maltuna.eus#ext#@tknika.onmicrosoft.com::66989535-7207-48ea-a00c-c8df19ab718d" providerId="AD" clId="Web-{238BF317-9C50-4426-9DBF-13124B18B15E}"/>
    <pc:docChg chg="modSld">
      <pc:chgData name="lerrasti" userId="S::lerrasti_maltuna.eus#ext#@tknika.onmicrosoft.com::66989535-7207-48ea-a00c-c8df19ab718d" providerId="AD" clId="Web-{238BF317-9C50-4426-9DBF-13124B18B15E}" dt="2025-09-30T09:01:28.578" v="486" actId="20577"/>
      <pc:docMkLst>
        <pc:docMk/>
      </pc:docMkLst>
      <pc:sldChg chg="modSp">
        <pc:chgData name="lerrasti" userId="S::lerrasti_maltuna.eus#ext#@tknika.onmicrosoft.com::66989535-7207-48ea-a00c-c8df19ab718d" providerId="AD" clId="Web-{238BF317-9C50-4426-9DBF-13124B18B15E}" dt="2025-09-30T08:30:39.788" v="27" actId="20577"/>
        <pc:sldMkLst>
          <pc:docMk/>
          <pc:sldMk cId="0" sldId="260"/>
        </pc:sldMkLst>
        <pc:spChg chg="mod">
          <ac:chgData name="lerrasti" userId="S::lerrasti_maltuna.eus#ext#@tknika.onmicrosoft.com::66989535-7207-48ea-a00c-c8df19ab718d" providerId="AD" clId="Web-{238BF317-9C50-4426-9DBF-13124B18B15E}" dt="2025-09-30T08:30:39.788" v="27" actId="20577"/>
          <ac:spMkLst>
            <pc:docMk/>
            <pc:sldMk cId="0" sldId="260"/>
            <ac:spMk id="73" creationId="{00000000-0000-0000-0000-000000000000}"/>
          </ac:spMkLst>
        </pc:spChg>
      </pc:sldChg>
      <pc:sldChg chg="modSp">
        <pc:chgData name="lerrasti" userId="S::lerrasti_maltuna.eus#ext#@tknika.onmicrosoft.com::66989535-7207-48ea-a00c-c8df19ab718d" providerId="AD" clId="Web-{238BF317-9C50-4426-9DBF-13124B18B15E}" dt="2025-09-30T08:32:37.919" v="59" actId="20577"/>
        <pc:sldMkLst>
          <pc:docMk/>
          <pc:sldMk cId="0" sldId="261"/>
        </pc:sldMkLst>
        <pc:spChg chg="mod">
          <ac:chgData name="lerrasti" userId="S::lerrasti_maltuna.eus#ext#@tknika.onmicrosoft.com::66989535-7207-48ea-a00c-c8df19ab718d" providerId="AD" clId="Web-{238BF317-9C50-4426-9DBF-13124B18B15E}" dt="2025-09-30T08:32:37.919" v="59" actId="20577"/>
          <ac:spMkLst>
            <pc:docMk/>
            <pc:sldMk cId="0" sldId="261"/>
            <ac:spMk id="3" creationId="{1B5452DA-B38C-AB52-22B8-3D292CF3C734}"/>
          </ac:spMkLst>
        </pc:spChg>
      </pc:sldChg>
      <pc:sldChg chg="modSp">
        <pc:chgData name="lerrasti" userId="S::lerrasti_maltuna.eus#ext#@tknika.onmicrosoft.com::66989535-7207-48ea-a00c-c8df19ab718d" providerId="AD" clId="Web-{238BF317-9C50-4426-9DBF-13124B18B15E}" dt="2025-09-30T08:32:53.560" v="62" actId="20577"/>
        <pc:sldMkLst>
          <pc:docMk/>
          <pc:sldMk cId="0" sldId="262"/>
        </pc:sldMkLst>
        <pc:spChg chg="mod">
          <ac:chgData name="lerrasti" userId="S::lerrasti_maltuna.eus#ext#@tknika.onmicrosoft.com::66989535-7207-48ea-a00c-c8df19ab718d" providerId="AD" clId="Web-{238BF317-9C50-4426-9DBF-13124B18B15E}" dt="2025-09-30T08:32:53.560" v="62" actId="20577"/>
          <ac:spMkLst>
            <pc:docMk/>
            <pc:sldMk cId="0" sldId="262"/>
            <ac:spMk id="92" creationId="{00000000-0000-0000-0000-000000000000}"/>
          </ac:spMkLst>
        </pc:spChg>
      </pc:sldChg>
      <pc:sldChg chg="modSp">
        <pc:chgData name="lerrasti" userId="S::lerrasti_maltuna.eus#ext#@tknika.onmicrosoft.com::66989535-7207-48ea-a00c-c8df19ab718d" providerId="AD" clId="Web-{238BF317-9C50-4426-9DBF-13124B18B15E}" dt="2025-09-30T08:36:39.453" v="74" actId="20577"/>
        <pc:sldMkLst>
          <pc:docMk/>
          <pc:sldMk cId="0" sldId="278"/>
        </pc:sldMkLst>
        <pc:spChg chg="mod">
          <ac:chgData name="lerrasti" userId="S::lerrasti_maltuna.eus#ext#@tknika.onmicrosoft.com::66989535-7207-48ea-a00c-c8df19ab718d" providerId="AD" clId="Web-{238BF317-9C50-4426-9DBF-13124B18B15E}" dt="2025-09-30T08:36:39.453" v="74" actId="20577"/>
          <ac:spMkLst>
            <pc:docMk/>
            <pc:sldMk cId="0" sldId="278"/>
            <ac:spMk id="277" creationId="{00000000-0000-0000-0000-000000000000}"/>
          </ac:spMkLst>
        </pc:spChg>
      </pc:sldChg>
      <pc:sldChg chg="modSp">
        <pc:chgData name="lerrasti" userId="S::lerrasti_maltuna.eus#ext#@tknika.onmicrosoft.com::66989535-7207-48ea-a00c-c8df19ab718d" providerId="AD" clId="Web-{238BF317-9C50-4426-9DBF-13124B18B15E}" dt="2025-09-30T09:01:28.578" v="486" actId="20577"/>
        <pc:sldMkLst>
          <pc:docMk/>
          <pc:sldMk cId="0" sldId="283"/>
        </pc:sldMkLst>
        <pc:spChg chg="mod">
          <ac:chgData name="lerrasti" userId="S::lerrasti_maltuna.eus#ext#@tknika.onmicrosoft.com::66989535-7207-48ea-a00c-c8df19ab718d" providerId="AD" clId="Web-{238BF317-9C50-4426-9DBF-13124B18B15E}" dt="2025-09-30T09:01:28.578" v="486" actId="20577"/>
          <ac:spMkLst>
            <pc:docMk/>
            <pc:sldMk cId="0" sldId="283"/>
            <ac:spMk id="3" creationId="{EED54F5F-3C6F-DBF5-C137-03D3DDD389D0}"/>
          </ac:spMkLst>
        </pc:spChg>
        <pc:spChg chg="mod">
          <ac:chgData name="lerrasti" userId="S::lerrasti_maltuna.eus#ext#@tknika.onmicrosoft.com::66989535-7207-48ea-a00c-c8df19ab718d" providerId="AD" clId="Web-{238BF317-9C50-4426-9DBF-13124B18B15E}" dt="2025-09-30T09:00:12.109" v="466" actId="20577"/>
          <ac:spMkLst>
            <pc:docMk/>
            <pc:sldMk cId="0" sldId="283"/>
            <ac:spMk id="324" creationId="{00000000-0000-0000-0000-000000000000}"/>
          </ac:spMkLst>
        </pc:spChg>
      </pc:sldChg>
      <pc:sldChg chg="modSp">
        <pc:chgData name="lerrasti" userId="S::lerrasti_maltuna.eus#ext#@tknika.onmicrosoft.com::66989535-7207-48ea-a00c-c8df19ab718d" providerId="AD" clId="Web-{238BF317-9C50-4426-9DBF-13124B18B15E}" dt="2025-09-30T08:39:04.098" v="116" actId="20577"/>
        <pc:sldMkLst>
          <pc:docMk/>
          <pc:sldMk cId="1638267791" sldId="288"/>
        </pc:sldMkLst>
        <pc:spChg chg="mod">
          <ac:chgData name="lerrasti" userId="S::lerrasti_maltuna.eus#ext#@tknika.onmicrosoft.com::66989535-7207-48ea-a00c-c8df19ab718d" providerId="AD" clId="Web-{238BF317-9C50-4426-9DBF-13124B18B15E}" dt="2025-09-30T08:38:28.908" v="103" actId="20577"/>
          <ac:spMkLst>
            <pc:docMk/>
            <pc:sldMk cId="1638267791" sldId="288"/>
            <ac:spMk id="4" creationId="{45213415-9FA3-6618-AA7B-496F18C28C1E}"/>
          </ac:spMkLst>
        </pc:spChg>
        <pc:spChg chg="mod">
          <ac:chgData name="lerrasti" userId="S::lerrasti_maltuna.eus#ext#@tknika.onmicrosoft.com::66989535-7207-48ea-a00c-c8df19ab718d" providerId="AD" clId="Web-{238BF317-9C50-4426-9DBF-13124B18B15E}" dt="2025-09-30T08:39:04.098" v="116" actId="20577"/>
          <ac:spMkLst>
            <pc:docMk/>
            <pc:sldMk cId="1638267791" sldId="288"/>
            <ac:spMk id="6" creationId="{EC2C2DCE-9D6B-6C87-B445-68A6137ABD63}"/>
          </ac:spMkLst>
        </pc:spChg>
      </pc:sldChg>
      <pc:sldChg chg="modSp">
        <pc:chgData name="lerrasti" userId="S::lerrasti_maltuna.eus#ext#@tknika.onmicrosoft.com::66989535-7207-48ea-a00c-c8df19ab718d" providerId="AD" clId="Web-{238BF317-9C50-4426-9DBF-13124B18B15E}" dt="2025-09-30T08:45:47.769" v="244" actId="20577"/>
        <pc:sldMkLst>
          <pc:docMk/>
          <pc:sldMk cId="2939197265" sldId="289"/>
        </pc:sldMkLst>
        <pc:spChg chg="mod">
          <ac:chgData name="lerrasti" userId="S::lerrasti_maltuna.eus#ext#@tknika.onmicrosoft.com::66989535-7207-48ea-a00c-c8df19ab718d" providerId="AD" clId="Web-{238BF317-9C50-4426-9DBF-13124B18B15E}" dt="2025-09-30T08:41:52.953" v="196" actId="1076"/>
          <ac:spMkLst>
            <pc:docMk/>
            <pc:sldMk cId="2939197265" sldId="289"/>
            <ac:spMk id="4" creationId="{B43CF415-E32A-85A5-3E89-04D5BDE95CB8}"/>
          </ac:spMkLst>
        </pc:spChg>
        <pc:spChg chg="mod">
          <ac:chgData name="lerrasti" userId="S::lerrasti_maltuna.eus#ext#@tknika.onmicrosoft.com::66989535-7207-48ea-a00c-c8df19ab718d" providerId="AD" clId="Web-{238BF317-9C50-4426-9DBF-13124B18B15E}" dt="2025-09-30T08:45:47.769" v="244" actId="20577"/>
          <ac:spMkLst>
            <pc:docMk/>
            <pc:sldMk cId="2939197265" sldId="289"/>
            <ac:spMk id="5" creationId="{6E7DE69F-E061-2C83-A2D3-48F8FC64FDD9}"/>
          </ac:spMkLst>
        </pc:spChg>
      </pc:sldChg>
      <pc:sldChg chg="modSp">
        <pc:chgData name="lerrasti" userId="S::lerrasti_maltuna.eus#ext#@tknika.onmicrosoft.com::66989535-7207-48ea-a00c-c8df19ab718d" providerId="AD" clId="Web-{238BF317-9C50-4426-9DBF-13124B18B15E}" dt="2025-09-30T08:52:59.317" v="383" actId="20577"/>
        <pc:sldMkLst>
          <pc:docMk/>
          <pc:sldMk cId="1140109743" sldId="290"/>
        </pc:sldMkLst>
        <pc:spChg chg="mod">
          <ac:chgData name="lerrasti" userId="S::lerrasti_maltuna.eus#ext#@tknika.onmicrosoft.com::66989535-7207-48ea-a00c-c8df19ab718d" providerId="AD" clId="Web-{238BF317-9C50-4426-9DBF-13124B18B15E}" dt="2025-09-30T08:47:10.315" v="265" actId="20577"/>
          <ac:spMkLst>
            <pc:docMk/>
            <pc:sldMk cId="1140109743" sldId="290"/>
            <ac:spMk id="4" creationId="{E24B6762-5E3C-04FD-0E12-F5C0D50580B9}"/>
          </ac:spMkLst>
        </pc:spChg>
        <pc:spChg chg="mod">
          <ac:chgData name="lerrasti" userId="S::lerrasti_maltuna.eus#ext#@tknika.onmicrosoft.com::66989535-7207-48ea-a00c-c8df19ab718d" providerId="AD" clId="Web-{238BF317-9C50-4426-9DBF-13124B18B15E}" dt="2025-09-30T08:52:59.317" v="383" actId="20577"/>
          <ac:spMkLst>
            <pc:docMk/>
            <pc:sldMk cId="1140109743" sldId="290"/>
            <ac:spMk id="6" creationId="{710D91F8-307E-8F0F-1FD0-B8D02EA3FA4B}"/>
          </ac:spMkLst>
        </pc:spChg>
      </pc:sldChg>
      <pc:sldChg chg="modSp">
        <pc:chgData name="lerrasti" userId="S::lerrasti_maltuna.eus#ext#@tknika.onmicrosoft.com::66989535-7207-48ea-a00c-c8df19ab718d" providerId="AD" clId="Web-{238BF317-9C50-4426-9DBF-13124B18B15E}" dt="2025-09-30T08:55:37.966" v="398" actId="20577"/>
        <pc:sldMkLst>
          <pc:docMk/>
          <pc:sldMk cId="3068758744" sldId="291"/>
        </pc:sldMkLst>
        <pc:spChg chg="mod">
          <ac:chgData name="lerrasti" userId="S::lerrasti_maltuna.eus#ext#@tknika.onmicrosoft.com::66989535-7207-48ea-a00c-c8df19ab718d" providerId="AD" clId="Web-{238BF317-9C50-4426-9DBF-13124B18B15E}" dt="2025-09-30T08:54:41.526" v="393" actId="20577"/>
          <ac:spMkLst>
            <pc:docMk/>
            <pc:sldMk cId="3068758744" sldId="291"/>
            <ac:spMk id="6" creationId="{C2DB341C-2B94-1BB5-FFEE-7916FD4C6501}"/>
          </ac:spMkLst>
        </pc:spChg>
        <pc:spChg chg="mod">
          <ac:chgData name="lerrasti" userId="S::lerrasti_maltuna.eus#ext#@tknika.onmicrosoft.com::66989535-7207-48ea-a00c-c8df19ab718d" providerId="AD" clId="Web-{238BF317-9C50-4426-9DBF-13124B18B15E}" dt="2025-09-30T08:55:37.966" v="398" actId="20577"/>
          <ac:spMkLst>
            <pc:docMk/>
            <pc:sldMk cId="3068758744" sldId="291"/>
            <ac:spMk id="10" creationId="{7A04C26F-8C19-A473-F93B-B3962390D4D0}"/>
          </ac:spMkLst>
        </pc:spChg>
      </pc:sldChg>
      <pc:sldChg chg="modSp">
        <pc:chgData name="lerrasti" userId="S::lerrasti_maltuna.eus#ext#@tknika.onmicrosoft.com::66989535-7207-48ea-a00c-c8df19ab718d" providerId="AD" clId="Web-{238BF317-9C50-4426-9DBF-13124B18B15E}" dt="2025-09-30T08:56:49.190" v="416" actId="20577"/>
        <pc:sldMkLst>
          <pc:docMk/>
          <pc:sldMk cId="2346595326" sldId="292"/>
        </pc:sldMkLst>
        <pc:spChg chg="mod">
          <ac:chgData name="lerrasti" userId="S::lerrasti_maltuna.eus#ext#@tknika.onmicrosoft.com::66989535-7207-48ea-a00c-c8df19ab718d" providerId="AD" clId="Web-{238BF317-9C50-4426-9DBF-13124B18B15E}" dt="2025-09-30T08:56:23.951" v="406" actId="20577"/>
          <ac:spMkLst>
            <pc:docMk/>
            <pc:sldMk cId="2346595326" sldId="292"/>
            <ac:spMk id="4" creationId="{67318934-9252-911A-BC1B-37C30F9F7FB6}"/>
          </ac:spMkLst>
        </pc:spChg>
        <pc:spChg chg="mod">
          <ac:chgData name="lerrasti" userId="S::lerrasti_maltuna.eus#ext#@tknika.onmicrosoft.com::66989535-7207-48ea-a00c-c8df19ab718d" providerId="AD" clId="Web-{238BF317-9C50-4426-9DBF-13124B18B15E}" dt="2025-09-30T08:56:49.190" v="416" actId="20577"/>
          <ac:spMkLst>
            <pc:docMk/>
            <pc:sldMk cId="2346595326" sldId="292"/>
            <ac:spMk id="10" creationId="{8ED06FDD-853A-8534-4684-338BDEA78E52}"/>
          </ac:spMkLst>
        </pc:spChg>
      </pc:sldChg>
      <pc:sldChg chg="modSp">
        <pc:chgData name="lerrasti" userId="S::lerrasti_maltuna.eus#ext#@tknika.onmicrosoft.com::66989535-7207-48ea-a00c-c8df19ab718d" providerId="AD" clId="Web-{238BF317-9C50-4426-9DBF-13124B18B15E}" dt="2025-09-30T09:00:56.593" v="480" actId="20577"/>
        <pc:sldMkLst>
          <pc:docMk/>
          <pc:sldMk cId="1358320030" sldId="293"/>
        </pc:sldMkLst>
        <pc:spChg chg="mod">
          <ac:chgData name="lerrasti" userId="S::lerrasti_maltuna.eus#ext#@tknika.onmicrosoft.com::66989535-7207-48ea-a00c-c8df19ab718d" providerId="AD" clId="Web-{238BF317-9C50-4426-9DBF-13124B18B15E}" dt="2025-09-30T08:57:28.561" v="434" actId="20577"/>
          <ac:spMkLst>
            <pc:docMk/>
            <pc:sldMk cId="1358320030" sldId="293"/>
            <ac:spMk id="4" creationId="{11DCF8EA-94A5-61AC-2F8A-0DC7E841BA26}"/>
          </ac:spMkLst>
        </pc:spChg>
        <pc:spChg chg="mod">
          <ac:chgData name="lerrasti" userId="S::lerrasti_maltuna.eus#ext#@tknika.onmicrosoft.com::66989535-7207-48ea-a00c-c8df19ab718d" providerId="AD" clId="Web-{238BF317-9C50-4426-9DBF-13124B18B15E}" dt="2025-09-30T08:58:03.764" v="443" actId="20577"/>
          <ac:spMkLst>
            <pc:docMk/>
            <pc:sldMk cId="1358320030" sldId="293"/>
            <ac:spMk id="10" creationId="{CC8F1E2E-1F1B-1E50-0E51-D810C810AFD3}"/>
          </ac:spMkLst>
        </pc:spChg>
        <pc:spChg chg="mod">
          <ac:chgData name="lerrasti" userId="S::lerrasti_maltuna.eus#ext#@tknika.onmicrosoft.com::66989535-7207-48ea-a00c-c8df19ab718d" providerId="AD" clId="Web-{238BF317-9C50-4426-9DBF-13124B18B15E}" dt="2025-09-30T09:00:56.593" v="480" actId="20577"/>
          <ac:spMkLst>
            <pc:docMk/>
            <pc:sldMk cId="1358320030" sldId="293"/>
            <ac:spMk id="306" creationId="{5B230FE3-9639-F8F9-6528-986CE313FB7B}"/>
          </ac:spMkLst>
        </pc:spChg>
      </pc:sldChg>
      <pc:sldChg chg="modSp">
        <pc:chgData name="lerrasti" userId="S::lerrasti_maltuna.eus#ext#@tknika.onmicrosoft.com::66989535-7207-48ea-a00c-c8df19ab718d" providerId="AD" clId="Web-{238BF317-9C50-4426-9DBF-13124B18B15E}" dt="2025-09-30T09:00:44.109" v="478" actId="20577"/>
        <pc:sldMkLst>
          <pc:docMk/>
          <pc:sldMk cId="1512042279" sldId="294"/>
        </pc:sldMkLst>
        <pc:spChg chg="mod">
          <ac:chgData name="lerrasti" userId="S::lerrasti_maltuna.eus#ext#@tknika.onmicrosoft.com::66989535-7207-48ea-a00c-c8df19ab718d" providerId="AD" clId="Web-{238BF317-9C50-4426-9DBF-13124B18B15E}" dt="2025-09-30T08:58:33.358" v="448" actId="20577"/>
          <ac:spMkLst>
            <pc:docMk/>
            <pc:sldMk cId="1512042279" sldId="294"/>
            <ac:spMk id="4" creationId="{13549827-F313-B989-C87E-AEA2BCC99E2F}"/>
          </ac:spMkLst>
        </pc:spChg>
        <pc:spChg chg="mod">
          <ac:chgData name="lerrasti" userId="S::lerrasti_maltuna.eus#ext#@tknika.onmicrosoft.com::66989535-7207-48ea-a00c-c8df19ab718d" providerId="AD" clId="Web-{238BF317-9C50-4426-9DBF-13124B18B15E}" dt="2025-09-30T08:58:52.639" v="454" actId="20577"/>
          <ac:spMkLst>
            <pc:docMk/>
            <pc:sldMk cId="1512042279" sldId="294"/>
            <ac:spMk id="10" creationId="{550F8393-B870-6991-102D-481E90355C99}"/>
          </ac:spMkLst>
        </pc:spChg>
        <pc:spChg chg="mod">
          <ac:chgData name="lerrasti" userId="S::lerrasti_maltuna.eus#ext#@tknika.onmicrosoft.com::66989535-7207-48ea-a00c-c8df19ab718d" providerId="AD" clId="Web-{238BF317-9C50-4426-9DBF-13124B18B15E}" dt="2025-09-30T09:00:44.109" v="478" actId="20577"/>
          <ac:spMkLst>
            <pc:docMk/>
            <pc:sldMk cId="1512042279" sldId="294"/>
            <ac:spMk id="306" creationId="{81F5B47D-4264-3A0C-BCDB-E1FB49E5B6A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 name="Google Shape;3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3d4948577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33d4948577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g33d4948577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3d49485776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33d49485776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33d49485776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6ad87e9ff7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36ad87e9ff7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g36ad87e9ff7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6a75fd926b_1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36a75fd926b_1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36a75fd926b_1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3d49485776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33d49485776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g33d49485776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3d49485776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33d49485776_0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33d49485776_0_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6a75fd926b_1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36a75fd926b_1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g36a75fd926b_1_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3d49485776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33d49485776_0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g33d49485776_0_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3d49485776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33d49485776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g33d49485776_0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6a75fd926b_1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36a75fd926b_1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g36a75fd926b_1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3d49485776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33d49485776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g33d49485776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3d49485776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g33d49485776_0_1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g33d49485776_0_1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GB"/>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625889f9a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3625889f9a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3625889f9a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a:extLst>
            <a:ext uri="{FF2B5EF4-FFF2-40B4-BE49-F238E27FC236}">
              <a16:creationId xmlns:a16="http://schemas.microsoft.com/office/drawing/2014/main" id="{E2DA8677-A064-DF1B-8913-66DA7E4DAB3E}"/>
            </a:ext>
          </a:extLst>
        </p:cNvPr>
        <p:cNvGrpSpPr/>
        <p:nvPr/>
      </p:nvGrpSpPr>
      <p:grpSpPr>
        <a:xfrm>
          <a:off x="0" y="0"/>
          <a:ext cx="0" cy="0"/>
          <a:chOff x="0" y="0"/>
          <a:chExt cx="0" cy="0"/>
        </a:xfrm>
      </p:grpSpPr>
      <p:sp>
        <p:nvSpPr>
          <p:cNvPr id="301" name="Google Shape;301;g3625889f9ab_0_0:notes">
            <a:extLst>
              <a:ext uri="{FF2B5EF4-FFF2-40B4-BE49-F238E27FC236}">
                <a16:creationId xmlns:a16="http://schemas.microsoft.com/office/drawing/2014/main" id="{3E22B8A1-B817-695E-20DB-69B9252A8D7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3625889f9ab_0_0:notes">
            <a:extLst>
              <a:ext uri="{FF2B5EF4-FFF2-40B4-BE49-F238E27FC236}">
                <a16:creationId xmlns:a16="http://schemas.microsoft.com/office/drawing/2014/main" id="{D0046FEA-5BAB-392F-C49D-803A3D8F24A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3625889f9ab_0_0:notes">
            <a:extLst>
              <a:ext uri="{FF2B5EF4-FFF2-40B4-BE49-F238E27FC236}">
                <a16:creationId xmlns:a16="http://schemas.microsoft.com/office/drawing/2014/main" id="{7342E30E-A2FB-8569-6D3E-7D7B94DE6FA9}"/>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GB"/>
              <a:t>27</a:t>
            </a:fld>
            <a:endParaRPr/>
          </a:p>
        </p:txBody>
      </p:sp>
    </p:spTree>
    <p:extLst>
      <p:ext uri="{BB962C8B-B14F-4D97-AF65-F5344CB8AC3E}">
        <p14:creationId xmlns:p14="http://schemas.microsoft.com/office/powerpoint/2010/main" val="3708050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a:extLst>
            <a:ext uri="{FF2B5EF4-FFF2-40B4-BE49-F238E27FC236}">
              <a16:creationId xmlns:a16="http://schemas.microsoft.com/office/drawing/2014/main" id="{9ADAC61F-F690-C82A-8551-5DEFF046CAB7}"/>
            </a:ext>
          </a:extLst>
        </p:cNvPr>
        <p:cNvGrpSpPr/>
        <p:nvPr/>
      </p:nvGrpSpPr>
      <p:grpSpPr>
        <a:xfrm>
          <a:off x="0" y="0"/>
          <a:ext cx="0" cy="0"/>
          <a:chOff x="0" y="0"/>
          <a:chExt cx="0" cy="0"/>
        </a:xfrm>
      </p:grpSpPr>
      <p:sp>
        <p:nvSpPr>
          <p:cNvPr id="301" name="Google Shape;301;g3625889f9ab_0_0:notes">
            <a:extLst>
              <a:ext uri="{FF2B5EF4-FFF2-40B4-BE49-F238E27FC236}">
                <a16:creationId xmlns:a16="http://schemas.microsoft.com/office/drawing/2014/main" id="{AFEAFB00-EBD7-3537-F80E-101CF471B35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3625889f9ab_0_0:notes">
            <a:extLst>
              <a:ext uri="{FF2B5EF4-FFF2-40B4-BE49-F238E27FC236}">
                <a16:creationId xmlns:a16="http://schemas.microsoft.com/office/drawing/2014/main" id="{323334C8-3B3B-8B9B-068F-593C4FE7A50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3625889f9ab_0_0:notes">
            <a:extLst>
              <a:ext uri="{FF2B5EF4-FFF2-40B4-BE49-F238E27FC236}">
                <a16:creationId xmlns:a16="http://schemas.microsoft.com/office/drawing/2014/main" id="{C6B80FB2-4D41-776E-2851-BBA07CAE28AB}"/>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GB"/>
              <a:t>28</a:t>
            </a:fld>
            <a:endParaRPr/>
          </a:p>
        </p:txBody>
      </p:sp>
    </p:spTree>
    <p:extLst>
      <p:ext uri="{BB962C8B-B14F-4D97-AF65-F5344CB8AC3E}">
        <p14:creationId xmlns:p14="http://schemas.microsoft.com/office/powerpoint/2010/main" val="2832483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a:extLst>
            <a:ext uri="{FF2B5EF4-FFF2-40B4-BE49-F238E27FC236}">
              <a16:creationId xmlns:a16="http://schemas.microsoft.com/office/drawing/2014/main" id="{5AC609D2-89C4-6358-59F9-CC1456208B3D}"/>
            </a:ext>
          </a:extLst>
        </p:cNvPr>
        <p:cNvGrpSpPr/>
        <p:nvPr/>
      </p:nvGrpSpPr>
      <p:grpSpPr>
        <a:xfrm>
          <a:off x="0" y="0"/>
          <a:ext cx="0" cy="0"/>
          <a:chOff x="0" y="0"/>
          <a:chExt cx="0" cy="0"/>
        </a:xfrm>
      </p:grpSpPr>
      <p:sp>
        <p:nvSpPr>
          <p:cNvPr id="301" name="Google Shape;301;g3625889f9ab_0_0:notes">
            <a:extLst>
              <a:ext uri="{FF2B5EF4-FFF2-40B4-BE49-F238E27FC236}">
                <a16:creationId xmlns:a16="http://schemas.microsoft.com/office/drawing/2014/main" id="{67A81AFC-1201-5A8C-DAB1-6E4272E7CE8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3625889f9ab_0_0:notes">
            <a:extLst>
              <a:ext uri="{FF2B5EF4-FFF2-40B4-BE49-F238E27FC236}">
                <a16:creationId xmlns:a16="http://schemas.microsoft.com/office/drawing/2014/main" id="{E9B3CA34-ADE4-ABBA-A1CF-824427ADB4B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3625889f9ab_0_0:notes">
            <a:extLst>
              <a:ext uri="{FF2B5EF4-FFF2-40B4-BE49-F238E27FC236}">
                <a16:creationId xmlns:a16="http://schemas.microsoft.com/office/drawing/2014/main" id="{80D842E2-0BB2-45E1-D2B0-EB506CF6FD4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GB"/>
              <a:t>29</a:t>
            </a:fld>
            <a:endParaRPr/>
          </a:p>
        </p:txBody>
      </p:sp>
    </p:spTree>
    <p:extLst>
      <p:ext uri="{BB962C8B-B14F-4D97-AF65-F5344CB8AC3E}">
        <p14:creationId xmlns:p14="http://schemas.microsoft.com/office/powerpoint/2010/main" val="8521180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a:extLst>
            <a:ext uri="{FF2B5EF4-FFF2-40B4-BE49-F238E27FC236}">
              <a16:creationId xmlns:a16="http://schemas.microsoft.com/office/drawing/2014/main" id="{B662836B-6B77-AB5A-E636-6A7735BB00E0}"/>
            </a:ext>
          </a:extLst>
        </p:cNvPr>
        <p:cNvGrpSpPr/>
        <p:nvPr/>
      </p:nvGrpSpPr>
      <p:grpSpPr>
        <a:xfrm>
          <a:off x="0" y="0"/>
          <a:ext cx="0" cy="0"/>
          <a:chOff x="0" y="0"/>
          <a:chExt cx="0" cy="0"/>
        </a:xfrm>
      </p:grpSpPr>
      <p:sp>
        <p:nvSpPr>
          <p:cNvPr id="301" name="Google Shape;301;g3625889f9ab_0_0:notes">
            <a:extLst>
              <a:ext uri="{FF2B5EF4-FFF2-40B4-BE49-F238E27FC236}">
                <a16:creationId xmlns:a16="http://schemas.microsoft.com/office/drawing/2014/main" id="{727570BF-FF5C-BECF-CF8B-C4F3A8219B5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3625889f9ab_0_0:notes">
            <a:extLst>
              <a:ext uri="{FF2B5EF4-FFF2-40B4-BE49-F238E27FC236}">
                <a16:creationId xmlns:a16="http://schemas.microsoft.com/office/drawing/2014/main" id="{1DB365FF-616C-6A67-0361-39C775546AE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3625889f9ab_0_0:notes">
            <a:extLst>
              <a:ext uri="{FF2B5EF4-FFF2-40B4-BE49-F238E27FC236}">
                <a16:creationId xmlns:a16="http://schemas.microsoft.com/office/drawing/2014/main" id="{A203D0EA-FB52-270F-68D4-A019C99C246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GB"/>
              <a:t>30</a:t>
            </a:fld>
            <a:endParaRPr/>
          </a:p>
        </p:txBody>
      </p:sp>
    </p:spTree>
    <p:extLst>
      <p:ext uri="{BB962C8B-B14F-4D97-AF65-F5344CB8AC3E}">
        <p14:creationId xmlns:p14="http://schemas.microsoft.com/office/powerpoint/2010/main" val="3401377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625889f9ab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3625889f9ab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g3625889f9ab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GB"/>
              <a:t>31</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a:extLst>
            <a:ext uri="{FF2B5EF4-FFF2-40B4-BE49-F238E27FC236}">
              <a16:creationId xmlns:a16="http://schemas.microsoft.com/office/drawing/2014/main" id="{1692FB68-3FAD-5B3A-89C0-931E3A2ABE56}"/>
            </a:ext>
          </a:extLst>
        </p:cNvPr>
        <p:cNvGrpSpPr/>
        <p:nvPr/>
      </p:nvGrpSpPr>
      <p:grpSpPr>
        <a:xfrm>
          <a:off x="0" y="0"/>
          <a:ext cx="0" cy="0"/>
          <a:chOff x="0" y="0"/>
          <a:chExt cx="0" cy="0"/>
        </a:xfrm>
      </p:grpSpPr>
      <p:sp>
        <p:nvSpPr>
          <p:cNvPr id="301" name="Google Shape;301;g3625889f9ab_0_0:notes">
            <a:extLst>
              <a:ext uri="{FF2B5EF4-FFF2-40B4-BE49-F238E27FC236}">
                <a16:creationId xmlns:a16="http://schemas.microsoft.com/office/drawing/2014/main" id="{5C7E1449-E2E3-C66F-F2A6-0A67EC6E2DD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3625889f9ab_0_0:notes">
            <a:extLst>
              <a:ext uri="{FF2B5EF4-FFF2-40B4-BE49-F238E27FC236}">
                <a16:creationId xmlns:a16="http://schemas.microsoft.com/office/drawing/2014/main" id="{8E637F93-DF85-DB96-E863-982DD32A347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3625889f9ab_0_0:notes">
            <a:extLst>
              <a:ext uri="{FF2B5EF4-FFF2-40B4-BE49-F238E27FC236}">
                <a16:creationId xmlns:a16="http://schemas.microsoft.com/office/drawing/2014/main" id="{BDF7B99A-D1FC-2BD0-613B-9B83570FEEB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GB"/>
              <a:t>32</a:t>
            </a:fld>
            <a:endParaRPr/>
          </a:p>
        </p:txBody>
      </p:sp>
    </p:spTree>
    <p:extLst>
      <p:ext uri="{BB962C8B-B14F-4D97-AF65-F5344CB8AC3E}">
        <p14:creationId xmlns:p14="http://schemas.microsoft.com/office/powerpoint/2010/main" val="2219104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a:extLst>
            <a:ext uri="{FF2B5EF4-FFF2-40B4-BE49-F238E27FC236}">
              <a16:creationId xmlns:a16="http://schemas.microsoft.com/office/drawing/2014/main" id="{A93E28DE-B5FF-7208-37E0-9DD096D0042F}"/>
            </a:ext>
          </a:extLst>
        </p:cNvPr>
        <p:cNvGrpSpPr/>
        <p:nvPr/>
      </p:nvGrpSpPr>
      <p:grpSpPr>
        <a:xfrm>
          <a:off x="0" y="0"/>
          <a:ext cx="0" cy="0"/>
          <a:chOff x="0" y="0"/>
          <a:chExt cx="0" cy="0"/>
        </a:xfrm>
      </p:grpSpPr>
      <p:sp>
        <p:nvSpPr>
          <p:cNvPr id="301" name="Google Shape;301;g3625889f9ab_0_0:notes">
            <a:extLst>
              <a:ext uri="{FF2B5EF4-FFF2-40B4-BE49-F238E27FC236}">
                <a16:creationId xmlns:a16="http://schemas.microsoft.com/office/drawing/2014/main" id="{6236B4F6-9E59-0672-EA6D-72B6A95E921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3625889f9ab_0_0:notes">
            <a:extLst>
              <a:ext uri="{FF2B5EF4-FFF2-40B4-BE49-F238E27FC236}">
                <a16:creationId xmlns:a16="http://schemas.microsoft.com/office/drawing/2014/main" id="{53F16F82-4E6F-1765-9218-B1B5B689817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3625889f9ab_0_0:notes">
            <a:extLst>
              <a:ext uri="{FF2B5EF4-FFF2-40B4-BE49-F238E27FC236}">
                <a16:creationId xmlns:a16="http://schemas.microsoft.com/office/drawing/2014/main" id="{783CF43A-41A7-CD5E-F194-8F0E3B98A3B3}"/>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GB"/>
              <a:t>33</a:t>
            </a:fld>
            <a:endParaRPr/>
          </a:p>
        </p:txBody>
      </p:sp>
    </p:spTree>
    <p:extLst>
      <p:ext uri="{BB962C8B-B14F-4D97-AF65-F5344CB8AC3E}">
        <p14:creationId xmlns:p14="http://schemas.microsoft.com/office/powerpoint/2010/main" val="2185673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a:extLst>
            <a:ext uri="{FF2B5EF4-FFF2-40B4-BE49-F238E27FC236}">
              <a16:creationId xmlns:a16="http://schemas.microsoft.com/office/drawing/2014/main" id="{1A69AAAB-BA0C-A8D2-A2F9-0FD75526F29F}"/>
            </a:ext>
          </a:extLst>
        </p:cNvPr>
        <p:cNvGrpSpPr/>
        <p:nvPr/>
      </p:nvGrpSpPr>
      <p:grpSpPr>
        <a:xfrm>
          <a:off x="0" y="0"/>
          <a:ext cx="0" cy="0"/>
          <a:chOff x="0" y="0"/>
          <a:chExt cx="0" cy="0"/>
        </a:xfrm>
      </p:grpSpPr>
      <p:sp>
        <p:nvSpPr>
          <p:cNvPr id="301" name="Google Shape;301;g3625889f9ab_0_0:notes">
            <a:extLst>
              <a:ext uri="{FF2B5EF4-FFF2-40B4-BE49-F238E27FC236}">
                <a16:creationId xmlns:a16="http://schemas.microsoft.com/office/drawing/2014/main" id="{1162CDCC-E868-CB80-9578-ED53D7A27A9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3625889f9ab_0_0:notes">
            <a:extLst>
              <a:ext uri="{FF2B5EF4-FFF2-40B4-BE49-F238E27FC236}">
                <a16:creationId xmlns:a16="http://schemas.microsoft.com/office/drawing/2014/main" id="{BDDF37C3-1F5F-312C-26B1-53E21915566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3625889f9ab_0_0:notes">
            <a:extLst>
              <a:ext uri="{FF2B5EF4-FFF2-40B4-BE49-F238E27FC236}">
                <a16:creationId xmlns:a16="http://schemas.microsoft.com/office/drawing/2014/main" id="{8C987B1D-692C-3AAD-1517-8A044E2364E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GB"/>
              <a:t>34</a:t>
            </a:fld>
            <a:endParaRPr/>
          </a:p>
        </p:txBody>
      </p:sp>
    </p:spTree>
    <p:extLst>
      <p:ext uri="{BB962C8B-B14F-4D97-AF65-F5344CB8AC3E}">
        <p14:creationId xmlns:p14="http://schemas.microsoft.com/office/powerpoint/2010/main" val="1923139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625889f9ab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3625889f9ab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g3625889f9ab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GB"/>
              <a:t>35</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625889f9ab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g3625889f9ab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g3625889f9ab_0_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GB"/>
              <a:t>36</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625889f9ab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3625889f9ab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g3625889f9ab_0_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GB"/>
              <a:t>37</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625889f9ab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g3625889f9ab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g3625889f9ab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GB"/>
              <a:t>38</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CF5F12DD-7B7E-0C7B-7A2E-285AD054A4B4}"/>
            </a:ext>
          </a:extLst>
        </p:cNvPr>
        <p:cNvGrpSpPr/>
        <p:nvPr/>
      </p:nvGrpSpPr>
      <p:grpSpPr>
        <a:xfrm>
          <a:off x="0" y="0"/>
          <a:ext cx="0" cy="0"/>
          <a:chOff x="0" y="0"/>
          <a:chExt cx="0" cy="0"/>
        </a:xfrm>
      </p:grpSpPr>
      <p:sp>
        <p:nvSpPr>
          <p:cNvPr id="264" name="Google Shape;264;g33d49485776_0_110:notes">
            <a:extLst>
              <a:ext uri="{FF2B5EF4-FFF2-40B4-BE49-F238E27FC236}">
                <a16:creationId xmlns:a16="http://schemas.microsoft.com/office/drawing/2014/main" id="{1E7836CC-2014-6C58-B42D-572ADB221F1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g33d49485776_0_110:notes">
            <a:extLst>
              <a:ext uri="{FF2B5EF4-FFF2-40B4-BE49-F238E27FC236}">
                <a16:creationId xmlns:a16="http://schemas.microsoft.com/office/drawing/2014/main" id="{67465869-4D99-35D1-474D-F943E56FD3D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g33d49485776_0_110:notes">
            <a:extLst>
              <a:ext uri="{FF2B5EF4-FFF2-40B4-BE49-F238E27FC236}">
                <a16:creationId xmlns:a16="http://schemas.microsoft.com/office/drawing/2014/main" id="{10EC128E-A310-8822-7401-F5E72C5DA496}"/>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GB"/>
              <a:t>39</a:t>
            </a:fld>
            <a:endParaRPr/>
          </a:p>
        </p:txBody>
      </p:sp>
    </p:spTree>
    <p:extLst>
      <p:ext uri="{BB962C8B-B14F-4D97-AF65-F5344CB8AC3E}">
        <p14:creationId xmlns:p14="http://schemas.microsoft.com/office/powerpoint/2010/main" val="1637441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6a75fd926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g36a75fd926b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g36a75fd926b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a75fd926b_2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36a75fd926b_2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g36a75fd926b_2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6a75fd926b_2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36a75fd926b_2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g36a75fd926b_2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GB"/>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6a75fd926b_1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g36a75fd926b_1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36a75fd926b_1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GB"/>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ulua eta edukia" type="obj">
  <p:cSld name="OBJECT">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3534335" y="248584"/>
            <a:ext cx="5814712" cy="7521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2400"/>
              <a:buFont typeface="Arial Black"/>
              <a:buNone/>
              <a:defRPr sz="2400" b="1">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 name="Google Shape;2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 name="Google Shape;2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‹Nº›</a:t>
            </a:fld>
            <a:endParaRPr/>
          </a:p>
        </p:txBody>
      </p:sp>
      <p:sp>
        <p:nvSpPr>
          <p:cNvPr id="30" name="Google Shape;30;p16"/>
          <p:cNvSpPr txBox="1">
            <a:spLocks noGrp="1"/>
          </p:cNvSpPr>
          <p:nvPr>
            <p:ph type="title"/>
          </p:nvPr>
        </p:nvSpPr>
        <p:spPr>
          <a:xfrm>
            <a:off x="1183640" y="15979"/>
            <a:ext cx="8102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22D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1" descr="A picture containing text, clipart&#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pic>
        <p:nvPicPr>
          <p:cNvPr id="11" name="Google Shape;11;p11" descr="Imagen que contiene Logotipo&#10;&#10;Descripción generada automáticamente"/>
          <p:cNvPicPr preferRelativeResize="0"/>
          <p:nvPr/>
        </p:nvPicPr>
        <p:blipFill rotWithShape="1">
          <a:blip r:embed="rId5">
            <a:alphaModFix/>
          </a:blip>
          <a:srcRect/>
          <a:stretch/>
        </p:blipFill>
        <p:spPr>
          <a:xfrm>
            <a:off x="605741" y="317550"/>
            <a:ext cx="4082006" cy="1530752"/>
          </a:xfrm>
          <a:prstGeom prst="rect">
            <a:avLst/>
          </a:prstGeom>
          <a:noFill/>
          <a:ln>
            <a:noFill/>
          </a:ln>
        </p:spPr>
      </p:pic>
      <p:grpSp>
        <p:nvGrpSpPr>
          <p:cNvPr id="12" name="Google Shape;12;p11"/>
          <p:cNvGrpSpPr/>
          <p:nvPr/>
        </p:nvGrpSpPr>
        <p:grpSpPr>
          <a:xfrm>
            <a:off x="179295" y="6057247"/>
            <a:ext cx="1955918" cy="548655"/>
            <a:chOff x="754017" y="3871464"/>
            <a:chExt cx="3958319" cy="1110348"/>
          </a:xfrm>
        </p:grpSpPr>
        <p:sp>
          <p:nvSpPr>
            <p:cNvPr id="13" name="Google Shape;13;p11"/>
            <p:cNvSpPr/>
            <p:nvPr/>
          </p:nvSpPr>
          <p:spPr>
            <a:xfrm>
              <a:off x="827314" y="3987080"/>
              <a:ext cx="3846107" cy="8984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 name="Google Shape;14;p11" descr="Graphical user interface, text&#10;&#10;Description automatically generated"/>
            <p:cNvPicPr preferRelativeResize="0"/>
            <p:nvPr/>
          </p:nvPicPr>
          <p:blipFill rotWithShape="1">
            <a:blip r:embed="rId6">
              <a:alphaModFix/>
            </a:blip>
            <a:srcRect/>
            <a:stretch/>
          </p:blipFill>
          <p:spPr>
            <a:xfrm>
              <a:off x="754017" y="3871464"/>
              <a:ext cx="3958319" cy="1110348"/>
            </a:xfrm>
            <a:prstGeom prst="rect">
              <a:avLst/>
            </a:prstGeom>
            <a:noFill/>
            <a:ln>
              <a:noFill/>
            </a:ln>
          </p:spPr>
        </p:pic>
      </p:grpSp>
      <p:sp>
        <p:nvSpPr>
          <p:cNvPr id="15" name="Google Shape;15;p11"/>
          <p:cNvSpPr txBox="1"/>
          <p:nvPr/>
        </p:nvSpPr>
        <p:spPr>
          <a:xfrm>
            <a:off x="2015639" y="5944690"/>
            <a:ext cx="4170007" cy="77376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GB" sz="900" b="0" i="0" u="none" strike="noStrike" cap="none">
                <a:solidFill>
                  <a:srgbClr val="2A3768"/>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2A3768"/>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sp>
        <p:nvSpPr>
          <p:cNvPr id="19" name="Google Shape;19;p13"/>
          <p:cNvSpPr txBox="1">
            <a:spLocks noGrp="1"/>
          </p:cNvSpPr>
          <p:nvPr>
            <p:ph type="title"/>
          </p:nvPr>
        </p:nvSpPr>
        <p:spPr>
          <a:xfrm>
            <a:off x="1183640" y="15979"/>
            <a:ext cx="8102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22D59"/>
              </a:buClr>
              <a:buSzPts val="3000"/>
              <a:buFont typeface="Arial Black"/>
              <a:buNone/>
              <a:defRPr sz="3000" b="0" i="0" u="none" strike="noStrike" cap="none">
                <a:solidFill>
                  <a:srgbClr val="222D59"/>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0" name="Google Shape;20;p13" descr="Icono&#10;&#10;Descripción generada automáticamente"/>
          <p:cNvPicPr preferRelativeResize="0"/>
          <p:nvPr/>
        </p:nvPicPr>
        <p:blipFill rotWithShape="1">
          <a:blip r:embed="rId5">
            <a:alphaModFix/>
          </a:blip>
          <a:srcRect/>
          <a:stretch/>
        </p:blipFill>
        <p:spPr>
          <a:xfrm rot="-5400000">
            <a:off x="13302" y="2677"/>
            <a:ext cx="1080835" cy="1107440"/>
          </a:xfrm>
          <a:prstGeom prst="rect">
            <a:avLst/>
          </a:prstGeom>
          <a:noFill/>
          <a:ln>
            <a:noFill/>
          </a:ln>
        </p:spPr>
      </p:pic>
      <p:pic>
        <p:nvPicPr>
          <p:cNvPr id="21" name="Google Shape;21;p13" descr="Imagen que contiene Logotipo&#10;&#10;Descripción generada automáticamente"/>
          <p:cNvPicPr preferRelativeResize="0"/>
          <p:nvPr/>
        </p:nvPicPr>
        <p:blipFill rotWithShape="1">
          <a:blip r:embed="rId6">
            <a:alphaModFix/>
          </a:blip>
          <a:srcRect/>
          <a:stretch/>
        </p:blipFill>
        <p:spPr>
          <a:xfrm>
            <a:off x="9539549" y="146812"/>
            <a:ext cx="2332218" cy="874582"/>
          </a:xfrm>
          <a:prstGeom prst="rect">
            <a:avLst/>
          </a:prstGeom>
          <a:noFill/>
          <a:ln>
            <a:noFill/>
          </a:ln>
        </p:spPr>
      </p:pic>
      <p:pic>
        <p:nvPicPr>
          <p:cNvPr id="22" name="Google Shape;22;p13"/>
          <p:cNvPicPr preferRelativeResize="0"/>
          <p:nvPr/>
        </p:nvPicPr>
        <p:blipFill rotWithShape="1">
          <a:blip r:embed="rId7">
            <a:alphaModFix/>
          </a:blip>
          <a:srcRect/>
          <a:stretch/>
        </p:blipFill>
        <p:spPr>
          <a:xfrm>
            <a:off x="0" y="6395185"/>
            <a:ext cx="12192000" cy="4628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onlinedoctranslator.com/en/?utm_source=onlinedoctranslator&amp;utm_medium=pptx&amp;utm_campaign=attributio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1"/>
          <p:cNvSpPr txBox="1">
            <a:spLocks noGrp="1"/>
          </p:cNvSpPr>
          <p:nvPr>
            <p:ph type="ctrTitle"/>
          </p:nvPr>
        </p:nvSpPr>
        <p:spPr>
          <a:xfrm>
            <a:off x="1014713" y="2964404"/>
            <a:ext cx="4712909" cy="570648"/>
          </a:xfrm>
          <a:prstGeom prst="rect">
            <a:avLst/>
          </a:prstGeom>
          <a:noFill/>
          <a:ln>
            <a:noFill/>
          </a:ln>
        </p:spPr>
        <p:txBody>
          <a:bodyPr spcFirstLastPara="1" wrap="square" lIns="91425" tIns="45700" rIns="91425" bIns="45700" anchor="t" anchorCtr="0">
            <a:noAutofit/>
          </a:bodyPr>
          <a:lstStyle/>
          <a:p>
            <a:pPr algn="l" rtl="0">
              <a:lnSpc>
                <a:spcPct val="90000"/>
              </a:lnSpc>
            </a:pPr>
            <a:r>
              <a:rPr lang="en-GB" sz="3600" dirty="0">
                <a:solidFill>
                  <a:srgbClr val="222D59"/>
                </a:solidFill>
                <a:latin typeface="Arial Black"/>
                <a:sym typeface="Arial Black"/>
              </a:rPr>
              <a:t>Programming of</a:t>
            </a:r>
            <a:r>
              <a:rPr lang="en-GB" sz="3600">
                <a:solidFill>
                  <a:srgbClr val="222D59"/>
                </a:solidFill>
                <a:latin typeface="Arial Black"/>
                <a:sym typeface="Arial Black"/>
              </a:rPr>
              <a:t>Augmented Reality</a:t>
            </a:r>
            <a:r>
              <a:rPr lang="en-GB" sz="3600" dirty="0">
                <a:solidFill>
                  <a:srgbClr val="222D59"/>
                </a:solidFill>
                <a:latin typeface="Arial Black"/>
                <a:sym typeface="Arial Black"/>
              </a:rPr>
              <a:t>assisted</a:t>
            </a:r>
            <a:r>
              <a:rPr lang="en-GB" sz="3600">
                <a:solidFill>
                  <a:srgbClr val="222D59"/>
                </a:solidFill>
                <a:latin typeface="Arial Black"/>
                <a:sym typeface="Arial Black"/>
              </a:rPr>
              <a:t>assembly station -</a:t>
            </a:r>
            <a:r>
              <a:rPr lang="en-GB" sz="3600" dirty="0">
                <a:solidFill>
                  <a:srgbClr val="222D59"/>
                </a:solidFill>
                <a:latin typeface="Arial Black"/>
                <a:ea typeface="Arial Black"/>
                <a:sym typeface="Arial Black"/>
              </a:rPr>
              <a:t>Architect</a:t>
            </a:r>
            <a:endParaRPr lang="eu-ES" sz="3600" dirty="0">
              <a:solidFill>
                <a:srgbClr val="222D59"/>
              </a:solidFill>
              <a:latin typeface="Arial Black"/>
              <a:ea typeface="Arial Black"/>
              <a:cs typeface="Arial Black"/>
            </a:endParaRPr>
          </a:p>
        </p:txBody>
      </p:sp>
      <p:sp>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Translated from Basque to English - </a:t>
            </a:r>
            <a:r>
              <a:rPr lang="en-US" sz="1000" u="sng" dirty="0">
                <a:solidFill>
                  <a:srgbClr val="0F2B46"/>
                </a:solidFill>
                <a:effectLst/>
                <a:latin typeface="Roboto" panose="02000000000000000000" pitchFamily="2" charset="0"/>
                <a:hlinkClick r:id="rId3"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33d49485776_0_0"/>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 elements</a:t>
            </a:r>
            <a:endParaRPr/>
          </a:p>
        </p:txBody>
      </p:sp>
      <p:sp>
        <p:nvSpPr>
          <p:cNvPr id="138" name="Google Shape;138;g33d49485776_0_0"/>
          <p:cNvSpPr txBox="1"/>
          <p:nvPr/>
        </p:nvSpPr>
        <p:spPr>
          <a:xfrm>
            <a:off x="640733" y="1384528"/>
            <a:ext cx="44175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Create a “Tool” - Example</a:t>
            </a:r>
            <a:endParaRPr sz="1600">
              <a:solidFill>
                <a:schemeClr val="dk1"/>
              </a:solidFill>
              <a:latin typeface="Arial"/>
              <a:ea typeface="Arial"/>
              <a:cs typeface="Arial"/>
              <a:sym typeface="Arial"/>
            </a:endParaRPr>
          </a:p>
        </p:txBody>
      </p:sp>
      <p:sp>
        <p:nvSpPr>
          <p:cNvPr id="139" name="Google Shape;139;g33d49485776_0_0"/>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140" name="Google Shape;140;g33d49485776_0_0"/>
          <p:cNvSpPr txBox="1"/>
          <p:nvPr/>
        </p:nvSpPr>
        <p:spPr>
          <a:xfrm>
            <a:off x="824575" y="4999000"/>
            <a:ext cx="29925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rPr>
              <a:t>1. Select the “Detections” tab and choose the “Tools” section to create the tool there.</a:t>
            </a:r>
            <a:endParaRPr sz="1600">
              <a:solidFill>
                <a:schemeClr val="dk1"/>
              </a:solidFill>
              <a:latin typeface="Arial"/>
              <a:ea typeface="Arial"/>
              <a:cs typeface="Arial"/>
              <a:sym typeface="Arial"/>
            </a:endParaRPr>
          </a:p>
        </p:txBody>
      </p:sp>
      <p:sp>
        <p:nvSpPr>
          <p:cNvPr id="141" name="Google Shape;141;g33d49485776_0_0"/>
          <p:cNvSpPr txBox="1"/>
          <p:nvPr/>
        </p:nvSpPr>
        <p:spPr>
          <a:xfrm>
            <a:off x="4369137" y="4976775"/>
            <a:ext cx="27219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rPr>
              <a:t>2. Click the “+Add” button and select “Tool”.</a:t>
            </a:r>
            <a:endParaRPr sz="1600">
              <a:solidFill>
                <a:schemeClr val="dk1"/>
              </a:solidFill>
              <a:latin typeface="Arial"/>
              <a:ea typeface="Arial"/>
              <a:cs typeface="Arial"/>
              <a:sym typeface="Arial"/>
            </a:endParaRPr>
          </a:p>
        </p:txBody>
      </p:sp>
      <p:sp>
        <p:nvSpPr>
          <p:cNvPr id="142" name="Google Shape;142;g33d49485776_0_0"/>
          <p:cNvSpPr txBox="1"/>
          <p:nvPr/>
        </p:nvSpPr>
        <p:spPr>
          <a:xfrm>
            <a:off x="8136025" y="4999000"/>
            <a:ext cx="25128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rPr>
              <a:t>3. Select the tool name “Allen wrench 5” and click OK.</a:t>
            </a:r>
            <a:endParaRPr sz="1600">
              <a:solidFill>
                <a:schemeClr val="dk1"/>
              </a:solidFill>
              <a:latin typeface="Arial"/>
              <a:ea typeface="Arial"/>
              <a:cs typeface="Arial"/>
              <a:sym typeface="Arial"/>
            </a:endParaRPr>
          </a:p>
        </p:txBody>
      </p:sp>
      <p:pic>
        <p:nvPicPr>
          <p:cNvPr id="143" name="Google Shape;143;g33d49485776_0_0"/>
          <p:cNvPicPr preferRelativeResize="0"/>
          <p:nvPr/>
        </p:nvPicPr>
        <p:blipFill>
          <a:blip r:embed="rId3">
            <a:alphaModFix/>
          </a:blip>
          <a:stretch>
            <a:fillRect/>
          </a:stretch>
        </p:blipFill>
        <p:spPr>
          <a:xfrm>
            <a:off x="4305088" y="2098013"/>
            <a:ext cx="2850000" cy="2812306"/>
          </a:xfrm>
          <a:prstGeom prst="rect">
            <a:avLst/>
          </a:prstGeom>
          <a:noFill/>
          <a:ln>
            <a:noFill/>
          </a:ln>
        </p:spPr>
      </p:pic>
      <p:pic>
        <p:nvPicPr>
          <p:cNvPr id="144" name="Google Shape;144;g33d49485776_0_0"/>
          <p:cNvPicPr preferRelativeResize="0"/>
          <p:nvPr/>
        </p:nvPicPr>
        <p:blipFill>
          <a:blip r:embed="rId4">
            <a:alphaModFix/>
          </a:blip>
          <a:stretch>
            <a:fillRect/>
          </a:stretch>
        </p:blipFill>
        <p:spPr>
          <a:xfrm>
            <a:off x="311750" y="2250424"/>
            <a:ext cx="3688549" cy="2631375"/>
          </a:xfrm>
          <a:prstGeom prst="rect">
            <a:avLst/>
          </a:prstGeom>
          <a:noFill/>
          <a:ln>
            <a:noFill/>
          </a:ln>
        </p:spPr>
      </p:pic>
      <p:pic>
        <p:nvPicPr>
          <p:cNvPr id="145" name="Google Shape;145;g33d49485776_0_0"/>
          <p:cNvPicPr preferRelativeResize="0"/>
          <p:nvPr/>
        </p:nvPicPr>
        <p:blipFill>
          <a:blip r:embed="rId5">
            <a:alphaModFix/>
          </a:blip>
          <a:stretch>
            <a:fillRect/>
          </a:stretch>
        </p:blipFill>
        <p:spPr>
          <a:xfrm>
            <a:off x="7777887" y="4445587"/>
            <a:ext cx="3076575" cy="266700"/>
          </a:xfrm>
          <a:prstGeom prst="rect">
            <a:avLst/>
          </a:prstGeom>
          <a:noFill/>
          <a:ln>
            <a:noFill/>
          </a:ln>
        </p:spPr>
      </p:pic>
      <p:pic>
        <p:nvPicPr>
          <p:cNvPr id="146" name="Google Shape;146;g33d49485776_0_0"/>
          <p:cNvPicPr preferRelativeResize="0"/>
          <p:nvPr/>
        </p:nvPicPr>
        <p:blipFill>
          <a:blip r:embed="rId6">
            <a:alphaModFix/>
          </a:blip>
          <a:stretch>
            <a:fillRect/>
          </a:stretch>
        </p:blipFill>
        <p:spPr>
          <a:xfrm>
            <a:off x="7539726" y="2108802"/>
            <a:ext cx="3552876" cy="2050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33d49485776_0_19"/>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 elements</a:t>
            </a:r>
            <a:endParaRPr/>
          </a:p>
        </p:txBody>
      </p:sp>
      <p:sp>
        <p:nvSpPr>
          <p:cNvPr id="153" name="Google Shape;153;g33d49485776_0_19"/>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154" name="Google Shape;154;g33d49485776_0_19"/>
          <p:cNvSpPr txBox="1"/>
          <p:nvPr/>
        </p:nvSpPr>
        <p:spPr>
          <a:xfrm>
            <a:off x="803628" y="1307850"/>
            <a:ext cx="11087700" cy="1508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Exercise</a:t>
            </a: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r>
              <a:rPr lang="en-GB" sz="1500">
                <a:solidFill>
                  <a:schemeClr val="dk1"/>
                </a:solidFill>
              </a:rPr>
              <a:t>Create the tools needed for our project. We only need one tool to assemble this simplified Lcamp robot. Tools needed to create:</a:t>
            </a:r>
            <a:endParaRPr sz="1500">
              <a:solidFill>
                <a:schemeClr val="dk1"/>
              </a:solidFill>
            </a:endParaRPr>
          </a:p>
          <a:p>
            <a:pPr marL="0" marR="0" lvl="0" indent="0" algn="l" rtl="0">
              <a:spcBef>
                <a:spcPts val="0"/>
              </a:spcBef>
              <a:spcAft>
                <a:spcPts val="0"/>
              </a:spcAft>
              <a:buNone/>
            </a:pPr>
            <a:endParaRPr sz="1600">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Allen wrench 5</a:t>
            </a:r>
            <a:endParaRPr sz="16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36ad87e9ff7_0_14"/>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 elements</a:t>
            </a:r>
            <a:endParaRPr/>
          </a:p>
        </p:txBody>
      </p:sp>
      <p:sp>
        <p:nvSpPr>
          <p:cNvPr id="161" name="Google Shape;161;g36ad87e9ff7_0_14"/>
          <p:cNvSpPr txBox="1"/>
          <p:nvPr/>
        </p:nvSpPr>
        <p:spPr>
          <a:xfrm>
            <a:off x="640733" y="1384528"/>
            <a:ext cx="4417500" cy="4771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Create a “Container”</a:t>
            </a: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1F3864"/>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rPr>
              <a:t>This option defines the locations of the parts that will be in the assembly. In this case, following the template in this course, the “Containers” will be defined.</a:t>
            </a:r>
            <a:endParaRPr sz="1600">
              <a:solidFill>
                <a:schemeClr val="dk1"/>
              </a:solidFill>
            </a:endParaRPr>
          </a:p>
          <a:p>
            <a:pPr marL="0" marR="0" lvl="0" indent="0" algn="l" rtl="0">
              <a:spcBef>
                <a:spcPts val="0"/>
              </a:spcBef>
              <a:spcAft>
                <a:spcPts val="0"/>
              </a:spcAft>
              <a:buNone/>
            </a:pPr>
            <a:endParaRPr sz="1600">
              <a:solidFill>
                <a:schemeClr val="dk1"/>
              </a:solidFill>
            </a:endParaRPr>
          </a:p>
          <a:p>
            <a:pPr marL="0" marR="0" lvl="0" indent="0" algn="l" rtl="0">
              <a:spcBef>
                <a:spcPts val="0"/>
              </a:spcBef>
              <a:spcAft>
                <a:spcPts val="0"/>
              </a:spcAft>
              <a:buNone/>
            </a:pPr>
            <a:r>
              <a:rPr lang="en-GB" sz="1600">
                <a:solidFill>
                  <a:schemeClr val="dk1"/>
                </a:solidFill>
              </a:rPr>
              <a:t>In the image below you can see the “Container” layout that we follow in this project.</a:t>
            </a:r>
            <a:endParaRPr sz="1600">
              <a:solidFill>
                <a:schemeClr val="dk1"/>
              </a:solidFill>
            </a:endParaRPr>
          </a:p>
          <a:p>
            <a:pPr marL="0" marR="0" lvl="0" indent="0" algn="l" rtl="0">
              <a:spcBef>
                <a:spcPts val="0"/>
              </a:spcBef>
              <a:spcAft>
                <a:spcPts val="0"/>
              </a:spcAft>
              <a:buNone/>
            </a:pPr>
            <a:endParaRPr sz="1600">
              <a:solidFill>
                <a:schemeClr val="dk1"/>
              </a:solidFill>
            </a:endParaRPr>
          </a:p>
          <a:p>
            <a:pPr marL="0" marR="0" lvl="0" indent="0" algn="l" rtl="0">
              <a:spcBef>
                <a:spcPts val="0"/>
              </a:spcBef>
              <a:spcAft>
                <a:spcPts val="0"/>
              </a:spcAft>
              <a:buNone/>
            </a:pPr>
            <a:r>
              <a:rPr lang="en-GB" sz="1600">
                <a:solidFill>
                  <a:schemeClr val="dk1"/>
                </a:solidFill>
              </a:rPr>
              <a:t>To have a different layout, the “Containers” should be adjusted. On the one hand, adjust the number of “Containers”, using “Add+” if there are more and deleting them otherwise. On the other hand, if the box size or layout is different, adjust the detections that will be explained later.</a:t>
            </a:r>
            <a:endParaRPr sz="1600">
              <a:solidFill>
                <a:schemeClr val="dk1"/>
              </a:solidFill>
            </a:endParaRPr>
          </a:p>
        </p:txBody>
      </p:sp>
      <p:sp>
        <p:nvSpPr>
          <p:cNvPr id="162" name="Google Shape;162;g36ad87e9ff7_0_14"/>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pic>
        <p:nvPicPr>
          <p:cNvPr id="163" name="Google Shape;163;g36ad87e9ff7_0_14" title="WhatsApp Image 2025-06-26 at 12.33.03.jpeg"/>
          <p:cNvPicPr preferRelativeResize="0"/>
          <p:nvPr/>
        </p:nvPicPr>
        <p:blipFill rotWithShape="1">
          <a:blip r:embed="rId3">
            <a:alphaModFix/>
          </a:blip>
          <a:srcRect l="1243" t="29578" r="2324" b="4086"/>
          <a:stretch/>
        </p:blipFill>
        <p:spPr>
          <a:xfrm>
            <a:off x="5285050" y="1939950"/>
            <a:ext cx="6585352" cy="3397524"/>
          </a:xfrm>
          <a:prstGeom prst="rect">
            <a:avLst/>
          </a:prstGeom>
          <a:noFill/>
          <a:ln>
            <a:noFill/>
          </a:ln>
        </p:spPr>
      </p:pic>
      <p:sp>
        <p:nvSpPr>
          <p:cNvPr id="164" name="Google Shape;164;g36ad87e9ff7_0_14"/>
          <p:cNvSpPr txBox="1"/>
          <p:nvPr/>
        </p:nvSpPr>
        <p:spPr>
          <a:xfrm>
            <a:off x="6434749" y="5393600"/>
            <a:ext cx="36951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rPr>
              <a:t>Small box:</a:t>
            </a:r>
            <a:endParaRPr sz="1600">
              <a:solidFill>
                <a:schemeClr val="dk1"/>
              </a:solidFill>
            </a:endParaRPr>
          </a:p>
          <a:p>
            <a:pPr marL="0" marR="0" lvl="0" indent="0" algn="l" rtl="0">
              <a:spcBef>
                <a:spcPts val="0"/>
              </a:spcBef>
              <a:spcAft>
                <a:spcPts val="0"/>
              </a:spcAft>
              <a:buNone/>
            </a:pPr>
            <a:r>
              <a:rPr lang="en-GB" sz="1600">
                <a:solidFill>
                  <a:schemeClr val="dk1"/>
                </a:solidFill>
              </a:rPr>
              <a:t>Medium box:</a:t>
            </a:r>
            <a:endParaRPr sz="1600">
              <a:solidFill>
                <a:schemeClr val="dk1"/>
              </a:solidFill>
            </a:endParaRPr>
          </a:p>
          <a:p>
            <a:pPr marL="0" marR="0" lvl="0" indent="0" algn="l" rtl="0">
              <a:spcBef>
                <a:spcPts val="0"/>
              </a:spcBef>
              <a:spcAft>
                <a:spcPts val="0"/>
              </a:spcAft>
              <a:buNone/>
            </a:pPr>
            <a:r>
              <a:rPr lang="en-GB" sz="1600">
                <a:solidFill>
                  <a:schemeClr val="dk1"/>
                </a:solidFill>
              </a:rPr>
              <a:t>Big box:</a:t>
            </a:r>
            <a:endParaRPr sz="16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36a75fd926b_1_26"/>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 elements</a:t>
            </a:r>
            <a:endParaRPr/>
          </a:p>
        </p:txBody>
      </p:sp>
      <p:sp>
        <p:nvSpPr>
          <p:cNvPr id="171" name="Google Shape;171;g36a75fd926b_1_26"/>
          <p:cNvSpPr txBox="1"/>
          <p:nvPr/>
        </p:nvSpPr>
        <p:spPr>
          <a:xfrm>
            <a:off x="640726" y="1384525"/>
            <a:ext cx="3943200" cy="181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Create a “virtual button”</a:t>
            </a: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1F3864"/>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rPr>
              <a:t>It allows us to create a virtual button on the workbench so that the worker can manually validate a step or interact with the machine.</a:t>
            </a:r>
            <a:endParaRPr sz="1600">
              <a:solidFill>
                <a:schemeClr val="dk1"/>
              </a:solidFill>
              <a:latin typeface="Arial"/>
              <a:ea typeface="Arial"/>
              <a:cs typeface="Arial"/>
              <a:sym typeface="Arial"/>
            </a:endParaRPr>
          </a:p>
        </p:txBody>
      </p:sp>
      <p:sp>
        <p:nvSpPr>
          <p:cNvPr id="172" name="Google Shape;172;g36a75fd926b_1_26"/>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173" name="Google Shape;173;g36a75fd926b_1_26"/>
          <p:cNvSpPr/>
          <p:nvPr/>
        </p:nvSpPr>
        <p:spPr>
          <a:xfrm>
            <a:off x="7991825" y="3210075"/>
            <a:ext cx="623400" cy="261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74" name="Google Shape;174;g36a75fd926b_1_26"/>
          <p:cNvPicPr preferRelativeResize="0"/>
          <p:nvPr/>
        </p:nvPicPr>
        <p:blipFill>
          <a:blip r:embed="rId3">
            <a:alphaModFix/>
          </a:blip>
          <a:stretch>
            <a:fillRect/>
          </a:stretch>
        </p:blipFill>
        <p:spPr>
          <a:xfrm>
            <a:off x="4583870" y="1710776"/>
            <a:ext cx="3271975" cy="3290565"/>
          </a:xfrm>
          <a:prstGeom prst="rect">
            <a:avLst/>
          </a:prstGeom>
          <a:noFill/>
          <a:ln>
            <a:noFill/>
          </a:ln>
        </p:spPr>
      </p:pic>
      <p:sp>
        <p:nvSpPr>
          <p:cNvPr id="175" name="Google Shape;175;g36a75fd926b_1_26"/>
          <p:cNvSpPr/>
          <p:nvPr/>
        </p:nvSpPr>
        <p:spPr>
          <a:xfrm>
            <a:off x="4920326" y="3515525"/>
            <a:ext cx="1244700" cy="2610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76" name="Google Shape;176;g36a75fd926b_1_26"/>
          <p:cNvPicPr preferRelativeResize="0"/>
          <p:nvPr/>
        </p:nvPicPr>
        <p:blipFill>
          <a:blip r:embed="rId4">
            <a:alphaModFix/>
          </a:blip>
          <a:stretch>
            <a:fillRect/>
          </a:stretch>
        </p:blipFill>
        <p:spPr>
          <a:xfrm>
            <a:off x="8751200" y="2364273"/>
            <a:ext cx="3271975" cy="192067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33d49485776_0_26"/>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 elements</a:t>
            </a:r>
            <a:endParaRPr/>
          </a:p>
        </p:txBody>
      </p:sp>
      <p:sp>
        <p:nvSpPr>
          <p:cNvPr id="183" name="Google Shape;183;g33d49485776_0_26"/>
          <p:cNvSpPr txBox="1"/>
          <p:nvPr/>
        </p:nvSpPr>
        <p:spPr>
          <a:xfrm>
            <a:off x="640733" y="1384528"/>
            <a:ext cx="44175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Create a “Virtual Button” - Example</a:t>
            </a:r>
            <a:endParaRPr sz="1600">
              <a:solidFill>
                <a:schemeClr val="dk1"/>
              </a:solidFill>
              <a:latin typeface="Arial"/>
              <a:ea typeface="Arial"/>
              <a:cs typeface="Arial"/>
              <a:sym typeface="Arial"/>
            </a:endParaRPr>
          </a:p>
        </p:txBody>
      </p:sp>
      <p:sp>
        <p:nvSpPr>
          <p:cNvPr id="184" name="Google Shape;184;g33d49485776_0_26"/>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185" name="Google Shape;185;g33d49485776_0_26"/>
          <p:cNvSpPr txBox="1"/>
          <p:nvPr/>
        </p:nvSpPr>
        <p:spPr>
          <a:xfrm>
            <a:off x="824575" y="4999000"/>
            <a:ext cx="2992500" cy="107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rPr>
              <a:t>1. Select the “Detections” tab and choose the “Virtual button” section to create the virtual button there.</a:t>
            </a:r>
            <a:endParaRPr sz="1600">
              <a:solidFill>
                <a:schemeClr val="dk1"/>
              </a:solidFill>
              <a:latin typeface="Arial"/>
              <a:ea typeface="Arial"/>
              <a:cs typeface="Arial"/>
              <a:sym typeface="Arial"/>
            </a:endParaRPr>
          </a:p>
        </p:txBody>
      </p:sp>
      <p:sp>
        <p:nvSpPr>
          <p:cNvPr id="186" name="Google Shape;186;g33d49485776_0_26"/>
          <p:cNvSpPr txBox="1"/>
          <p:nvPr/>
        </p:nvSpPr>
        <p:spPr>
          <a:xfrm>
            <a:off x="4369137" y="4976775"/>
            <a:ext cx="27219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rPr>
              <a:t>2. Click the “+Add” button and select “Virtual Button”.</a:t>
            </a:r>
            <a:endParaRPr sz="1600">
              <a:solidFill>
                <a:schemeClr val="dk1"/>
              </a:solidFill>
              <a:latin typeface="Arial"/>
              <a:ea typeface="Arial"/>
              <a:cs typeface="Arial"/>
              <a:sym typeface="Arial"/>
            </a:endParaRPr>
          </a:p>
        </p:txBody>
      </p:sp>
      <p:sp>
        <p:nvSpPr>
          <p:cNvPr id="187" name="Google Shape;187;g33d49485776_0_26"/>
          <p:cNvSpPr txBox="1"/>
          <p:nvPr/>
        </p:nvSpPr>
        <p:spPr>
          <a:xfrm>
            <a:off x="8136025" y="4999000"/>
            <a:ext cx="27960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rPr>
              <a:t>3. Select the name of the virtual button “VIRTUAL BUTTON 1” and press OK.</a:t>
            </a:r>
            <a:endParaRPr sz="1600">
              <a:solidFill>
                <a:schemeClr val="dk1"/>
              </a:solidFill>
              <a:latin typeface="Arial"/>
              <a:ea typeface="Arial"/>
              <a:cs typeface="Arial"/>
              <a:sym typeface="Arial"/>
            </a:endParaRPr>
          </a:p>
        </p:txBody>
      </p:sp>
      <p:pic>
        <p:nvPicPr>
          <p:cNvPr id="188" name="Google Shape;188;g33d49485776_0_26"/>
          <p:cNvPicPr preferRelativeResize="0"/>
          <p:nvPr/>
        </p:nvPicPr>
        <p:blipFill>
          <a:blip r:embed="rId3">
            <a:alphaModFix/>
          </a:blip>
          <a:stretch>
            <a:fillRect/>
          </a:stretch>
        </p:blipFill>
        <p:spPr>
          <a:xfrm>
            <a:off x="298475" y="2204700"/>
            <a:ext cx="3854200" cy="2651275"/>
          </a:xfrm>
          <a:prstGeom prst="rect">
            <a:avLst/>
          </a:prstGeom>
          <a:noFill/>
          <a:ln>
            <a:noFill/>
          </a:ln>
        </p:spPr>
      </p:pic>
      <p:pic>
        <p:nvPicPr>
          <p:cNvPr id="189" name="Google Shape;189;g33d49485776_0_26"/>
          <p:cNvPicPr preferRelativeResize="0"/>
          <p:nvPr/>
        </p:nvPicPr>
        <p:blipFill>
          <a:blip r:embed="rId4">
            <a:alphaModFix/>
          </a:blip>
          <a:stretch>
            <a:fillRect/>
          </a:stretch>
        </p:blipFill>
        <p:spPr>
          <a:xfrm>
            <a:off x="4305075" y="1875628"/>
            <a:ext cx="3033481" cy="2948747"/>
          </a:xfrm>
          <a:prstGeom prst="rect">
            <a:avLst/>
          </a:prstGeom>
          <a:noFill/>
          <a:ln>
            <a:noFill/>
          </a:ln>
        </p:spPr>
      </p:pic>
      <p:pic>
        <p:nvPicPr>
          <p:cNvPr id="190" name="Google Shape;190;g33d49485776_0_26"/>
          <p:cNvPicPr preferRelativeResize="0"/>
          <p:nvPr/>
        </p:nvPicPr>
        <p:blipFill>
          <a:blip r:embed="rId5">
            <a:alphaModFix/>
          </a:blip>
          <a:stretch>
            <a:fillRect/>
          </a:stretch>
        </p:blipFill>
        <p:spPr>
          <a:xfrm>
            <a:off x="7949333" y="4431300"/>
            <a:ext cx="2733675" cy="295275"/>
          </a:xfrm>
          <a:prstGeom prst="rect">
            <a:avLst/>
          </a:prstGeom>
          <a:noFill/>
          <a:ln>
            <a:noFill/>
          </a:ln>
        </p:spPr>
      </p:pic>
      <p:pic>
        <p:nvPicPr>
          <p:cNvPr id="191" name="Google Shape;191;g33d49485776_0_26"/>
          <p:cNvPicPr preferRelativeResize="0"/>
          <p:nvPr/>
        </p:nvPicPr>
        <p:blipFill>
          <a:blip r:embed="rId6">
            <a:alphaModFix/>
          </a:blip>
          <a:stretch>
            <a:fillRect/>
          </a:stretch>
        </p:blipFill>
        <p:spPr>
          <a:xfrm>
            <a:off x="7590000" y="1998822"/>
            <a:ext cx="3854200" cy="222947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33d49485776_0_40"/>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 elements</a:t>
            </a:r>
            <a:endParaRPr/>
          </a:p>
        </p:txBody>
      </p:sp>
      <p:sp>
        <p:nvSpPr>
          <p:cNvPr id="198" name="Google Shape;198;g33d49485776_0_40"/>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199" name="Google Shape;199;g33d49485776_0_40"/>
          <p:cNvSpPr txBox="1"/>
          <p:nvPr/>
        </p:nvSpPr>
        <p:spPr>
          <a:xfrm>
            <a:off x="803628" y="1307850"/>
            <a:ext cx="11087700" cy="1739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Exercise</a:t>
            </a: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r>
              <a:rPr lang="en-GB" sz="1500">
                <a:solidFill>
                  <a:schemeClr val="dk1"/>
                </a:solidFill>
              </a:rPr>
              <a:t>Create the virtual buttons needed in our project. In this simplified Lcamp robot, when the assembly is complete, the worker will press the virtual button to perform all the verification of the robot (we will activate all the quality checks). Therefore, we will only create one virtual button:</a:t>
            </a:r>
            <a:endParaRPr sz="1500">
              <a:solidFill>
                <a:schemeClr val="dk1"/>
              </a:solidFill>
            </a:endParaRPr>
          </a:p>
          <a:p>
            <a:pPr marL="0" marR="0" lvl="0" indent="0" algn="l" rtl="0">
              <a:spcBef>
                <a:spcPts val="0"/>
              </a:spcBef>
              <a:spcAft>
                <a:spcPts val="0"/>
              </a:spcAft>
              <a:buNone/>
            </a:pPr>
            <a:endParaRPr sz="1600">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VIRTUAL BUTTON 1</a:t>
            </a:r>
            <a:endParaRPr sz="16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36a75fd926b_1_39"/>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 elements</a:t>
            </a:r>
            <a:endParaRPr/>
          </a:p>
        </p:txBody>
      </p:sp>
      <p:sp>
        <p:nvSpPr>
          <p:cNvPr id="206" name="Google Shape;206;g36a75fd926b_1_39"/>
          <p:cNvSpPr txBox="1"/>
          <p:nvPr/>
        </p:nvSpPr>
        <p:spPr>
          <a:xfrm>
            <a:off x="640727" y="1384525"/>
            <a:ext cx="3378300" cy="3047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Create an “Activity”</a:t>
            </a: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1F3864"/>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rPr>
              <a:t>It allows us to create an activity (fastening a screw, gluing a part) that must be performed within a certain period of time during the assembly process. Each activity will have its own name, and for example, if the same screw must be fastened in more than one place, that many activities will need to be created.</a:t>
            </a:r>
            <a:endParaRPr sz="1600">
              <a:solidFill>
                <a:schemeClr val="dk1"/>
              </a:solidFill>
              <a:latin typeface="Arial"/>
              <a:ea typeface="Arial"/>
              <a:cs typeface="Arial"/>
              <a:sym typeface="Arial"/>
            </a:endParaRPr>
          </a:p>
        </p:txBody>
      </p:sp>
      <p:sp>
        <p:nvSpPr>
          <p:cNvPr id="207" name="Google Shape;207;g36a75fd926b_1_39"/>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208" name="Google Shape;208;g36a75fd926b_1_39"/>
          <p:cNvSpPr/>
          <p:nvPr/>
        </p:nvSpPr>
        <p:spPr>
          <a:xfrm>
            <a:off x="7991825" y="3210075"/>
            <a:ext cx="623400" cy="261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09" name="Google Shape;209;g36a75fd926b_1_39"/>
          <p:cNvPicPr preferRelativeResize="0"/>
          <p:nvPr/>
        </p:nvPicPr>
        <p:blipFill>
          <a:blip r:embed="rId3">
            <a:alphaModFix/>
          </a:blip>
          <a:stretch>
            <a:fillRect/>
          </a:stretch>
        </p:blipFill>
        <p:spPr>
          <a:xfrm>
            <a:off x="4282775" y="1786075"/>
            <a:ext cx="3461175" cy="3451364"/>
          </a:xfrm>
          <a:prstGeom prst="rect">
            <a:avLst/>
          </a:prstGeom>
          <a:noFill/>
          <a:ln>
            <a:noFill/>
          </a:ln>
        </p:spPr>
      </p:pic>
      <p:sp>
        <p:nvSpPr>
          <p:cNvPr id="210" name="Google Shape;210;g36a75fd926b_1_39"/>
          <p:cNvSpPr/>
          <p:nvPr/>
        </p:nvSpPr>
        <p:spPr>
          <a:xfrm>
            <a:off x="4310726" y="3965314"/>
            <a:ext cx="1244700" cy="2610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11" name="Google Shape;211;g36a75fd926b_1_39"/>
          <p:cNvPicPr preferRelativeResize="0"/>
          <p:nvPr/>
        </p:nvPicPr>
        <p:blipFill>
          <a:blip r:embed="rId4">
            <a:alphaModFix/>
          </a:blip>
          <a:stretch>
            <a:fillRect/>
          </a:stretch>
        </p:blipFill>
        <p:spPr>
          <a:xfrm>
            <a:off x="8677775" y="2471675"/>
            <a:ext cx="3257750" cy="1880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33d49485776_0_72"/>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 elements</a:t>
            </a:r>
            <a:endParaRPr/>
          </a:p>
        </p:txBody>
      </p:sp>
      <p:sp>
        <p:nvSpPr>
          <p:cNvPr id="218" name="Google Shape;218;g33d49485776_0_72"/>
          <p:cNvSpPr txBox="1"/>
          <p:nvPr/>
        </p:nvSpPr>
        <p:spPr>
          <a:xfrm>
            <a:off x="640733" y="1384528"/>
            <a:ext cx="44175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Create an “Activity” - Example</a:t>
            </a:r>
            <a:endParaRPr sz="1600">
              <a:solidFill>
                <a:schemeClr val="dk1"/>
              </a:solidFill>
              <a:latin typeface="Arial"/>
              <a:ea typeface="Arial"/>
              <a:cs typeface="Arial"/>
              <a:sym typeface="Arial"/>
            </a:endParaRPr>
          </a:p>
        </p:txBody>
      </p:sp>
      <p:sp>
        <p:nvSpPr>
          <p:cNvPr id="219" name="Google Shape;219;g33d49485776_0_72"/>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220" name="Google Shape;220;g33d49485776_0_72"/>
          <p:cNvSpPr txBox="1"/>
          <p:nvPr/>
        </p:nvSpPr>
        <p:spPr>
          <a:xfrm>
            <a:off x="824575" y="4999000"/>
            <a:ext cx="29925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rPr>
              <a:t>1. Select the “Detections” tab and choose the “Activity” section to create activities there.</a:t>
            </a:r>
            <a:endParaRPr sz="1600">
              <a:solidFill>
                <a:schemeClr val="dk1"/>
              </a:solidFill>
              <a:latin typeface="Arial"/>
              <a:ea typeface="Arial"/>
              <a:cs typeface="Arial"/>
              <a:sym typeface="Arial"/>
            </a:endParaRPr>
          </a:p>
        </p:txBody>
      </p:sp>
      <p:sp>
        <p:nvSpPr>
          <p:cNvPr id="221" name="Google Shape;221;g33d49485776_0_72"/>
          <p:cNvSpPr txBox="1"/>
          <p:nvPr/>
        </p:nvSpPr>
        <p:spPr>
          <a:xfrm>
            <a:off x="4369137" y="4976775"/>
            <a:ext cx="27219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rPr>
              <a:t>2. Click the “+Add” button and select “Activity”.</a:t>
            </a:r>
            <a:endParaRPr sz="1600">
              <a:solidFill>
                <a:schemeClr val="dk1"/>
              </a:solidFill>
              <a:latin typeface="Arial"/>
              <a:ea typeface="Arial"/>
              <a:cs typeface="Arial"/>
              <a:sym typeface="Arial"/>
            </a:endParaRPr>
          </a:p>
        </p:txBody>
      </p:sp>
      <p:sp>
        <p:nvSpPr>
          <p:cNvPr id="222" name="Google Shape;222;g33d49485776_0_72"/>
          <p:cNvSpPr txBox="1"/>
          <p:nvPr/>
        </p:nvSpPr>
        <p:spPr>
          <a:xfrm>
            <a:off x="8136025" y="4999000"/>
            <a:ext cx="2796000" cy="107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rPr>
              <a:t>3. Select the name of the virtual button (for example “WHEEL SCREW 1”) and press OK.</a:t>
            </a:r>
            <a:endParaRPr sz="1600">
              <a:solidFill>
                <a:schemeClr val="dk1"/>
              </a:solidFill>
              <a:latin typeface="Arial"/>
              <a:ea typeface="Arial"/>
              <a:cs typeface="Arial"/>
              <a:sym typeface="Arial"/>
            </a:endParaRPr>
          </a:p>
        </p:txBody>
      </p:sp>
      <p:pic>
        <p:nvPicPr>
          <p:cNvPr id="223" name="Google Shape;223;g33d49485776_0_72"/>
          <p:cNvPicPr preferRelativeResize="0"/>
          <p:nvPr/>
        </p:nvPicPr>
        <p:blipFill>
          <a:blip r:embed="rId3">
            <a:alphaModFix/>
          </a:blip>
          <a:stretch>
            <a:fillRect/>
          </a:stretch>
        </p:blipFill>
        <p:spPr>
          <a:xfrm>
            <a:off x="381000" y="1875628"/>
            <a:ext cx="3759028" cy="2970972"/>
          </a:xfrm>
          <a:prstGeom prst="rect">
            <a:avLst/>
          </a:prstGeom>
          <a:noFill/>
          <a:ln>
            <a:noFill/>
          </a:ln>
        </p:spPr>
      </p:pic>
      <p:pic>
        <p:nvPicPr>
          <p:cNvPr id="224" name="Google Shape;224;g33d49485776_0_72"/>
          <p:cNvPicPr preferRelativeResize="0"/>
          <p:nvPr/>
        </p:nvPicPr>
        <p:blipFill>
          <a:blip r:embed="rId4">
            <a:alphaModFix/>
          </a:blip>
          <a:stretch>
            <a:fillRect/>
          </a:stretch>
        </p:blipFill>
        <p:spPr>
          <a:xfrm>
            <a:off x="4292428" y="1875628"/>
            <a:ext cx="2948747" cy="2948747"/>
          </a:xfrm>
          <a:prstGeom prst="rect">
            <a:avLst/>
          </a:prstGeom>
          <a:noFill/>
          <a:ln>
            <a:noFill/>
          </a:ln>
        </p:spPr>
      </p:pic>
      <p:pic>
        <p:nvPicPr>
          <p:cNvPr id="225" name="Google Shape;225;g33d49485776_0_72"/>
          <p:cNvPicPr preferRelativeResize="0"/>
          <p:nvPr/>
        </p:nvPicPr>
        <p:blipFill>
          <a:blip r:embed="rId5">
            <a:alphaModFix/>
          </a:blip>
          <a:stretch>
            <a:fillRect/>
          </a:stretch>
        </p:blipFill>
        <p:spPr>
          <a:xfrm>
            <a:off x="7500438" y="1875637"/>
            <a:ext cx="4067175" cy="2343150"/>
          </a:xfrm>
          <a:prstGeom prst="rect">
            <a:avLst/>
          </a:prstGeom>
          <a:noFill/>
          <a:ln>
            <a:noFill/>
          </a:ln>
        </p:spPr>
      </p:pic>
      <p:pic>
        <p:nvPicPr>
          <p:cNvPr id="226" name="Google Shape;226;g33d49485776_0_72"/>
          <p:cNvPicPr preferRelativeResize="0"/>
          <p:nvPr/>
        </p:nvPicPr>
        <p:blipFill>
          <a:blip r:embed="rId6">
            <a:alphaModFix/>
          </a:blip>
          <a:stretch>
            <a:fillRect/>
          </a:stretch>
        </p:blipFill>
        <p:spPr>
          <a:xfrm>
            <a:off x="8033058" y="4385062"/>
            <a:ext cx="3171825" cy="447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33d49485776_0_86"/>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 elements</a:t>
            </a:r>
            <a:endParaRPr/>
          </a:p>
        </p:txBody>
      </p:sp>
      <p:sp>
        <p:nvSpPr>
          <p:cNvPr id="233" name="Google Shape;233;g33d49485776_0_86"/>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234" name="Google Shape;234;g33d49485776_0_86"/>
          <p:cNvSpPr txBox="1"/>
          <p:nvPr/>
        </p:nvSpPr>
        <p:spPr>
          <a:xfrm>
            <a:off x="803628" y="1307850"/>
            <a:ext cx="11087700" cy="387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Exercise</a:t>
            </a: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r>
              <a:rPr lang="en-GB" sz="1500">
                <a:solidFill>
                  <a:schemeClr val="dk1"/>
                </a:solidFill>
              </a:rPr>
              <a:t>Create the activities needed for our project. In this simplified Lcamp robot, we will need to create its own activity for each screw that needs to be connected in the assembly. Here are all the “Activities” that need to be created:</a:t>
            </a:r>
            <a:endParaRPr sz="1500">
              <a:solidFill>
                <a:schemeClr val="dk1"/>
              </a:solidFill>
            </a:endParaRPr>
          </a:p>
          <a:p>
            <a:pPr marL="0" marR="0" lvl="0" indent="0" algn="l" rtl="0">
              <a:spcBef>
                <a:spcPts val="0"/>
              </a:spcBef>
              <a:spcAft>
                <a:spcPts val="0"/>
              </a:spcAft>
              <a:buNone/>
            </a:pPr>
            <a:endParaRPr sz="1600">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SUPPORT 1 OMNI WHEEL SCREW 1</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SUPPORT 1 OMNI WHEEL SCREW 2</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SUPPORT 1 WHEEL SCREW 1</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SUPPORT 1 WHEEL SCREW 2</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SUPPORT 2 WHEEL SCREW 1</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SUPPORT 2 WHEEL SCREW 2</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BATTERY SUPPORT SCREW 1</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BATTERY SUPPORT SCREW 2</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ARDUINO SUPPORT TOR 1</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ARDUINO SUPPORT TOR 2</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ARDUINO SUPPORT TOR 3</a:t>
            </a:r>
            <a:endParaRPr>
              <a:solidFill>
                <a:schemeClr val="dk1"/>
              </a:solidFill>
            </a:endParaRPr>
          </a:p>
          <a:p>
            <a:pPr marL="457200" lvl="0" indent="0" algn="l" rtl="0">
              <a:spcBef>
                <a:spcPts val="0"/>
              </a:spcBef>
              <a:spcAft>
                <a:spcPts val="0"/>
              </a:spcAft>
              <a:buNone/>
            </a:pPr>
            <a:endParaRPr>
              <a:solidFill>
                <a:schemeClr val="dk1"/>
              </a:solidFill>
            </a:endParaRPr>
          </a:p>
        </p:txBody>
      </p:sp>
      <p:sp>
        <p:nvSpPr>
          <p:cNvPr id="235" name="Google Shape;235;g33d49485776_0_86"/>
          <p:cNvSpPr txBox="1"/>
          <p:nvPr/>
        </p:nvSpPr>
        <p:spPr>
          <a:xfrm>
            <a:off x="5423400" y="2425188"/>
            <a:ext cx="5545800" cy="34167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GB">
                <a:solidFill>
                  <a:schemeClr val="dk1"/>
                </a:solidFill>
              </a:rPr>
              <a:t>INSERT SCREW 1</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INSERT SCREW 2</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INSERT SCREW 3</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INSERT SCREW 4</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CURVED BOX 1 SCREW 1</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CURVED BOX 1 SCREW 2</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CURVED BOX 2 SCREW 1</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CURVED BOX 2 SCREW 2</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USB CONNECTOR SCREW 1</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USB CONNECTOR SCREW 2</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4 PIN CONNECTOR SCREW 1</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4 PIN CONNECTOR SCREW 2</a:t>
            </a:r>
            <a:endParaRPr>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36a75fd926b_1_52"/>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 elements</a:t>
            </a:r>
            <a:endParaRPr/>
          </a:p>
        </p:txBody>
      </p:sp>
      <p:sp>
        <p:nvSpPr>
          <p:cNvPr id="242" name="Google Shape;242;g36a75fd926b_1_52"/>
          <p:cNvSpPr txBox="1"/>
          <p:nvPr/>
        </p:nvSpPr>
        <p:spPr>
          <a:xfrm>
            <a:off x="640727" y="1384525"/>
            <a:ext cx="3378300" cy="2801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Create a “Quality Check”</a:t>
            </a: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1F3864"/>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rPr>
              <a:t>Detections generated during the assembly process to verify the assembly using a vision camera. It can be included at every step of the assembly, but it is not mandatory. The more verifications you include, the longer the assembly process will be.</a:t>
            </a:r>
            <a:endParaRPr sz="1600">
              <a:solidFill>
                <a:schemeClr val="dk1"/>
              </a:solidFill>
              <a:latin typeface="Arial"/>
              <a:ea typeface="Arial"/>
              <a:cs typeface="Arial"/>
              <a:sym typeface="Arial"/>
            </a:endParaRPr>
          </a:p>
        </p:txBody>
      </p:sp>
      <p:sp>
        <p:nvSpPr>
          <p:cNvPr id="243" name="Google Shape;243;g36a75fd926b_1_52"/>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244" name="Google Shape;244;g36a75fd926b_1_52"/>
          <p:cNvSpPr/>
          <p:nvPr/>
        </p:nvSpPr>
        <p:spPr>
          <a:xfrm>
            <a:off x="7991825" y="3210075"/>
            <a:ext cx="623400" cy="261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45" name="Google Shape;245;g36a75fd926b_1_52"/>
          <p:cNvPicPr preferRelativeResize="0"/>
          <p:nvPr/>
        </p:nvPicPr>
        <p:blipFill>
          <a:blip r:embed="rId3">
            <a:alphaModFix/>
          </a:blip>
          <a:stretch>
            <a:fillRect/>
          </a:stretch>
        </p:blipFill>
        <p:spPr>
          <a:xfrm>
            <a:off x="4019025" y="1695273"/>
            <a:ext cx="3697300" cy="3718325"/>
          </a:xfrm>
          <a:prstGeom prst="rect">
            <a:avLst/>
          </a:prstGeom>
          <a:noFill/>
          <a:ln>
            <a:noFill/>
          </a:ln>
        </p:spPr>
      </p:pic>
      <p:sp>
        <p:nvSpPr>
          <p:cNvPr id="246" name="Google Shape;246;g36a75fd926b_1_52"/>
          <p:cNvSpPr/>
          <p:nvPr/>
        </p:nvSpPr>
        <p:spPr>
          <a:xfrm>
            <a:off x="4067626" y="4335534"/>
            <a:ext cx="1723800" cy="3693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47" name="Google Shape;247;g36a75fd926b_1_52"/>
          <p:cNvPicPr preferRelativeResize="0"/>
          <p:nvPr/>
        </p:nvPicPr>
        <p:blipFill>
          <a:blip r:embed="rId4">
            <a:alphaModFix/>
          </a:blip>
          <a:stretch>
            <a:fillRect/>
          </a:stretch>
        </p:blipFill>
        <p:spPr>
          <a:xfrm>
            <a:off x="8738675" y="2495600"/>
            <a:ext cx="3378300" cy="194628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pic>
        <p:nvPicPr>
          <p:cNvPr id="50" name="Google Shape;50;p3"/>
          <p:cNvPicPr preferRelativeResize="0"/>
          <p:nvPr/>
        </p:nvPicPr>
        <p:blipFill>
          <a:blip r:embed="rId3">
            <a:alphaModFix/>
          </a:blip>
          <a:stretch>
            <a:fillRect/>
          </a:stretch>
        </p:blipFill>
        <p:spPr>
          <a:xfrm>
            <a:off x="640725" y="1790474"/>
            <a:ext cx="5502650" cy="2047400"/>
          </a:xfrm>
          <a:prstGeom prst="rect">
            <a:avLst/>
          </a:prstGeom>
          <a:noFill/>
          <a:ln>
            <a:noFill/>
          </a:ln>
        </p:spPr>
      </p:pic>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Installation and access</a:t>
            </a:r>
            <a:endParaRPr/>
          </a:p>
        </p:txBody>
      </p:sp>
      <p:sp>
        <p:nvSpPr>
          <p:cNvPr id="52" name="Google Shape;52;p3"/>
          <p:cNvSpPr txBox="1"/>
          <p:nvPr/>
        </p:nvSpPr>
        <p:spPr>
          <a:xfrm>
            <a:off x="640733" y="1384528"/>
            <a:ext cx="7354406"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Installation</a:t>
            </a: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1F3864"/>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endParaRPr sz="1600">
              <a:solidFill>
                <a:schemeClr val="dk1"/>
              </a:solidFill>
              <a:latin typeface="Arial"/>
              <a:ea typeface="Arial"/>
              <a:cs typeface="Arial"/>
              <a:sym typeface="Aria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54" name="Google Shape;54;p3"/>
          <p:cNvSpPr txBox="1"/>
          <p:nvPr/>
        </p:nvSpPr>
        <p:spPr>
          <a:xfrm>
            <a:off x="640733" y="3963409"/>
            <a:ext cx="7354500" cy="181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Access</a:t>
            </a: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1F3864"/>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When opening ARKITE, the following window will open.</a:t>
            </a:r>
            <a:endParaRPr sz="16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Fill in the following details (Note: enter administrator details):</a:t>
            </a:r>
            <a:endParaRPr/>
          </a:p>
          <a:p>
            <a:pPr marL="742950" marR="0" lvl="1" indent="-285750" algn="l" rtl="0">
              <a:spcBef>
                <a:spcPts val="0"/>
              </a:spcBef>
              <a:spcAft>
                <a:spcPts val="0"/>
              </a:spcAft>
              <a:buClr>
                <a:schemeClr val="dk1"/>
              </a:buClr>
              <a:buSzPts val="1600"/>
              <a:buFont typeface="Arial"/>
              <a:buChar char="•"/>
            </a:pPr>
            <a:r>
              <a:rPr lang="en-GB" sz="1600" b="0" i="0" u="none" strike="noStrike" cap="none">
                <a:solidFill>
                  <a:schemeClr val="dk1"/>
                </a:solidFill>
                <a:latin typeface="Arial"/>
                <a:ea typeface="Arial"/>
                <a:cs typeface="Arial"/>
                <a:sym typeface="Arial"/>
              </a:rPr>
              <a:t>In the Username section: “</a:t>
            </a:r>
            <a:r>
              <a:rPr lang="en-GB" sz="1600" b="0" i="0" u="none" strike="noStrike" cap="none">
                <a:solidFill>
                  <a:srgbClr val="FF0000"/>
                </a:solidFill>
                <a:latin typeface="Arial"/>
                <a:ea typeface="Arial"/>
                <a:cs typeface="Arial"/>
                <a:sym typeface="Arial"/>
              </a:rPr>
              <a:t>own license username</a:t>
            </a:r>
            <a:r>
              <a:rPr lang="en-GB" sz="1600" b="0" i="0" u="none" strike="noStrike" cap="none">
                <a:solidFill>
                  <a:schemeClr val="dk1"/>
                </a:solidFill>
                <a:latin typeface="Arial"/>
                <a:ea typeface="Arial"/>
                <a:cs typeface="Arial"/>
                <a:sym typeface="Arial"/>
              </a:rPr>
              <a:t>"</a:t>
            </a:r>
            <a:endParaRPr/>
          </a:p>
          <a:p>
            <a:pPr marL="742950" marR="0" lvl="1" indent="-285750" algn="l" rtl="0">
              <a:spcBef>
                <a:spcPts val="0"/>
              </a:spcBef>
              <a:spcAft>
                <a:spcPts val="0"/>
              </a:spcAft>
              <a:buClr>
                <a:schemeClr val="dk1"/>
              </a:buClr>
              <a:buSzPts val="1600"/>
              <a:buFont typeface="Arial"/>
              <a:buChar char="•"/>
            </a:pPr>
            <a:r>
              <a:rPr lang="en-GB" sz="1600" b="0" i="0" u="none" strike="noStrike" cap="none">
                <a:solidFill>
                  <a:schemeClr val="dk1"/>
                </a:solidFill>
                <a:latin typeface="Arial"/>
                <a:ea typeface="Arial"/>
                <a:cs typeface="Arial"/>
                <a:sym typeface="Arial"/>
              </a:rPr>
              <a:t>In the Password section: times “</a:t>
            </a:r>
            <a:r>
              <a:rPr lang="en-GB" sz="1600" b="0" i="0" u="none" strike="noStrike" cap="none">
                <a:solidFill>
                  <a:srgbClr val="FF0000"/>
                </a:solidFill>
                <a:latin typeface="Arial"/>
                <a:ea typeface="Arial"/>
                <a:cs typeface="Arial"/>
                <a:sym typeface="Arial"/>
              </a:rPr>
              <a:t>own license password</a:t>
            </a:r>
            <a:r>
              <a:rPr lang="en-GB" sz="1600" b="0" i="0" u="none" strike="noStrike" cap="none">
                <a:solidFill>
                  <a:schemeClr val="dk1"/>
                </a:solidFill>
                <a:latin typeface="Arial"/>
                <a:ea typeface="Arial"/>
                <a:cs typeface="Arial"/>
                <a:sym typeface="Arial"/>
              </a:rPr>
              <a:t>"</a:t>
            </a:r>
            <a:endParaRPr sz="1600" b="0" i="0" u="none" strike="noStrike" cap="none">
              <a:solidFill>
                <a:schemeClr val="dk1"/>
              </a:solidFill>
              <a:latin typeface="Arial"/>
              <a:ea typeface="Arial"/>
              <a:cs typeface="Arial"/>
              <a:sym typeface="Arial"/>
            </a:endParaRPr>
          </a:p>
        </p:txBody>
      </p:sp>
      <p:pic>
        <p:nvPicPr>
          <p:cNvPr id="55" name="Google Shape;55;p3"/>
          <p:cNvPicPr preferRelativeResize="0"/>
          <p:nvPr/>
        </p:nvPicPr>
        <p:blipFill rotWithShape="1">
          <a:blip r:embed="rId4">
            <a:alphaModFix/>
          </a:blip>
          <a:srcRect/>
          <a:stretch/>
        </p:blipFill>
        <p:spPr>
          <a:xfrm>
            <a:off x="7111822" y="3617076"/>
            <a:ext cx="4473328" cy="2758679"/>
          </a:xfrm>
          <a:prstGeom prst="rect">
            <a:avLst/>
          </a:prstGeom>
          <a:noFill/>
          <a:ln w="9525" cap="flat" cmpd="sng">
            <a:solidFill>
              <a:srgbClr val="222D59"/>
            </a:solidFill>
            <a:prstDash val="solid"/>
            <a:round/>
            <a:headEnd type="none" w="sm" len="sm"/>
            <a:tailEnd type="none" w="sm" len="sm"/>
          </a:ln>
        </p:spPr>
      </p:pic>
      <p:sp>
        <p:nvSpPr>
          <p:cNvPr id="56" name="Google Shape;56;p3"/>
          <p:cNvSpPr/>
          <p:nvPr/>
        </p:nvSpPr>
        <p:spPr>
          <a:xfrm>
            <a:off x="1090325" y="1745675"/>
            <a:ext cx="826500" cy="2754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 name="Google Shape;57;p3"/>
          <p:cNvSpPr/>
          <p:nvPr/>
        </p:nvSpPr>
        <p:spPr>
          <a:xfrm>
            <a:off x="3455266" y="3617075"/>
            <a:ext cx="3518700" cy="2754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33d49485776_0_96"/>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 elements</a:t>
            </a:r>
            <a:endParaRPr/>
          </a:p>
        </p:txBody>
      </p:sp>
      <p:sp>
        <p:nvSpPr>
          <p:cNvPr id="254" name="Google Shape;254;g33d49485776_0_96"/>
          <p:cNvSpPr txBox="1"/>
          <p:nvPr/>
        </p:nvSpPr>
        <p:spPr>
          <a:xfrm>
            <a:off x="640733" y="1384528"/>
            <a:ext cx="44175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Create a “Quality check” - Example</a:t>
            </a:r>
            <a:endParaRPr sz="1600">
              <a:solidFill>
                <a:schemeClr val="dk1"/>
              </a:solidFill>
              <a:latin typeface="Arial"/>
              <a:ea typeface="Arial"/>
              <a:cs typeface="Arial"/>
              <a:sym typeface="Arial"/>
            </a:endParaRPr>
          </a:p>
        </p:txBody>
      </p:sp>
      <p:sp>
        <p:nvSpPr>
          <p:cNvPr id="255" name="Google Shape;255;g33d49485776_0_96"/>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256" name="Google Shape;256;g33d49485776_0_96"/>
          <p:cNvSpPr txBox="1"/>
          <p:nvPr/>
        </p:nvSpPr>
        <p:spPr>
          <a:xfrm>
            <a:off x="824575" y="4999000"/>
            <a:ext cx="2992500" cy="107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rPr>
              <a:t>1. Select the “Detections” tab and choose the “Quality check” section to create the verifications there.</a:t>
            </a:r>
            <a:endParaRPr sz="1600">
              <a:solidFill>
                <a:schemeClr val="dk1"/>
              </a:solidFill>
              <a:latin typeface="Arial"/>
              <a:ea typeface="Arial"/>
              <a:cs typeface="Arial"/>
              <a:sym typeface="Arial"/>
            </a:endParaRPr>
          </a:p>
        </p:txBody>
      </p:sp>
      <p:sp>
        <p:nvSpPr>
          <p:cNvPr id="257" name="Google Shape;257;g33d49485776_0_96"/>
          <p:cNvSpPr txBox="1"/>
          <p:nvPr/>
        </p:nvSpPr>
        <p:spPr>
          <a:xfrm>
            <a:off x="4369137" y="4976775"/>
            <a:ext cx="27219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rPr>
              <a:t>2. Click the “+Add” button and select “Quality check”.</a:t>
            </a:r>
            <a:endParaRPr sz="1600">
              <a:solidFill>
                <a:schemeClr val="dk1"/>
              </a:solidFill>
              <a:latin typeface="Arial"/>
              <a:ea typeface="Arial"/>
              <a:cs typeface="Arial"/>
              <a:sym typeface="Arial"/>
            </a:endParaRPr>
          </a:p>
        </p:txBody>
      </p:sp>
      <p:sp>
        <p:nvSpPr>
          <p:cNvPr id="258" name="Google Shape;258;g33d49485776_0_96"/>
          <p:cNvSpPr txBox="1"/>
          <p:nvPr/>
        </p:nvSpPr>
        <p:spPr>
          <a:xfrm>
            <a:off x="8136025" y="4999000"/>
            <a:ext cx="27960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rPr>
              <a:t>3. Select the verification name (such as “PLACA”) and click OK.</a:t>
            </a:r>
            <a:endParaRPr sz="1600">
              <a:solidFill>
                <a:schemeClr val="dk1"/>
              </a:solidFill>
              <a:latin typeface="Arial"/>
              <a:ea typeface="Arial"/>
              <a:cs typeface="Arial"/>
              <a:sym typeface="Arial"/>
            </a:endParaRPr>
          </a:p>
        </p:txBody>
      </p:sp>
      <p:pic>
        <p:nvPicPr>
          <p:cNvPr id="259" name="Google Shape;259;g33d49485776_0_96"/>
          <p:cNvPicPr preferRelativeResize="0"/>
          <p:nvPr/>
        </p:nvPicPr>
        <p:blipFill>
          <a:blip r:embed="rId3">
            <a:alphaModFix/>
          </a:blip>
          <a:stretch>
            <a:fillRect/>
          </a:stretch>
        </p:blipFill>
        <p:spPr>
          <a:xfrm>
            <a:off x="206762" y="1915825"/>
            <a:ext cx="3933263" cy="2908625"/>
          </a:xfrm>
          <a:prstGeom prst="rect">
            <a:avLst/>
          </a:prstGeom>
          <a:noFill/>
          <a:ln>
            <a:noFill/>
          </a:ln>
        </p:spPr>
      </p:pic>
      <p:pic>
        <p:nvPicPr>
          <p:cNvPr id="260" name="Google Shape;260;g33d49485776_0_96"/>
          <p:cNvPicPr preferRelativeResize="0"/>
          <p:nvPr/>
        </p:nvPicPr>
        <p:blipFill>
          <a:blip r:embed="rId4">
            <a:alphaModFix/>
          </a:blip>
          <a:stretch>
            <a:fillRect/>
          </a:stretch>
        </p:blipFill>
        <p:spPr>
          <a:xfrm>
            <a:off x="4292425" y="1875628"/>
            <a:ext cx="2932088" cy="2948747"/>
          </a:xfrm>
          <a:prstGeom prst="rect">
            <a:avLst/>
          </a:prstGeom>
          <a:noFill/>
          <a:ln>
            <a:noFill/>
          </a:ln>
        </p:spPr>
      </p:pic>
      <p:pic>
        <p:nvPicPr>
          <p:cNvPr id="261" name="Google Shape;261;g33d49485776_0_96"/>
          <p:cNvPicPr preferRelativeResize="0"/>
          <p:nvPr/>
        </p:nvPicPr>
        <p:blipFill>
          <a:blip r:embed="rId5">
            <a:alphaModFix/>
          </a:blip>
          <a:stretch>
            <a:fillRect/>
          </a:stretch>
        </p:blipFill>
        <p:spPr>
          <a:xfrm>
            <a:off x="7759522" y="2028026"/>
            <a:ext cx="3684554" cy="2139975"/>
          </a:xfrm>
          <a:prstGeom prst="rect">
            <a:avLst/>
          </a:prstGeom>
          <a:noFill/>
          <a:ln>
            <a:noFill/>
          </a:ln>
        </p:spPr>
      </p:pic>
      <p:pic>
        <p:nvPicPr>
          <p:cNvPr id="262" name="Google Shape;262;g33d49485776_0_96"/>
          <p:cNvPicPr preferRelativeResize="0"/>
          <p:nvPr/>
        </p:nvPicPr>
        <p:blipFill>
          <a:blip r:embed="rId6">
            <a:alphaModFix/>
          </a:blip>
          <a:stretch>
            <a:fillRect/>
          </a:stretch>
        </p:blipFill>
        <p:spPr>
          <a:xfrm>
            <a:off x="8317758" y="4426350"/>
            <a:ext cx="2781300" cy="314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33d49485776_0_110"/>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 elements</a:t>
            </a:r>
            <a:endParaRPr/>
          </a:p>
        </p:txBody>
      </p:sp>
      <p:sp>
        <p:nvSpPr>
          <p:cNvPr id="269" name="Google Shape;269;g33d49485776_0_110"/>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270" name="Google Shape;270;g33d49485776_0_110"/>
          <p:cNvSpPr txBox="1"/>
          <p:nvPr/>
        </p:nvSpPr>
        <p:spPr>
          <a:xfrm>
            <a:off x="803628" y="1307850"/>
            <a:ext cx="11087700" cy="3663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Exercise</a:t>
            </a: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r>
              <a:rPr lang="en-GB" sz="1500">
                <a:solidFill>
                  <a:schemeClr val="dk1"/>
                </a:solidFill>
              </a:rPr>
              <a:t>Create the verifications required in our project. In this simplified robot from Lcamp, a verification has been added to almost every step of the assembly. Here are all the “Quality checks” that need to be created:</a:t>
            </a:r>
            <a:endParaRPr sz="1500">
              <a:solidFill>
                <a:schemeClr val="dk1"/>
              </a:solidFill>
            </a:endParaRPr>
          </a:p>
          <a:p>
            <a:pPr marL="0" marR="0" lvl="0" indent="0" algn="l" rtl="0">
              <a:spcBef>
                <a:spcPts val="0"/>
              </a:spcBef>
              <a:spcAft>
                <a:spcPts val="0"/>
              </a:spcAft>
              <a:buNone/>
            </a:pPr>
            <a:endParaRPr sz="1600">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PLATE</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OMNI1</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OMNI2</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SUPPORT1 DETECTION</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SUPPORT2 DETECTION</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ARDUINO</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CRUVEDOR</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CURVED BOX2 DETECTION</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USB</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4PIN</a:t>
            </a:r>
            <a:endParaRPr>
              <a:solidFill>
                <a:schemeClr val="dk1"/>
              </a:solidFill>
            </a:endParaRPr>
          </a:p>
          <a:p>
            <a:pPr marL="457200" lvl="0" indent="0" algn="l" rtl="0">
              <a:spcBef>
                <a:spcPts val="0"/>
              </a:spcBef>
              <a:spcAft>
                <a:spcPts val="0"/>
              </a:spcAft>
              <a:buNone/>
            </a:pPr>
            <a:endParaRPr>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7"/>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 elements</a:t>
            </a:r>
            <a:endParaRPr/>
          </a:p>
        </p:txBody>
      </p:sp>
      <p:sp>
        <p:nvSpPr>
          <p:cNvPr id="277" name="Google Shape;277;p7"/>
          <p:cNvSpPr txBox="1"/>
          <p:nvPr/>
        </p:nvSpPr>
        <p:spPr>
          <a:xfrm>
            <a:off x="640733" y="1384528"/>
            <a:ext cx="5806366" cy="28007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rgbClr val="222D59"/>
                </a:solidFill>
                <a:latin typeface="Arial Black"/>
                <a:ea typeface="Arial Black"/>
                <a:cs typeface="Arial Black"/>
                <a:sym typeface="Arial Black"/>
              </a:rPr>
              <a:t>Create materials</a:t>
            </a:r>
            <a:endParaRPr sz="1600" b="1" dirty="0">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1F3864"/>
              </a:solidFill>
              <a:latin typeface="Arial"/>
              <a:ea typeface="Arial"/>
              <a:cs typeface="Arial"/>
              <a:sym typeface="Arial"/>
            </a:endParaRPr>
          </a:p>
          <a:p>
            <a:pPr marL="0" marR="0" lvl="0" indent="0" algn="l" rtl="0">
              <a:spcBef>
                <a:spcPts val="0"/>
              </a:spcBef>
              <a:spcAft>
                <a:spcPts val="0"/>
              </a:spcAft>
              <a:buNone/>
            </a:pPr>
            <a:r>
              <a:rPr lang="en-GB" sz="1600" dirty="0">
                <a:solidFill>
                  <a:schemeClr val="dk1"/>
                </a:solidFill>
                <a:latin typeface="Arial"/>
                <a:ea typeface="Arial"/>
                <a:cs typeface="Arial"/>
                <a:sym typeface="Arial"/>
              </a:rPr>
              <a:t>Along with these detections, the parts that will participate in the assembly process must be created in the “MATERIALS” section.</a:t>
            </a:r>
            <a:endParaRPr sz="1600" dirty="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r>
              <a:rPr lang="en-GB" sz="1600" dirty="0">
                <a:solidFill>
                  <a:schemeClr val="dk1"/>
                </a:solidFill>
                <a:latin typeface="Arial"/>
                <a:ea typeface="Arial"/>
                <a:cs typeface="Arial"/>
                <a:sym typeface="Arial"/>
              </a:rPr>
              <a:t>"</a:t>
            </a:r>
            <a:r>
              <a:rPr lang="en-GB" sz="1600" b="1" dirty="0">
                <a:solidFill>
                  <a:schemeClr val="dk1"/>
                </a:solidFill>
              </a:rPr>
              <a:t>MATERIALS" </a:t>
            </a:r>
            <a:r>
              <a:rPr lang="en-GB" sz="1600" dirty="0">
                <a:solidFill>
                  <a:schemeClr val="dk1"/>
                </a:solidFill>
                <a:latin typeface="Arial"/>
                <a:ea typeface="Arial"/>
                <a:cs typeface="Arial"/>
                <a:sym typeface="Arial"/>
              </a:rPr>
              <a:t>will </a:t>
            </a:r>
            <a:r>
              <a:rPr lang="en-GB" sz="1600" dirty="0">
                <a:solidFill>
                  <a:schemeClr val="dk1"/>
                </a:solidFill>
              </a:rPr>
              <a:t>be created</a:t>
            </a:r>
            <a:r>
              <a:rPr lang="en-GB" sz="1600" dirty="0">
                <a:solidFill>
                  <a:schemeClr val="dk1"/>
                </a:solidFill>
                <a:latin typeface="Arial"/>
                <a:ea typeface="Arial"/>
                <a:cs typeface="Arial"/>
                <a:sym typeface="Arial"/>
              </a:rPr>
              <a:t> to use in 2 different functions:</a:t>
            </a:r>
            <a:endParaRPr dirty="0">
              <a:solidFill>
                <a:schemeClr val="dk1"/>
              </a:solidFil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742950" marR="0" lvl="1" indent="-285750" algn="l" rtl="0">
              <a:spcBef>
                <a:spcPts val="0"/>
              </a:spcBef>
              <a:spcAft>
                <a:spcPts val="0"/>
              </a:spcAft>
              <a:buClr>
                <a:schemeClr val="dk1"/>
              </a:buClr>
              <a:buSzPts val="1600"/>
              <a:buFont typeface="Arial"/>
              <a:buChar char="•"/>
            </a:pPr>
            <a:r>
              <a:rPr lang="en-GB" sz="1600" b="0" i="0" u="none" strike="noStrike" cap="none" dirty="0">
                <a:solidFill>
                  <a:schemeClr val="dk1"/>
                </a:solidFill>
                <a:latin typeface="Arial"/>
                <a:ea typeface="Arial"/>
                <a:cs typeface="Arial"/>
                <a:sym typeface="Arial"/>
              </a:rPr>
              <a:t>To sort parts into “CONTAINERS”.</a:t>
            </a:r>
            <a:endParaRPr dirty="0">
              <a:solidFill>
                <a:schemeClr val="dk1"/>
              </a:solidFill>
            </a:endParaRPr>
          </a:p>
          <a:p>
            <a:pPr marL="742950" marR="0" lvl="1" indent="-285750" algn="l" rtl="0">
              <a:spcBef>
                <a:spcPts val="0"/>
              </a:spcBef>
              <a:spcAft>
                <a:spcPts val="0"/>
              </a:spcAft>
              <a:buClr>
                <a:schemeClr val="dk1"/>
              </a:buClr>
              <a:buSzPts val="1600"/>
              <a:buFont typeface="Arial"/>
              <a:buChar char="•"/>
            </a:pPr>
            <a:r>
              <a:rPr lang="en-GB" sz="1600" b="0" i="0" u="none" strike="noStrike" cap="none" dirty="0">
                <a:solidFill>
                  <a:schemeClr val="dk1"/>
                </a:solidFill>
                <a:latin typeface="Arial"/>
                <a:ea typeface="Arial"/>
                <a:cs typeface="Arial"/>
                <a:sym typeface="Arial"/>
              </a:rPr>
              <a:t>To “PICK” from “CONTAINERS” and take the piece.</a:t>
            </a:r>
            <a:endParaRPr sz="1600" b="0" i="0" u="none" strike="noStrike" cap="none" dirty="0">
              <a:solidFill>
                <a:schemeClr val="dk1"/>
              </a:solidFill>
              <a:latin typeface="Arial"/>
              <a:ea typeface="Arial"/>
              <a:cs typeface="Arial"/>
              <a:sym typeface="Arial"/>
            </a:endParaRPr>
          </a:p>
        </p:txBody>
      </p:sp>
      <p:sp>
        <p:nvSpPr>
          <p:cNvPr id="278" name="Google Shape;278;p7"/>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pic>
        <p:nvPicPr>
          <p:cNvPr id="279" name="Google Shape;279;p7"/>
          <p:cNvPicPr preferRelativeResize="0"/>
          <p:nvPr/>
        </p:nvPicPr>
        <p:blipFill rotWithShape="1">
          <a:blip r:embed="rId3">
            <a:alphaModFix/>
          </a:blip>
          <a:srcRect/>
          <a:stretch/>
        </p:blipFill>
        <p:spPr>
          <a:xfrm>
            <a:off x="6540346" y="1635266"/>
            <a:ext cx="5014395" cy="4351397"/>
          </a:xfrm>
          <a:prstGeom prst="rect">
            <a:avLst/>
          </a:prstGeom>
          <a:noFill/>
          <a:ln w="9525" cap="flat" cmpd="sng">
            <a:solidFill>
              <a:srgbClr val="222D59"/>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8"/>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 processes</a:t>
            </a:r>
            <a:endParaRPr/>
          </a:p>
        </p:txBody>
      </p:sp>
      <p:sp>
        <p:nvSpPr>
          <p:cNvPr id="286" name="Google Shape;286;p8"/>
          <p:cNvSpPr txBox="1"/>
          <p:nvPr/>
        </p:nvSpPr>
        <p:spPr>
          <a:xfrm>
            <a:off x="640733" y="1384528"/>
            <a:ext cx="4926690" cy="42780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Create processes</a:t>
            </a: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1F3864"/>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latin typeface="Arial"/>
                <a:ea typeface="Arial"/>
                <a:cs typeface="Arial"/>
                <a:sym typeface="Arial"/>
              </a:rPr>
              <a:t>Once the detections and materials have been created, we will begin to complete the assembly process. To do this, we will enter the “PROCESSES” section. And within this section, the “PROCESSO” section created from previous projects (we will leave everything else as it is).</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latin typeface="Arial"/>
                <a:ea typeface="Arial"/>
                <a:cs typeface="Arial"/>
                <a:sym typeface="Arial"/>
              </a:rPr>
              <a:t>Within this section, the only thing we will need to modify will be “Program 1”. We will give it the name we want.</a:t>
            </a: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87" name="Google Shape;287;p8"/>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pic>
        <p:nvPicPr>
          <p:cNvPr id="288" name="Google Shape;288;p8"/>
          <p:cNvPicPr preferRelativeResize="0"/>
          <p:nvPr/>
        </p:nvPicPr>
        <p:blipFill rotWithShape="1">
          <a:blip r:embed="rId3">
            <a:alphaModFix/>
          </a:blip>
          <a:srcRect/>
          <a:stretch/>
        </p:blipFill>
        <p:spPr>
          <a:xfrm>
            <a:off x="5822065" y="1561037"/>
            <a:ext cx="5613721" cy="2608809"/>
          </a:xfrm>
          <a:prstGeom prst="rect">
            <a:avLst/>
          </a:prstGeom>
          <a:noFill/>
          <a:ln w="9525" cap="flat" cmpd="sng">
            <a:solidFill>
              <a:srgbClr val="222D59"/>
            </a:solidFill>
            <a:prstDash val="solid"/>
            <a:round/>
            <a:headEnd type="none" w="sm" len="sm"/>
            <a:tailEnd type="none" w="sm" len="sm"/>
          </a:ln>
        </p:spPr>
      </p:pic>
      <p:pic>
        <p:nvPicPr>
          <p:cNvPr id="289" name="Google Shape;289;p8"/>
          <p:cNvPicPr preferRelativeResize="0"/>
          <p:nvPr/>
        </p:nvPicPr>
        <p:blipFill rotWithShape="1">
          <a:blip r:embed="rId4">
            <a:alphaModFix/>
          </a:blip>
          <a:srcRect/>
          <a:stretch/>
        </p:blipFill>
        <p:spPr>
          <a:xfrm>
            <a:off x="6377020" y="4272353"/>
            <a:ext cx="4503810" cy="1806097"/>
          </a:xfrm>
          <a:prstGeom prst="rect">
            <a:avLst/>
          </a:prstGeom>
          <a:noFill/>
          <a:ln w="9525" cap="flat" cmpd="sng">
            <a:solidFill>
              <a:srgbClr val="222D59"/>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9"/>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 processes</a:t>
            </a:r>
            <a:endParaRPr/>
          </a:p>
        </p:txBody>
      </p:sp>
      <p:sp>
        <p:nvSpPr>
          <p:cNvPr id="296" name="Google Shape;296;p9"/>
          <p:cNvSpPr txBox="1"/>
          <p:nvPr/>
        </p:nvSpPr>
        <p:spPr>
          <a:xfrm>
            <a:off x="640732" y="1384528"/>
            <a:ext cx="11177019"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Define materials in “Containers”</a:t>
            </a: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1F3864"/>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latin typeface="Arial"/>
                <a:ea typeface="Arial"/>
                <a:cs typeface="Arial"/>
                <a:sym typeface="Arial"/>
              </a:rPr>
              <a:t>Within this program, the first change will be to define which pieces will be placed in each “CONTAINER”. To successfully complete this change, the name that will appear in the “State” window must be the same as the element that we created in the “Materials” section.</a:t>
            </a:r>
            <a:endParaRPr sz="1600">
              <a:solidFill>
                <a:schemeClr val="dk1"/>
              </a:solidFill>
              <a:latin typeface="Arial"/>
              <a:ea typeface="Arial"/>
              <a:cs typeface="Arial"/>
              <a:sym typeface="Arial"/>
            </a:endParaRPr>
          </a:p>
        </p:txBody>
      </p:sp>
      <p:sp>
        <p:nvSpPr>
          <p:cNvPr id="297" name="Google Shape;297;p9"/>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pic>
        <p:nvPicPr>
          <p:cNvPr id="298" name="Google Shape;298;p9"/>
          <p:cNvPicPr preferRelativeResize="0"/>
          <p:nvPr/>
        </p:nvPicPr>
        <p:blipFill rotWithShape="1">
          <a:blip r:embed="rId3">
            <a:alphaModFix/>
          </a:blip>
          <a:srcRect/>
          <a:stretch/>
        </p:blipFill>
        <p:spPr>
          <a:xfrm>
            <a:off x="996435" y="3068410"/>
            <a:ext cx="8173620" cy="3311646"/>
          </a:xfrm>
          <a:prstGeom prst="rect">
            <a:avLst/>
          </a:prstGeom>
          <a:noFill/>
          <a:ln w="9525" cap="flat" cmpd="sng">
            <a:solidFill>
              <a:srgbClr val="222D59"/>
            </a:solidFill>
            <a:prstDash val="solid"/>
            <a:round/>
            <a:headEnd type="none" w="sm" len="sm"/>
            <a:tailEnd type="none" w="sm" len="sm"/>
          </a:ln>
        </p:spPr>
      </p:pic>
      <p:sp>
        <p:nvSpPr>
          <p:cNvPr id="299" name="Google Shape;299;p9"/>
          <p:cNvSpPr txBox="1"/>
          <p:nvPr/>
        </p:nvSpPr>
        <p:spPr>
          <a:xfrm>
            <a:off x="9331256" y="4814977"/>
            <a:ext cx="2567518"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FF0000"/>
                </a:solidFill>
                <a:latin typeface="Arial"/>
                <a:ea typeface="Arial"/>
                <a:cs typeface="Arial"/>
                <a:sym typeface="Arial"/>
              </a:rPr>
              <a:t>Note:</a:t>
            </a:r>
            <a:r>
              <a:rPr lang="en-GB" sz="1600">
                <a:solidFill>
                  <a:srgbClr val="FF0000"/>
                </a:solidFill>
                <a:latin typeface="Arial"/>
                <a:ea typeface="Arial"/>
                <a:cs typeface="Arial"/>
                <a:sym typeface="Arial"/>
              </a:rPr>
              <a:t>The names that appear in “Materials” and “States” must be the same.</a:t>
            </a:r>
            <a:endParaRPr sz="1600">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3625889f9ab_0_0"/>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 processes</a:t>
            </a:r>
            <a:endParaRPr/>
          </a:p>
        </p:txBody>
      </p:sp>
      <p:sp>
        <p:nvSpPr>
          <p:cNvPr id="306" name="Google Shape;306;g3625889f9ab_0_0"/>
          <p:cNvSpPr txBox="1"/>
          <p:nvPr/>
        </p:nvSpPr>
        <p:spPr>
          <a:xfrm>
            <a:off x="640726" y="1384525"/>
            <a:ext cx="3931200" cy="35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Create a program</a:t>
            </a: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1F3864"/>
              </a:solidFill>
              <a:latin typeface="Arial"/>
              <a:ea typeface="Arial"/>
              <a:cs typeface="Arial"/>
              <a:sym typeface="Arial"/>
            </a:endParaRPr>
          </a:p>
          <a:p>
            <a:pPr marL="0" lvl="0" indent="0" algn="l" rtl="0">
              <a:spcBef>
                <a:spcPts val="0"/>
              </a:spcBef>
              <a:spcAft>
                <a:spcPts val="0"/>
              </a:spcAft>
              <a:buSzPts val="1100"/>
              <a:buNone/>
            </a:pPr>
            <a:r>
              <a:rPr lang="en-GB" sz="1600">
                <a:solidFill>
                  <a:schemeClr val="dk1"/>
                </a:solidFill>
              </a:rPr>
              <a:t>Next, we will start building the assembly sequence. We will mainly use 3 functions for this:</a:t>
            </a:r>
            <a:endParaRPr sz="1600">
              <a:solidFill>
                <a:schemeClr val="dk1"/>
              </a:solidFill>
            </a:endParaRPr>
          </a:p>
          <a:p>
            <a:pPr marL="0" lvl="0" indent="0" algn="l" rtl="0">
              <a:spcBef>
                <a:spcPts val="0"/>
              </a:spcBef>
              <a:spcAft>
                <a:spcPts val="0"/>
              </a:spcAft>
              <a:buClr>
                <a:schemeClr val="dk1"/>
              </a:buClr>
              <a:buSzPts val="1100"/>
              <a:buFont typeface="Arial"/>
              <a:buNone/>
            </a:pPr>
            <a:endParaRPr sz="1600">
              <a:solidFill>
                <a:schemeClr val="dk1"/>
              </a:solidFill>
            </a:endParaRPr>
          </a:p>
          <a:p>
            <a:pPr marL="457200" lvl="0" indent="-330200" algn="l" rtl="0">
              <a:spcBef>
                <a:spcPts val="0"/>
              </a:spcBef>
              <a:spcAft>
                <a:spcPts val="0"/>
              </a:spcAft>
              <a:buClr>
                <a:schemeClr val="dk1"/>
              </a:buClr>
              <a:buSzPts val="1600"/>
              <a:buChar char="●"/>
            </a:pPr>
            <a:r>
              <a:rPr lang="en-GB" sz="1600">
                <a:solidFill>
                  <a:schemeClr val="dk1"/>
                </a:solidFill>
              </a:rPr>
              <a:t>"</a:t>
            </a:r>
            <a:r>
              <a:rPr lang="en-GB" sz="1600" b="1">
                <a:solidFill>
                  <a:schemeClr val="dk1"/>
                </a:solidFill>
              </a:rPr>
              <a:t>Pick</a:t>
            </a:r>
            <a:r>
              <a:rPr lang="en-GB" sz="1600">
                <a:solidFill>
                  <a:schemeClr val="dk1"/>
                </a:solidFill>
              </a:rPr>
              <a:t>” -&gt; To take the part from the container</a:t>
            </a:r>
            <a:endParaRPr sz="1600">
              <a:solidFill>
                <a:schemeClr val="dk1"/>
              </a:solidFill>
            </a:endParaRPr>
          </a:p>
          <a:p>
            <a:pPr marL="457200" lvl="0" indent="-330200" algn="l" rtl="0">
              <a:spcBef>
                <a:spcPts val="0"/>
              </a:spcBef>
              <a:spcAft>
                <a:spcPts val="0"/>
              </a:spcAft>
              <a:buClr>
                <a:schemeClr val="dk1"/>
              </a:buClr>
              <a:buSzPts val="1600"/>
              <a:buChar char="●"/>
            </a:pPr>
            <a:r>
              <a:rPr lang="en-GB" sz="1600">
                <a:solidFill>
                  <a:schemeClr val="dk1"/>
                </a:solidFill>
              </a:rPr>
              <a:t>"</a:t>
            </a:r>
            <a:r>
              <a:rPr lang="en-GB" sz="1600" b="1">
                <a:solidFill>
                  <a:schemeClr val="dk1"/>
                </a:solidFill>
              </a:rPr>
              <a:t>Place</a:t>
            </a:r>
            <a:r>
              <a:rPr lang="en-GB" sz="1600">
                <a:solidFill>
                  <a:schemeClr val="dk1"/>
                </a:solidFill>
              </a:rPr>
              <a:t>” -&gt; To place the part in the corresponding assembly position.</a:t>
            </a:r>
            <a:endParaRPr sz="1600">
              <a:solidFill>
                <a:schemeClr val="dk1"/>
              </a:solidFill>
            </a:endParaRPr>
          </a:p>
          <a:p>
            <a:pPr marL="457200" lvl="0" indent="-330200" algn="l" rtl="0">
              <a:spcBef>
                <a:spcPts val="0"/>
              </a:spcBef>
              <a:spcAft>
                <a:spcPts val="0"/>
              </a:spcAft>
              <a:buClr>
                <a:schemeClr val="dk1"/>
              </a:buClr>
              <a:buSzPts val="1600"/>
              <a:buChar char="●"/>
            </a:pPr>
            <a:r>
              <a:rPr lang="en-GB" sz="1600">
                <a:solidFill>
                  <a:schemeClr val="dk1"/>
                </a:solidFill>
              </a:rPr>
              <a:t>"</a:t>
            </a:r>
            <a:r>
              <a:rPr lang="en-GB" sz="1600" b="1">
                <a:solidFill>
                  <a:schemeClr val="dk1"/>
                </a:solidFill>
              </a:rPr>
              <a:t>Check</a:t>
            </a:r>
            <a:r>
              <a:rPr lang="en-GB" sz="1600">
                <a:solidFill>
                  <a:schemeClr val="dk1"/>
                </a:solidFill>
              </a:rPr>
              <a:t>” -&gt; To perform assembly verification using the vision camera.</a:t>
            </a:r>
            <a:endParaRPr sz="1600">
              <a:solidFill>
                <a:schemeClr val="dk1"/>
              </a:solidFill>
            </a:endParaRPr>
          </a:p>
          <a:p>
            <a:pPr marL="0" marR="0" lvl="0" indent="0" algn="l" rtl="0">
              <a:spcBef>
                <a:spcPts val="0"/>
              </a:spcBef>
              <a:spcAft>
                <a:spcPts val="0"/>
              </a:spcAft>
              <a:buNone/>
            </a:pPr>
            <a:endParaRPr sz="1600">
              <a:solidFill>
                <a:schemeClr val="dk1"/>
              </a:solidFill>
            </a:endParaRPr>
          </a:p>
        </p:txBody>
      </p:sp>
      <p:sp>
        <p:nvSpPr>
          <p:cNvPr id="307" name="Google Shape;307;g3625889f9ab_0_0"/>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pic>
        <p:nvPicPr>
          <p:cNvPr id="308" name="Google Shape;308;g3625889f9ab_0_0"/>
          <p:cNvPicPr preferRelativeResize="0"/>
          <p:nvPr/>
        </p:nvPicPr>
        <p:blipFill>
          <a:blip r:embed="rId3">
            <a:alphaModFix/>
          </a:blip>
          <a:stretch>
            <a:fillRect/>
          </a:stretch>
        </p:blipFill>
        <p:spPr>
          <a:xfrm>
            <a:off x="5232775" y="1832375"/>
            <a:ext cx="6532776" cy="4432950"/>
          </a:xfrm>
          <a:prstGeom prst="rect">
            <a:avLst/>
          </a:prstGeom>
          <a:noFill/>
          <a:ln>
            <a:solidFill>
              <a:schemeClr val="accent1">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4">
          <a:extLst>
            <a:ext uri="{FF2B5EF4-FFF2-40B4-BE49-F238E27FC236}">
              <a16:creationId xmlns:a16="http://schemas.microsoft.com/office/drawing/2014/main" id="{016A442B-A503-EAC5-B0DB-5C3B5BC9A363}"/>
            </a:ext>
          </a:extLst>
        </p:cNvPr>
        <p:cNvGrpSpPr/>
        <p:nvPr/>
      </p:nvGrpSpPr>
      <p:grpSpPr>
        <a:xfrm>
          <a:off x="0" y="0"/>
          <a:ext cx="0" cy="0"/>
          <a:chOff x="0" y="0"/>
          <a:chExt cx="0" cy="0"/>
        </a:xfrm>
      </p:grpSpPr>
      <p:sp>
        <p:nvSpPr>
          <p:cNvPr id="305" name="Google Shape;305;g3625889f9ab_0_0">
            <a:extLst>
              <a:ext uri="{FF2B5EF4-FFF2-40B4-BE49-F238E27FC236}">
                <a16:creationId xmlns:a16="http://schemas.microsoft.com/office/drawing/2014/main" id="{7B527433-EC28-7854-AF1C-FF27AF1CD4CA}"/>
              </a:ext>
            </a:extLst>
          </p:cNvPr>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 processes</a:t>
            </a:r>
            <a:endParaRPr/>
          </a:p>
        </p:txBody>
      </p:sp>
      <p:sp>
        <p:nvSpPr>
          <p:cNvPr id="306" name="Google Shape;306;g3625889f9ab_0_0">
            <a:extLst>
              <a:ext uri="{FF2B5EF4-FFF2-40B4-BE49-F238E27FC236}">
                <a16:creationId xmlns:a16="http://schemas.microsoft.com/office/drawing/2014/main" id="{D3406CBB-5E52-443C-1733-AF4775B28789}"/>
              </a:ext>
            </a:extLst>
          </p:cNvPr>
          <p:cNvSpPr txBox="1"/>
          <p:nvPr/>
        </p:nvSpPr>
        <p:spPr>
          <a:xfrm>
            <a:off x="640726" y="1384525"/>
            <a:ext cx="9730866" cy="830956"/>
          </a:xfrm>
          <a:prstGeom prst="rect">
            <a:avLst/>
          </a:prstGeom>
          <a:noFill/>
          <a:ln>
            <a:noFill/>
          </a:ln>
        </p:spPr>
        <p:txBody>
          <a:bodyPr spcFirstLastPara="1" wrap="square" lIns="91425" tIns="45700" rIns="91425" bIns="45700" anchor="t" anchorCtr="0">
            <a:spAutoFit/>
          </a:bodyPr>
          <a:lstStyle/>
          <a:p>
            <a:pPr algn="l" rtl="0"/>
            <a:r>
              <a:rPr lang="en-GB" sz="1600" b="1" dirty="0" err="1">
                <a:solidFill>
                  <a:srgbClr val="222D59"/>
                </a:solidFill>
                <a:latin typeface="Arial Black"/>
                <a:ea typeface="Arial Black"/>
                <a:cs typeface="Arial Black"/>
                <a:sym typeface="Arial Black"/>
              </a:rPr>
              <a:t>Program</a:t>
            </a:r>
            <a:r>
              <a:rPr lang="en-GB" sz="1600" b="1" dirty="0">
                <a:solidFill>
                  <a:srgbClr val="222D59"/>
                </a:solidFill>
                <a:latin typeface="Arial Black"/>
                <a:ea typeface="Arial Black"/>
                <a:cs typeface="Arial Black"/>
                <a:sym typeface="Arial Black"/>
              </a:rPr>
              <a:t> </a:t>
            </a:r>
            <a:r>
              <a:rPr lang="en-GB" sz="1600" b="1" dirty="0" err="1">
                <a:solidFill>
                  <a:srgbClr val="222D59"/>
                </a:solidFill>
                <a:latin typeface="Arial Black"/>
                <a:ea typeface="Arial Black"/>
                <a:cs typeface="Arial Black"/>
                <a:sym typeface="Arial Black"/>
              </a:rPr>
              <a:t>create</a:t>
            </a:r>
            <a:r>
              <a:rPr lang="en-GB" sz="1600" b="1" dirty="0">
                <a:solidFill>
                  <a:srgbClr val="222D59"/>
                </a:solidFill>
                <a:latin typeface="Arial Black"/>
                <a:ea typeface="Arial Black"/>
                <a:cs typeface="Arial Black"/>
                <a:sym typeface="Arial Black"/>
              </a:rPr>
              <a:t>–</a:t>
            </a:r>
            <a:r>
              <a:rPr lang="en-GB" sz="1600" b="1" dirty="0" err="1">
                <a:solidFill>
                  <a:srgbClr val="222D59"/>
                </a:solidFill>
                <a:latin typeface="Arial Black"/>
                <a:ea typeface="Arial Black"/>
                <a:cs typeface="Arial Black"/>
                <a:sym typeface="Arial Black"/>
              </a:rPr>
              <a:t>Functions</a:t>
            </a:r>
            <a:r>
              <a:rPr lang="en-GB" sz="1600" b="1" dirty="0">
                <a:solidFill>
                  <a:srgbClr val="222D59"/>
                </a:solidFill>
                <a:latin typeface="Arial Black"/>
                <a:ea typeface="Arial Black"/>
                <a:cs typeface="Arial Black"/>
                <a:sym typeface="Arial Black"/>
              </a:rPr>
              <a:t> </a:t>
            </a:r>
            <a:r>
              <a:rPr lang="en-GB" sz="1600" b="1" dirty="0" err="1">
                <a:solidFill>
                  <a:srgbClr val="222D59"/>
                </a:solidFill>
                <a:latin typeface="Arial Black"/>
                <a:ea typeface="Arial Black"/>
                <a:cs typeface="Arial Black"/>
                <a:sym typeface="Arial Black"/>
              </a:rPr>
              <a:t>example</a:t>
            </a:r>
            <a:endParaRPr sz="1600" b="1" dirty="0" err="1">
              <a:solidFill>
                <a:srgbClr val="222D59"/>
              </a:solidFill>
              <a:latin typeface="Arial Black"/>
              <a:ea typeface="Arial Black"/>
              <a:cs typeface="Arial Black"/>
              <a:sym typeface="Arial Black"/>
            </a:endParaRPr>
          </a:p>
          <a:p>
            <a:pPr marL="127000" marR="0" lvl="0" algn="l" rtl="0">
              <a:spcBef>
                <a:spcPts val="0"/>
              </a:spcBef>
              <a:spcAft>
                <a:spcPts val="0"/>
              </a:spcAft>
              <a:buSzPts val="1600"/>
            </a:pPr>
            <a:endParaRPr lang="en-GB" sz="1600" dirty="0">
              <a:ea typeface="Arial Black"/>
            </a:endParaRPr>
          </a:p>
          <a:p>
            <a:pPr marR="0" lvl="0" algn="l" rtl="0">
              <a:spcBef>
                <a:spcPts val="0"/>
              </a:spcBef>
              <a:spcAft>
                <a:spcPts val="0"/>
              </a:spcAft>
            </a:pPr>
            <a:endParaRPr lang="en-GB" sz="1600">
              <a:latin typeface="Arial"/>
              <a:ea typeface="Arial"/>
              <a:cs typeface="Arial"/>
            </a:endParaRPr>
          </a:p>
        </p:txBody>
      </p:sp>
      <p:sp>
        <p:nvSpPr>
          <p:cNvPr id="307" name="Google Shape;307;g3625889f9ab_0_0">
            <a:extLst>
              <a:ext uri="{FF2B5EF4-FFF2-40B4-BE49-F238E27FC236}">
                <a16:creationId xmlns:a16="http://schemas.microsoft.com/office/drawing/2014/main" id="{C73FBB9C-E8CE-28B2-4BA7-006DDE2BE60D}"/>
              </a:ext>
            </a:extLst>
          </p:cNvPr>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pic>
        <p:nvPicPr>
          <p:cNvPr id="2" name="Irudia 1" descr="Hau duen irudia testua, pantaila-argazkia, bistaratu, zenbakia  AAk sortutako edukia agian ez da zuzena.">
            <a:extLst>
              <a:ext uri="{FF2B5EF4-FFF2-40B4-BE49-F238E27FC236}">
                <a16:creationId xmlns:a16="http://schemas.microsoft.com/office/drawing/2014/main" id="{37AD8993-43D1-247A-5AA5-8A2D580889E4}"/>
              </a:ext>
            </a:extLst>
          </p:cNvPr>
          <p:cNvPicPr>
            <a:picLocks noChangeAspect="1"/>
          </p:cNvPicPr>
          <p:nvPr/>
        </p:nvPicPr>
        <p:blipFill>
          <a:blip r:embed="rId3"/>
          <a:stretch>
            <a:fillRect/>
          </a:stretch>
        </p:blipFill>
        <p:spPr>
          <a:xfrm>
            <a:off x="624946" y="1950508"/>
            <a:ext cx="4242859" cy="2692400"/>
          </a:xfrm>
          <a:prstGeom prst="rect">
            <a:avLst/>
          </a:prstGeom>
          <a:ln>
            <a:solidFill>
              <a:schemeClr val="accent1">
                <a:lumMod val="75000"/>
              </a:schemeClr>
            </a:solidFill>
          </a:ln>
        </p:spPr>
      </p:pic>
      <p:sp>
        <p:nvSpPr>
          <p:cNvPr id="4" name="Google Shape;306;g3625889f9ab_0_0">
            <a:extLst>
              <a:ext uri="{FF2B5EF4-FFF2-40B4-BE49-F238E27FC236}">
                <a16:creationId xmlns:a16="http://schemas.microsoft.com/office/drawing/2014/main" id="{45213415-9FA3-6618-AA7B-496F18C28C1E}"/>
              </a:ext>
            </a:extLst>
          </p:cNvPr>
          <p:cNvSpPr txBox="1"/>
          <p:nvPr/>
        </p:nvSpPr>
        <p:spPr>
          <a:xfrm>
            <a:off x="479747" y="4951109"/>
            <a:ext cx="4753915" cy="830956"/>
          </a:xfrm>
          <a:prstGeom prst="rect">
            <a:avLst/>
          </a:prstGeom>
          <a:noFill/>
          <a:ln>
            <a:noFill/>
          </a:ln>
        </p:spPr>
        <p:txBody>
          <a:bodyPr spcFirstLastPara="1" wrap="square" lIns="91425" tIns="45700" rIns="91425" bIns="45700" anchor="t" anchorCtr="0">
            <a:spAutoFit/>
          </a:bodyPr>
          <a:lstStyle/>
          <a:p>
            <a:pPr>
              <a:buSzPts val="1100"/>
            </a:pPr>
            <a:r>
              <a:rPr lang="en-GB" sz="1600" dirty="0">
                <a:solidFill>
                  <a:schemeClr val="dk1"/>
                </a:solidFill>
              </a:rPr>
              <a:t>Next, we will begin to complete the assembly sequence. Inside "Assembly Chassis" click "+Add" button.</a:t>
            </a:r>
            <a:endParaRPr lang="en-GB" dirty="0">
              <a:solidFill>
                <a:schemeClr val="dk1"/>
              </a:solidFill>
            </a:endParaRPr>
          </a:p>
        </p:txBody>
      </p:sp>
      <p:pic>
        <p:nvPicPr>
          <p:cNvPr id="5" name="Irudia 4" descr="Hau duen irudia testua, pantaila-argazkia, zenbakia, Bataiarri  AAk sortutako edukia agian ez da zuzena.">
            <a:extLst>
              <a:ext uri="{FF2B5EF4-FFF2-40B4-BE49-F238E27FC236}">
                <a16:creationId xmlns:a16="http://schemas.microsoft.com/office/drawing/2014/main" id="{8AC181EF-E53D-EA01-EDC5-4F9AD56B853F}"/>
              </a:ext>
            </a:extLst>
          </p:cNvPr>
          <p:cNvPicPr>
            <a:picLocks noChangeAspect="1"/>
          </p:cNvPicPr>
          <p:nvPr/>
        </p:nvPicPr>
        <p:blipFill>
          <a:blip r:embed="rId4"/>
          <a:stretch>
            <a:fillRect/>
          </a:stretch>
        </p:blipFill>
        <p:spPr>
          <a:xfrm>
            <a:off x="5715529" y="1955799"/>
            <a:ext cx="5227109" cy="2787651"/>
          </a:xfrm>
          <a:prstGeom prst="rect">
            <a:avLst/>
          </a:prstGeom>
          <a:ln>
            <a:solidFill>
              <a:schemeClr val="accent1">
                <a:lumMod val="75000"/>
              </a:schemeClr>
            </a:solidFill>
          </a:ln>
        </p:spPr>
      </p:pic>
      <p:sp>
        <p:nvSpPr>
          <p:cNvPr id="6" name="Google Shape;306;g3625889f9ab_0_0">
            <a:extLst>
              <a:ext uri="{FF2B5EF4-FFF2-40B4-BE49-F238E27FC236}">
                <a16:creationId xmlns:a16="http://schemas.microsoft.com/office/drawing/2014/main" id="{EC2C2DCE-9D6B-6C87-B445-68A6137ABD63}"/>
              </a:ext>
            </a:extLst>
          </p:cNvPr>
          <p:cNvSpPr txBox="1"/>
          <p:nvPr/>
        </p:nvSpPr>
        <p:spPr>
          <a:xfrm>
            <a:off x="6106516" y="4953114"/>
            <a:ext cx="4449227" cy="830956"/>
          </a:xfrm>
          <a:prstGeom prst="rect">
            <a:avLst/>
          </a:prstGeom>
          <a:noFill/>
          <a:ln>
            <a:noFill/>
          </a:ln>
        </p:spPr>
        <p:txBody>
          <a:bodyPr spcFirstLastPara="1" wrap="square" lIns="91425" tIns="45700" rIns="91425" bIns="45700" anchor="t" anchorCtr="0">
            <a:spAutoFit/>
          </a:bodyPr>
          <a:lstStyle/>
          <a:p>
            <a:pPr>
              <a:buSzPts val="1100"/>
            </a:pPr>
            <a:r>
              <a:rPr lang="en-GB" sz="1600" dirty="0">
                <a:solidFill>
                  <a:schemeClr val="dk1"/>
                </a:solidFill>
              </a:rPr>
              <a:t>Next, </a:t>
            </a:r>
            <a:r>
              <a:rPr lang="en-GB" sz="1600" dirty="0" err="1">
                <a:solidFill>
                  <a:schemeClr val="dk1"/>
                </a:solidFill>
              </a:rPr>
              <a:t>insidev"General</a:t>
            </a:r>
            <a:r>
              <a:rPr lang="en-GB" sz="1600" dirty="0">
                <a:solidFill>
                  <a:schemeClr val="dk1"/>
                </a:solidFill>
              </a:rPr>
              <a:t>" click "Composite step".</a:t>
            </a:r>
          </a:p>
          <a:p>
            <a:pPr marL="0" lvl="0" indent="0" algn="l" rtl="0">
              <a:spcBef>
                <a:spcPts val="0"/>
              </a:spcBef>
              <a:spcAft>
                <a:spcPts val="0"/>
              </a:spcAft>
              <a:buClr>
                <a:schemeClr val="dk1"/>
              </a:buClr>
              <a:buFont typeface="Arial"/>
              <a:buNone/>
            </a:pPr>
            <a:endParaRPr sz="1600">
              <a:solidFill>
                <a:schemeClr val="dk1"/>
              </a:solidFill>
            </a:endParaRPr>
          </a:p>
          <a:p>
            <a:pPr lvl="0" algn="l" rtl="0">
              <a:spcBef>
                <a:spcPts val="0"/>
              </a:spcBef>
              <a:spcAft>
                <a:spcPts val="0"/>
              </a:spcAft>
              <a:buClr>
                <a:schemeClr val="dk1"/>
              </a:buClr>
            </a:pPr>
            <a:endParaRPr sz="1600" dirty="0">
              <a:solidFill>
                <a:schemeClr val="dk1"/>
              </a:solidFill>
            </a:endParaRPr>
          </a:p>
        </p:txBody>
      </p:sp>
      <p:sp>
        <p:nvSpPr>
          <p:cNvPr id="7" name="Elipsea 6">
            <a:extLst>
              <a:ext uri="{FF2B5EF4-FFF2-40B4-BE49-F238E27FC236}">
                <a16:creationId xmlns:a16="http://schemas.microsoft.com/office/drawing/2014/main" id="{123F22B5-79D2-8E33-F9AB-1F0A9F4BA871}"/>
              </a:ext>
            </a:extLst>
          </p:cNvPr>
          <p:cNvSpPr/>
          <p:nvPr/>
        </p:nvSpPr>
        <p:spPr>
          <a:xfrm>
            <a:off x="571500" y="2561167"/>
            <a:ext cx="497416" cy="3704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u-ES"/>
          </a:p>
        </p:txBody>
      </p:sp>
      <p:sp>
        <p:nvSpPr>
          <p:cNvPr id="8" name="Elipsea 7">
            <a:extLst>
              <a:ext uri="{FF2B5EF4-FFF2-40B4-BE49-F238E27FC236}">
                <a16:creationId xmlns:a16="http://schemas.microsoft.com/office/drawing/2014/main" id="{344D3502-47B6-833B-DE2D-48DEBBE44518}"/>
              </a:ext>
            </a:extLst>
          </p:cNvPr>
          <p:cNvSpPr/>
          <p:nvPr/>
        </p:nvSpPr>
        <p:spPr>
          <a:xfrm>
            <a:off x="1068916" y="3058583"/>
            <a:ext cx="1132416" cy="3704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u-ES"/>
          </a:p>
        </p:txBody>
      </p:sp>
      <p:sp>
        <p:nvSpPr>
          <p:cNvPr id="9" name="Elipsea 8">
            <a:extLst>
              <a:ext uri="{FF2B5EF4-FFF2-40B4-BE49-F238E27FC236}">
                <a16:creationId xmlns:a16="http://schemas.microsoft.com/office/drawing/2014/main" id="{D3B4BA36-CE7E-10B0-2DE0-1342E90DE966}"/>
              </a:ext>
            </a:extLst>
          </p:cNvPr>
          <p:cNvSpPr/>
          <p:nvPr/>
        </p:nvSpPr>
        <p:spPr>
          <a:xfrm>
            <a:off x="5715000" y="2751667"/>
            <a:ext cx="666749" cy="3069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u-ES"/>
          </a:p>
        </p:txBody>
      </p:sp>
      <p:sp>
        <p:nvSpPr>
          <p:cNvPr id="10" name="Elipsea 9">
            <a:extLst>
              <a:ext uri="{FF2B5EF4-FFF2-40B4-BE49-F238E27FC236}">
                <a16:creationId xmlns:a16="http://schemas.microsoft.com/office/drawing/2014/main" id="{85468E73-6722-0F9C-4EF3-71702806023C}"/>
              </a:ext>
            </a:extLst>
          </p:cNvPr>
          <p:cNvSpPr/>
          <p:nvPr/>
        </p:nvSpPr>
        <p:spPr>
          <a:xfrm>
            <a:off x="6508750" y="2783416"/>
            <a:ext cx="1026582" cy="3069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u-ES"/>
          </a:p>
        </p:txBody>
      </p:sp>
    </p:spTree>
    <p:extLst>
      <p:ext uri="{BB962C8B-B14F-4D97-AF65-F5344CB8AC3E}">
        <p14:creationId xmlns:p14="http://schemas.microsoft.com/office/powerpoint/2010/main" val="163826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4">
          <a:extLst>
            <a:ext uri="{FF2B5EF4-FFF2-40B4-BE49-F238E27FC236}">
              <a16:creationId xmlns:a16="http://schemas.microsoft.com/office/drawing/2014/main" id="{8455DA4D-2785-A046-D565-6A07E7FF7E58}"/>
            </a:ext>
          </a:extLst>
        </p:cNvPr>
        <p:cNvGrpSpPr/>
        <p:nvPr/>
      </p:nvGrpSpPr>
      <p:grpSpPr>
        <a:xfrm>
          <a:off x="0" y="0"/>
          <a:ext cx="0" cy="0"/>
          <a:chOff x="0" y="0"/>
          <a:chExt cx="0" cy="0"/>
        </a:xfrm>
      </p:grpSpPr>
      <p:sp>
        <p:nvSpPr>
          <p:cNvPr id="305" name="Google Shape;305;g3625889f9ab_0_0">
            <a:extLst>
              <a:ext uri="{FF2B5EF4-FFF2-40B4-BE49-F238E27FC236}">
                <a16:creationId xmlns:a16="http://schemas.microsoft.com/office/drawing/2014/main" id="{4C3A862E-E494-B8D6-7643-8C081617F124}"/>
              </a:ext>
            </a:extLst>
          </p:cNvPr>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 processes</a:t>
            </a:r>
            <a:endParaRPr/>
          </a:p>
        </p:txBody>
      </p:sp>
      <p:sp>
        <p:nvSpPr>
          <p:cNvPr id="306" name="Google Shape;306;g3625889f9ab_0_0">
            <a:extLst>
              <a:ext uri="{FF2B5EF4-FFF2-40B4-BE49-F238E27FC236}">
                <a16:creationId xmlns:a16="http://schemas.microsoft.com/office/drawing/2014/main" id="{4C4AFAAB-466E-CE3F-21FD-09F5C029874B}"/>
              </a:ext>
            </a:extLst>
          </p:cNvPr>
          <p:cNvSpPr txBox="1"/>
          <p:nvPr/>
        </p:nvSpPr>
        <p:spPr>
          <a:xfrm>
            <a:off x="640726" y="1384525"/>
            <a:ext cx="9730866" cy="830956"/>
          </a:xfrm>
          <a:prstGeom prst="rect">
            <a:avLst/>
          </a:prstGeom>
          <a:noFill/>
          <a:ln>
            <a:noFill/>
          </a:ln>
        </p:spPr>
        <p:txBody>
          <a:bodyPr spcFirstLastPara="1" wrap="square" lIns="91425" tIns="45700" rIns="91425" bIns="45700" anchor="t" anchorCtr="0">
            <a:spAutoFit/>
          </a:bodyPr>
          <a:lstStyle/>
          <a:p>
            <a:pPr algn="l" rtl="0"/>
            <a:r>
              <a:rPr lang="en-GB" sz="1600" b="1" dirty="0" err="1">
                <a:solidFill>
                  <a:srgbClr val="222D59"/>
                </a:solidFill>
                <a:latin typeface="Arial Black"/>
                <a:ea typeface="Arial Black"/>
                <a:cs typeface="Arial Black"/>
                <a:sym typeface="Arial Black"/>
              </a:rPr>
              <a:t>Program</a:t>
            </a:r>
            <a:r>
              <a:rPr lang="en-GB" sz="1600" b="1" dirty="0">
                <a:solidFill>
                  <a:srgbClr val="222D59"/>
                </a:solidFill>
                <a:latin typeface="Arial Black"/>
                <a:ea typeface="Arial Black"/>
                <a:cs typeface="Arial Black"/>
                <a:sym typeface="Arial Black"/>
              </a:rPr>
              <a:t> </a:t>
            </a:r>
            <a:r>
              <a:rPr lang="en-GB" sz="1600" b="1" dirty="0" err="1">
                <a:solidFill>
                  <a:srgbClr val="222D59"/>
                </a:solidFill>
                <a:latin typeface="Arial Black"/>
                <a:ea typeface="Arial Black"/>
                <a:cs typeface="Arial Black"/>
                <a:sym typeface="Arial Black"/>
              </a:rPr>
              <a:t>create</a:t>
            </a:r>
            <a:r>
              <a:rPr lang="en-GB" sz="1600" b="1" dirty="0">
                <a:solidFill>
                  <a:srgbClr val="222D59"/>
                </a:solidFill>
                <a:latin typeface="Arial Black"/>
                <a:ea typeface="Arial Black"/>
                <a:cs typeface="Arial Black"/>
                <a:sym typeface="Arial Black"/>
              </a:rPr>
              <a:t>–</a:t>
            </a:r>
            <a:r>
              <a:rPr lang="en-GB" sz="1600" b="1" dirty="0" err="1">
                <a:solidFill>
                  <a:srgbClr val="222D59"/>
                </a:solidFill>
                <a:latin typeface="Arial Black"/>
                <a:ea typeface="Arial Black"/>
                <a:cs typeface="Arial Black"/>
                <a:sym typeface="Arial Black"/>
              </a:rPr>
              <a:t>Functions</a:t>
            </a:r>
            <a:r>
              <a:rPr lang="en-GB" sz="1600" b="1" dirty="0">
                <a:solidFill>
                  <a:srgbClr val="222D59"/>
                </a:solidFill>
                <a:latin typeface="Arial Black"/>
                <a:ea typeface="Arial Black"/>
                <a:cs typeface="Arial Black"/>
                <a:sym typeface="Arial Black"/>
              </a:rPr>
              <a:t> </a:t>
            </a:r>
            <a:r>
              <a:rPr lang="en-GB" sz="1600" b="1" dirty="0" err="1">
                <a:solidFill>
                  <a:srgbClr val="222D59"/>
                </a:solidFill>
                <a:latin typeface="Arial Black"/>
                <a:ea typeface="Arial Black"/>
                <a:cs typeface="Arial Black"/>
                <a:sym typeface="Arial Black"/>
              </a:rPr>
              <a:t>example</a:t>
            </a:r>
            <a:endParaRPr sz="1600" b="1" dirty="0" err="1">
              <a:solidFill>
                <a:srgbClr val="222D59"/>
              </a:solidFill>
              <a:latin typeface="Arial Black"/>
              <a:ea typeface="Arial Black"/>
              <a:cs typeface="Arial Black"/>
              <a:sym typeface="Arial Black"/>
            </a:endParaRPr>
          </a:p>
          <a:p>
            <a:pPr marL="127000" marR="0" lvl="0" algn="l" rtl="0">
              <a:spcBef>
                <a:spcPts val="0"/>
              </a:spcBef>
              <a:spcAft>
                <a:spcPts val="0"/>
              </a:spcAft>
              <a:buSzPts val="1600"/>
            </a:pPr>
            <a:endParaRPr lang="en-GB" sz="1600" dirty="0">
              <a:ea typeface="Arial Black"/>
            </a:endParaRPr>
          </a:p>
          <a:p>
            <a:pPr marR="0" lvl="0" algn="l" rtl="0">
              <a:spcBef>
                <a:spcPts val="0"/>
              </a:spcBef>
              <a:spcAft>
                <a:spcPts val="0"/>
              </a:spcAft>
            </a:pPr>
            <a:endParaRPr lang="en-GB" sz="1600">
              <a:latin typeface="Arial"/>
              <a:ea typeface="Arial"/>
              <a:cs typeface="Arial"/>
            </a:endParaRPr>
          </a:p>
        </p:txBody>
      </p:sp>
      <p:sp>
        <p:nvSpPr>
          <p:cNvPr id="307" name="Google Shape;307;g3625889f9ab_0_0">
            <a:extLst>
              <a:ext uri="{FF2B5EF4-FFF2-40B4-BE49-F238E27FC236}">
                <a16:creationId xmlns:a16="http://schemas.microsoft.com/office/drawing/2014/main" id="{91F8D7B9-F570-A2BA-1996-B7628A4FF4C1}"/>
              </a:ext>
            </a:extLst>
          </p:cNvPr>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4" name="Google Shape;306;g3625889f9ab_0_0">
            <a:extLst>
              <a:ext uri="{FF2B5EF4-FFF2-40B4-BE49-F238E27FC236}">
                <a16:creationId xmlns:a16="http://schemas.microsoft.com/office/drawing/2014/main" id="{B43CF415-E32A-85A5-3E89-04D5BDE95CB8}"/>
              </a:ext>
            </a:extLst>
          </p:cNvPr>
          <p:cNvSpPr txBox="1"/>
          <p:nvPr/>
        </p:nvSpPr>
        <p:spPr>
          <a:xfrm>
            <a:off x="691181" y="5092876"/>
            <a:ext cx="4682860" cy="584735"/>
          </a:xfrm>
          <a:prstGeom prst="rect">
            <a:avLst/>
          </a:prstGeom>
          <a:noFill/>
          <a:ln>
            <a:noFill/>
          </a:ln>
        </p:spPr>
        <p:txBody>
          <a:bodyPr spcFirstLastPara="1" wrap="square" lIns="91425" tIns="45700" rIns="91425" bIns="45700" anchor="t" anchorCtr="0">
            <a:spAutoFit/>
          </a:bodyPr>
          <a:lstStyle/>
          <a:p>
            <a:pPr>
              <a:buSzPts val="1100"/>
            </a:pPr>
            <a:r>
              <a:rPr lang="en-GB" sz="1600" dirty="0">
                <a:solidFill>
                  <a:schemeClr val="dk1"/>
                </a:solidFill>
              </a:rPr>
              <a:t>Name the "sequential steps" that would be created. In our case we will name as "Training".</a:t>
            </a:r>
          </a:p>
        </p:txBody>
      </p:sp>
      <p:pic>
        <p:nvPicPr>
          <p:cNvPr id="3" name="Irudia 2" descr="Hau duen irudia testua, pantaila-argazkia, bistaratu, zenbakia  AAk sortutako edukia agian ez da zuzena.">
            <a:extLst>
              <a:ext uri="{FF2B5EF4-FFF2-40B4-BE49-F238E27FC236}">
                <a16:creationId xmlns:a16="http://schemas.microsoft.com/office/drawing/2014/main" id="{030DC679-499D-F110-D14A-630E78AF4135}"/>
              </a:ext>
            </a:extLst>
          </p:cNvPr>
          <p:cNvPicPr>
            <a:picLocks noChangeAspect="1"/>
          </p:cNvPicPr>
          <p:nvPr/>
        </p:nvPicPr>
        <p:blipFill>
          <a:blip r:embed="rId3"/>
          <a:stretch>
            <a:fillRect/>
          </a:stretch>
        </p:blipFill>
        <p:spPr>
          <a:xfrm>
            <a:off x="693208" y="1825096"/>
            <a:ext cx="4688417" cy="3038475"/>
          </a:xfrm>
          <a:prstGeom prst="rect">
            <a:avLst/>
          </a:prstGeom>
          <a:ln>
            <a:solidFill>
              <a:schemeClr val="accent1">
                <a:lumMod val="75000"/>
              </a:schemeClr>
            </a:solidFill>
          </a:ln>
        </p:spPr>
      </p:pic>
      <p:sp>
        <p:nvSpPr>
          <p:cNvPr id="5" name="Google Shape;306;g3625889f9ab_0_0">
            <a:extLst>
              <a:ext uri="{FF2B5EF4-FFF2-40B4-BE49-F238E27FC236}">
                <a16:creationId xmlns:a16="http://schemas.microsoft.com/office/drawing/2014/main" id="{6E7DE69F-E061-2C83-A2D3-48F8FC64FDD9}"/>
              </a:ext>
            </a:extLst>
          </p:cNvPr>
          <p:cNvSpPr txBox="1"/>
          <p:nvPr/>
        </p:nvSpPr>
        <p:spPr>
          <a:xfrm>
            <a:off x="5873125" y="4955342"/>
            <a:ext cx="5698616" cy="830956"/>
          </a:xfrm>
          <a:prstGeom prst="rect">
            <a:avLst/>
          </a:prstGeom>
          <a:noFill/>
          <a:ln>
            <a:noFill/>
          </a:ln>
        </p:spPr>
        <p:txBody>
          <a:bodyPr spcFirstLastPara="1" wrap="square" lIns="91425" tIns="45700" rIns="91425" bIns="45700" anchor="t" anchorCtr="0">
            <a:spAutoFit/>
          </a:bodyPr>
          <a:lstStyle/>
          <a:p>
            <a:pPr>
              <a:buSzPts val="1100"/>
            </a:pPr>
            <a:r>
              <a:rPr lang="en-GB" sz="1600" dirty="0">
                <a:solidFill>
                  <a:schemeClr val="dk1"/>
                </a:solidFill>
              </a:rPr>
              <a:t>There click "+Add" button and inside "Materials", select the needed material (4pinconnector in our case) and click "Pick material", finishing this step.</a:t>
            </a:r>
          </a:p>
        </p:txBody>
      </p:sp>
      <p:pic>
        <p:nvPicPr>
          <p:cNvPr id="10" name="Irudia 9" descr="Hau duen irudia testua, pantaila-argazkia, zenbakia, Bataiarri  AAk sortutako edukia agian ez da zuzena.">
            <a:extLst>
              <a:ext uri="{FF2B5EF4-FFF2-40B4-BE49-F238E27FC236}">
                <a16:creationId xmlns:a16="http://schemas.microsoft.com/office/drawing/2014/main" id="{4BE7EC1E-605F-0017-6F87-4A8365C94D68}"/>
              </a:ext>
            </a:extLst>
          </p:cNvPr>
          <p:cNvPicPr>
            <a:picLocks noChangeAspect="1"/>
          </p:cNvPicPr>
          <p:nvPr/>
        </p:nvPicPr>
        <p:blipFill>
          <a:blip r:embed="rId4"/>
          <a:stretch>
            <a:fillRect/>
          </a:stretch>
        </p:blipFill>
        <p:spPr>
          <a:xfrm>
            <a:off x="5792788" y="1829329"/>
            <a:ext cx="5749926" cy="2945342"/>
          </a:xfrm>
          <a:prstGeom prst="rect">
            <a:avLst/>
          </a:prstGeom>
          <a:ln>
            <a:solidFill>
              <a:schemeClr val="accent1">
                <a:lumMod val="75000"/>
              </a:schemeClr>
            </a:solidFill>
          </a:ln>
        </p:spPr>
      </p:pic>
      <p:sp>
        <p:nvSpPr>
          <p:cNvPr id="12" name="Elipsea 11">
            <a:extLst>
              <a:ext uri="{FF2B5EF4-FFF2-40B4-BE49-F238E27FC236}">
                <a16:creationId xmlns:a16="http://schemas.microsoft.com/office/drawing/2014/main" id="{8130B4D0-92A2-E359-EFE2-FF45FDBE2016}"/>
              </a:ext>
            </a:extLst>
          </p:cNvPr>
          <p:cNvSpPr/>
          <p:nvPr/>
        </p:nvSpPr>
        <p:spPr>
          <a:xfrm>
            <a:off x="1471083" y="4402667"/>
            <a:ext cx="1058332" cy="3704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u-ES"/>
          </a:p>
        </p:txBody>
      </p:sp>
      <p:sp>
        <p:nvSpPr>
          <p:cNvPr id="14" name="Elipsea 13">
            <a:extLst>
              <a:ext uri="{FF2B5EF4-FFF2-40B4-BE49-F238E27FC236}">
                <a16:creationId xmlns:a16="http://schemas.microsoft.com/office/drawing/2014/main" id="{679F0555-618A-D9A2-D34B-AC9670F1B973}"/>
              </a:ext>
            </a:extLst>
          </p:cNvPr>
          <p:cNvSpPr/>
          <p:nvPr/>
        </p:nvSpPr>
        <p:spPr>
          <a:xfrm>
            <a:off x="5852583" y="2973917"/>
            <a:ext cx="497416" cy="3704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u-ES"/>
          </a:p>
        </p:txBody>
      </p:sp>
      <p:sp>
        <p:nvSpPr>
          <p:cNvPr id="16" name="Elipsea 15">
            <a:extLst>
              <a:ext uri="{FF2B5EF4-FFF2-40B4-BE49-F238E27FC236}">
                <a16:creationId xmlns:a16="http://schemas.microsoft.com/office/drawing/2014/main" id="{809EEB68-45A9-B6C7-A012-07320B4BDF89}"/>
              </a:ext>
            </a:extLst>
          </p:cNvPr>
          <p:cNvSpPr/>
          <p:nvPr/>
        </p:nvSpPr>
        <p:spPr>
          <a:xfrm>
            <a:off x="8223250" y="2783417"/>
            <a:ext cx="2614082" cy="3704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u-ES"/>
          </a:p>
        </p:txBody>
      </p:sp>
    </p:spTree>
    <p:extLst>
      <p:ext uri="{BB962C8B-B14F-4D97-AF65-F5344CB8AC3E}">
        <p14:creationId xmlns:p14="http://schemas.microsoft.com/office/powerpoint/2010/main" val="293919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4">
          <a:extLst>
            <a:ext uri="{FF2B5EF4-FFF2-40B4-BE49-F238E27FC236}">
              <a16:creationId xmlns:a16="http://schemas.microsoft.com/office/drawing/2014/main" id="{F1703C9B-10DB-B474-506E-A7419906BC68}"/>
            </a:ext>
          </a:extLst>
        </p:cNvPr>
        <p:cNvGrpSpPr/>
        <p:nvPr/>
      </p:nvGrpSpPr>
      <p:grpSpPr>
        <a:xfrm>
          <a:off x="0" y="0"/>
          <a:ext cx="0" cy="0"/>
          <a:chOff x="0" y="0"/>
          <a:chExt cx="0" cy="0"/>
        </a:xfrm>
      </p:grpSpPr>
      <p:sp>
        <p:nvSpPr>
          <p:cNvPr id="305" name="Google Shape;305;g3625889f9ab_0_0">
            <a:extLst>
              <a:ext uri="{FF2B5EF4-FFF2-40B4-BE49-F238E27FC236}">
                <a16:creationId xmlns:a16="http://schemas.microsoft.com/office/drawing/2014/main" id="{CAB00B27-038A-C267-5FA7-C257F97D4360}"/>
              </a:ext>
            </a:extLst>
          </p:cNvPr>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 processes</a:t>
            </a:r>
            <a:endParaRPr/>
          </a:p>
        </p:txBody>
      </p:sp>
      <p:sp>
        <p:nvSpPr>
          <p:cNvPr id="306" name="Google Shape;306;g3625889f9ab_0_0">
            <a:extLst>
              <a:ext uri="{FF2B5EF4-FFF2-40B4-BE49-F238E27FC236}">
                <a16:creationId xmlns:a16="http://schemas.microsoft.com/office/drawing/2014/main" id="{87C9584A-B2DC-77D0-988D-726F73E2D775}"/>
              </a:ext>
            </a:extLst>
          </p:cNvPr>
          <p:cNvSpPr txBox="1"/>
          <p:nvPr/>
        </p:nvSpPr>
        <p:spPr>
          <a:xfrm>
            <a:off x="640726" y="1384525"/>
            <a:ext cx="9730866" cy="830956"/>
          </a:xfrm>
          <a:prstGeom prst="rect">
            <a:avLst/>
          </a:prstGeom>
          <a:noFill/>
          <a:ln>
            <a:noFill/>
          </a:ln>
        </p:spPr>
        <p:txBody>
          <a:bodyPr spcFirstLastPara="1" wrap="square" lIns="91425" tIns="45700" rIns="91425" bIns="45700" anchor="t" anchorCtr="0">
            <a:spAutoFit/>
          </a:bodyPr>
          <a:lstStyle/>
          <a:p>
            <a:pPr algn="l" rtl="0"/>
            <a:r>
              <a:rPr lang="en-GB" sz="1600" b="1" dirty="0" err="1">
                <a:solidFill>
                  <a:srgbClr val="222D59"/>
                </a:solidFill>
                <a:latin typeface="Arial Black"/>
                <a:ea typeface="Arial Black"/>
                <a:cs typeface="Arial Black"/>
                <a:sym typeface="Arial Black"/>
              </a:rPr>
              <a:t>Program</a:t>
            </a:r>
            <a:r>
              <a:rPr lang="en-GB" sz="1600" b="1" dirty="0">
                <a:solidFill>
                  <a:srgbClr val="222D59"/>
                </a:solidFill>
                <a:latin typeface="Arial Black"/>
                <a:ea typeface="Arial Black"/>
                <a:cs typeface="Arial Black"/>
                <a:sym typeface="Arial Black"/>
              </a:rPr>
              <a:t> </a:t>
            </a:r>
            <a:r>
              <a:rPr lang="en-GB" sz="1600" b="1" dirty="0" err="1">
                <a:solidFill>
                  <a:srgbClr val="222D59"/>
                </a:solidFill>
                <a:latin typeface="Arial Black"/>
                <a:ea typeface="Arial Black"/>
                <a:cs typeface="Arial Black"/>
                <a:sym typeface="Arial Black"/>
              </a:rPr>
              <a:t>create</a:t>
            </a:r>
            <a:r>
              <a:rPr lang="en-GB" sz="1600" b="1" dirty="0">
                <a:solidFill>
                  <a:srgbClr val="222D59"/>
                </a:solidFill>
                <a:latin typeface="Arial Black"/>
                <a:ea typeface="Arial Black"/>
                <a:cs typeface="Arial Black"/>
                <a:sym typeface="Arial Black"/>
              </a:rPr>
              <a:t>–</a:t>
            </a:r>
            <a:r>
              <a:rPr lang="en-GB" sz="1600" b="1" dirty="0" err="1">
                <a:solidFill>
                  <a:srgbClr val="222D59"/>
                </a:solidFill>
                <a:latin typeface="Arial Black"/>
                <a:ea typeface="Arial Black"/>
                <a:cs typeface="Arial Black"/>
                <a:sym typeface="Arial Black"/>
              </a:rPr>
              <a:t>Functions</a:t>
            </a:r>
            <a:r>
              <a:rPr lang="en-GB" sz="1600" b="1" dirty="0">
                <a:solidFill>
                  <a:srgbClr val="222D59"/>
                </a:solidFill>
                <a:latin typeface="Arial Black"/>
                <a:ea typeface="Arial Black"/>
                <a:cs typeface="Arial Black"/>
                <a:sym typeface="Arial Black"/>
              </a:rPr>
              <a:t> </a:t>
            </a:r>
            <a:r>
              <a:rPr lang="en-GB" sz="1600" b="1" dirty="0" err="1">
                <a:solidFill>
                  <a:srgbClr val="222D59"/>
                </a:solidFill>
                <a:latin typeface="Arial Black"/>
                <a:ea typeface="Arial Black"/>
                <a:cs typeface="Arial Black"/>
                <a:sym typeface="Arial Black"/>
              </a:rPr>
              <a:t>example</a:t>
            </a:r>
            <a:endParaRPr sz="1600" b="1" dirty="0" err="1">
              <a:solidFill>
                <a:srgbClr val="222D59"/>
              </a:solidFill>
              <a:latin typeface="Arial Black"/>
              <a:ea typeface="Arial Black"/>
              <a:cs typeface="Arial Black"/>
              <a:sym typeface="Arial Black"/>
            </a:endParaRPr>
          </a:p>
          <a:p>
            <a:pPr marL="127000" marR="0" lvl="0" algn="l" rtl="0">
              <a:spcBef>
                <a:spcPts val="0"/>
              </a:spcBef>
              <a:spcAft>
                <a:spcPts val="0"/>
              </a:spcAft>
              <a:buSzPts val="1600"/>
            </a:pPr>
            <a:endParaRPr lang="en-GB" sz="1600" dirty="0">
              <a:ea typeface="Arial Black"/>
            </a:endParaRPr>
          </a:p>
          <a:p>
            <a:pPr marR="0" lvl="0" algn="l" rtl="0">
              <a:spcBef>
                <a:spcPts val="0"/>
              </a:spcBef>
              <a:spcAft>
                <a:spcPts val="0"/>
              </a:spcAft>
            </a:pPr>
            <a:endParaRPr lang="en-GB" sz="1600">
              <a:latin typeface="Arial"/>
              <a:ea typeface="Arial"/>
              <a:cs typeface="Arial"/>
            </a:endParaRPr>
          </a:p>
        </p:txBody>
      </p:sp>
      <p:sp>
        <p:nvSpPr>
          <p:cNvPr id="307" name="Google Shape;307;g3625889f9ab_0_0">
            <a:extLst>
              <a:ext uri="{FF2B5EF4-FFF2-40B4-BE49-F238E27FC236}">
                <a16:creationId xmlns:a16="http://schemas.microsoft.com/office/drawing/2014/main" id="{A2435599-A061-7D07-1191-E667E639E730}"/>
              </a:ext>
            </a:extLst>
          </p:cNvPr>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4" name="Google Shape;306;g3625889f9ab_0_0">
            <a:extLst>
              <a:ext uri="{FF2B5EF4-FFF2-40B4-BE49-F238E27FC236}">
                <a16:creationId xmlns:a16="http://schemas.microsoft.com/office/drawing/2014/main" id="{E24B6762-5E3C-04FD-0E12-F5C0D50580B9}"/>
              </a:ext>
            </a:extLst>
          </p:cNvPr>
          <p:cNvSpPr txBox="1"/>
          <p:nvPr/>
        </p:nvSpPr>
        <p:spPr>
          <a:xfrm>
            <a:off x="312642" y="4951109"/>
            <a:ext cx="5201200" cy="338514"/>
          </a:xfrm>
          <a:prstGeom prst="rect">
            <a:avLst/>
          </a:prstGeom>
          <a:noFill/>
          <a:ln>
            <a:noFill/>
          </a:ln>
        </p:spPr>
        <p:txBody>
          <a:bodyPr spcFirstLastPara="1" wrap="square" lIns="91425" tIns="45700" rIns="91425" bIns="45700" anchor="t" anchorCtr="0">
            <a:spAutoFit/>
          </a:bodyPr>
          <a:lstStyle/>
          <a:p>
            <a:pPr>
              <a:buSzPts val="1100"/>
            </a:pPr>
            <a:r>
              <a:rPr lang="en-GB" sz="1600" dirty="0">
                <a:solidFill>
                  <a:schemeClr val="dk1"/>
                </a:solidFill>
              </a:rPr>
              <a:t>Once you create a "Pick" you should position it.</a:t>
            </a:r>
          </a:p>
        </p:txBody>
      </p:sp>
      <p:pic>
        <p:nvPicPr>
          <p:cNvPr id="8" name="Irudia 7" descr="Hau duen irudia testua, pantaila-argazkia, zenbakia, Bataiarri  AAk sortutako edukia agian ez da zuzena.">
            <a:extLst>
              <a:ext uri="{FF2B5EF4-FFF2-40B4-BE49-F238E27FC236}">
                <a16:creationId xmlns:a16="http://schemas.microsoft.com/office/drawing/2014/main" id="{D97AD950-7EAE-A087-2D0D-EAC9CBAEB1EE}"/>
              </a:ext>
            </a:extLst>
          </p:cNvPr>
          <p:cNvPicPr>
            <a:picLocks noChangeAspect="1"/>
          </p:cNvPicPr>
          <p:nvPr/>
        </p:nvPicPr>
        <p:blipFill>
          <a:blip r:embed="rId3"/>
          <a:stretch>
            <a:fillRect/>
          </a:stretch>
        </p:blipFill>
        <p:spPr>
          <a:xfrm>
            <a:off x="5830358" y="2121958"/>
            <a:ext cx="5463118" cy="2603500"/>
          </a:xfrm>
          <a:prstGeom prst="rect">
            <a:avLst/>
          </a:prstGeom>
          <a:ln>
            <a:solidFill>
              <a:schemeClr val="accent1">
                <a:lumMod val="75000"/>
              </a:schemeClr>
            </a:solidFill>
          </a:ln>
        </p:spPr>
      </p:pic>
      <p:pic>
        <p:nvPicPr>
          <p:cNvPr id="2" name="Irudia 1" descr="Hau duen irudia testua, pantaila-argazkia, zenbakia, bistaratu  AAk sortutako edukia agian ez da zuzena.">
            <a:extLst>
              <a:ext uri="{FF2B5EF4-FFF2-40B4-BE49-F238E27FC236}">
                <a16:creationId xmlns:a16="http://schemas.microsoft.com/office/drawing/2014/main" id="{26FA0445-F76A-45A4-CE7F-0CF682C70C89}"/>
              </a:ext>
            </a:extLst>
          </p:cNvPr>
          <p:cNvPicPr>
            <a:picLocks noChangeAspect="1"/>
          </p:cNvPicPr>
          <p:nvPr/>
        </p:nvPicPr>
        <p:blipFill>
          <a:blip r:embed="rId4"/>
          <a:stretch>
            <a:fillRect/>
          </a:stretch>
        </p:blipFill>
        <p:spPr>
          <a:xfrm>
            <a:off x="151342" y="2120899"/>
            <a:ext cx="5571067" cy="2595034"/>
          </a:xfrm>
          <a:prstGeom prst="rect">
            <a:avLst/>
          </a:prstGeom>
          <a:ln>
            <a:solidFill>
              <a:schemeClr val="accent1">
                <a:lumMod val="75000"/>
              </a:schemeClr>
            </a:solidFill>
          </a:ln>
        </p:spPr>
      </p:pic>
      <p:sp>
        <p:nvSpPr>
          <p:cNvPr id="6" name="Google Shape;306;g3625889f9ab_0_0">
            <a:extLst>
              <a:ext uri="{FF2B5EF4-FFF2-40B4-BE49-F238E27FC236}">
                <a16:creationId xmlns:a16="http://schemas.microsoft.com/office/drawing/2014/main" id="{710D91F8-307E-8F0F-1FD0-B8D02EA3FA4B}"/>
              </a:ext>
            </a:extLst>
          </p:cNvPr>
          <p:cNvSpPr txBox="1"/>
          <p:nvPr/>
        </p:nvSpPr>
        <p:spPr>
          <a:xfrm>
            <a:off x="6095376" y="4796592"/>
            <a:ext cx="5201199" cy="1569620"/>
          </a:xfrm>
          <a:prstGeom prst="rect">
            <a:avLst/>
          </a:prstGeom>
          <a:noFill/>
          <a:ln>
            <a:noFill/>
          </a:ln>
        </p:spPr>
        <p:txBody>
          <a:bodyPr spcFirstLastPara="1" wrap="square" lIns="91425" tIns="45700" rIns="91425" bIns="45700" anchor="t" anchorCtr="0">
            <a:spAutoFit/>
          </a:bodyPr>
          <a:lstStyle/>
          <a:p>
            <a:pPr>
              <a:buSzPts val="1100"/>
            </a:pPr>
            <a:r>
              <a:rPr lang="en-GB" sz="1600" dirty="0">
                <a:solidFill>
                  <a:schemeClr val="dk1"/>
                </a:solidFill>
              </a:rPr>
              <a:t>For this purpose again click "+Add" button, go to "Detections" part and when choosing the material with the same name (created before and the one that has a cube symbol) click "Place".</a:t>
            </a:r>
          </a:p>
          <a:p>
            <a:pPr marL="0" lvl="0" indent="0" algn="l" rtl="0">
              <a:spcBef>
                <a:spcPts val="0"/>
              </a:spcBef>
              <a:spcAft>
                <a:spcPts val="0"/>
              </a:spcAft>
              <a:buClr>
                <a:schemeClr val="dk1"/>
              </a:buClr>
              <a:buFont typeface="Arial"/>
              <a:buNone/>
            </a:pPr>
            <a:endParaRPr sz="1600">
              <a:solidFill>
                <a:schemeClr val="dk1"/>
              </a:solidFill>
            </a:endParaRPr>
          </a:p>
          <a:p>
            <a:pPr lvl="0" algn="l" rtl="0">
              <a:spcBef>
                <a:spcPts val="0"/>
              </a:spcBef>
              <a:spcAft>
                <a:spcPts val="0"/>
              </a:spcAft>
              <a:buClr>
                <a:schemeClr val="dk1"/>
              </a:buClr>
            </a:pPr>
            <a:endParaRPr sz="1600" dirty="0">
              <a:solidFill>
                <a:schemeClr val="dk1"/>
              </a:solidFill>
            </a:endParaRPr>
          </a:p>
        </p:txBody>
      </p:sp>
      <p:sp>
        <p:nvSpPr>
          <p:cNvPr id="9" name="Elipsea 8">
            <a:extLst>
              <a:ext uri="{FF2B5EF4-FFF2-40B4-BE49-F238E27FC236}">
                <a16:creationId xmlns:a16="http://schemas.microsoft.com/office/drawing/2014/main" id="{3E7C4239-C295-3D7C-F374-D653F8C987DF}"/>
              </a:ext>
            </a:extLst>
          </p:cNvPr>
          <p:cNvSpPr/>
          <p:nvPr/>
        </p:nvSpPr>
        <p:spPr>
          <a:xfrm>
            <a:off x="5884333" y="2910417"/>
            <a:ext cx="497416" cy="3704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u-ES"/>
          </a:p>
        </p:txBody>
      </p:sp>
      <p:sp>
        <p:nvSpPr>
          <p:cNvPr id="12" name="Elipsea 11">
            <a:extLst>
              <a:ext uri="{FF2B5EF4-FFF2-40B4-BE49-F238E27FC236}">
                <a16:creationId xmlns:a16="http://schemas.microsoft.com/office/drawing/2014/main" id="{A573D424-F20E-5628-C424-9F4AA08D1405}"/>
              </a:ext>
            </a:extLst>
          </p:cNvPr>
          <p:cNvSpPr/>
          <p:nvPr/>
        </p:nvSpPr>
        <p:spPr>
          <a:xfrm>
            <a:off x="8064500" y="3280833"/>
            <a:ext cx="2148416" cy="45508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u-ES"/>
          </a:p>
        </p:txBody>
      </p:sp>
    </p:spTree>
    <p:extLst>
      <p:ext uri="{BB962C8B-B14F-4D97-AF65-F5344CB8AC3E}">
        <p14:creationId xmlns:p14="http://schemas.microsoft.com/office/powerpoint/2010/main" val="114010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4">
          <a:extLst>
            <a:ext uri="{FF2B5EF4-FFF2-40B4-BE49-F238E27FC236}">
              <a16:creationId xmlns:a16="http://schemas.microsoft.com/office/drawing/2014/main" id="{A0722DAA-220B-E9D9-F078-6069BAFDABCA}"/>
            </a:ext>
          </a:extLst>
        </p:cNvPr>
        <p:cNvGrpSpPr/>
        <p:nvPr/>
      </p:nvGrpSpPr>
      <p:grpSpPr>
        <a:xfrm>
          <a:off x="0" y="0"/>
          <a:ext cx="0" cy="0"/>
          <a:chOff x="0" y="0"/>
          <a:chExt cx="0" cy="0"/>
        </a:xfrm>
      </p:grpSpPr>
      <p:sp>
        <p:nvSpPr>
          <p:cNvPr id="305" name="Google Shape;305;g3625889f9ab_0_0">
            <a:extLst>
              <a:ext uri="{FF2B5EF4-FFF2-40B4-BE49-F238E27FC236}">
                <a16:creationId xmlns:a16="http://schemas.microsoft.com/office/drawing/2014/main" id="{39FD5014-B323-C611-E59D-4D070E8E6CF6}"/>
              </a:ext>
            </a:extLst>
          </p:cNvPr>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 processes</a:t>
            </a:r>
            <a:endParaRPr/>
          </a:p>
        </p:txBody>
      </p:sp>
      <p:sp>
        <p:nvSpPr>
          <p:cNvPr id="306" name="Google Shape;306;g3625889f9ab_0_0">
            <a:extLst>
              <a:ext uri="{FF2B5EF4-FFF2-40B4-BE49-F238E27FC236}">
                <a16:creationId xmlns:a16="http://schemas.microsoft.com/office/drawing/2014/main" id="{82978B20-8B6C-27BF-31E7-BE26F645FFD9}"/>
              </a:ext>
            </a:extLst>
          </p:cNvPr>
          <p:cNvSpPr txBox="1"/>
          <p:nvPr/>
        </p:nvSpPr>
        <p:spPr>
          <a:xfrm>
            <a:off x="640726" y="1384525"/>
            <a:ext cx="9730866" cy="830956"/>
          </a:xfrm>
          <a:prstGeom prst="rect">
            <a:avLst/>
          </a:prstGeom>
          <a:noFill/>
          <a:ln>
            <a:noFill/>
          </a:ln>
        </p:spPr>
        <p:txBody>
          <a:bodyPr spcFirstLastPara="1" wrap="square" lIns="91425" tIns="45700" rIns="91425" bIns="45700" anchor="t" anchorCtr="0">
            <a:spAutoFit/>
          </a:bodyPr>
          <a:lstStyle/>
          <a:p>
            <a:pPr algn="l" rtl="0"/>
            <a:r>
              <a:rPr lang="en-GB" sz="1600" b="1" dirty="0" err="1">
                <a:solidFill>
                  <a:srgbClr val="222D59"/>
                </a:solidFill>
                <a:latin typeface="Arial Black"/>
                <a:ea typeface="Arial Black"/>
                <a:cs typeface="Arial Black"/>
                <a:sym typeface="Arial Black"/>
              </a:rPr>
              <a:t>Program</a:t>
            </a:r>
            <a:r>
              <a:rPr lang="en-GB" sz="1600" b="1" dirty="0">
                <a:solidFill>
                  <a:srgbClr val="222D59"/>
                </a:solidFill>
                <a:latin typeface="Arial Black"/>
                <a:ea typeface="Arial Black"/>
                <a:cs typeface="Arial Black"/>
                <a:sym typeface="Arial Black"/>
              </a:rPr>
              <a:t> </a:t>
            </a:r>
            <a:r>
              <a:rPr lang="en-GB" sz="1600" b="1" dirty="0" err="1">
                <a:solidFill>
                  <a:srgbClr val="222D59"/>
                </a:solidFill>
                <a:latin typeface="Arial Black"/>
                <a:ea typeface="Arial Black"/>
                <a:cs typeface="Arial Black"/>
                <a:sym typeface="Arial Black"/>
              </a:rPr>
              <a:t>create</a:t>
            </a:r>
            <a:r>
              <a:rPr lang="en-GB" sz="1600" b="1" dirty="0">
                <a:solidFill>
                  <a:srgbClr val="222D59"/>
                </a:solidFill>
                <a:latin typeface="Arial Black"/>
                <a:ea typeface="Arial Black"/>
                <a:cs typeface="Arial Black"/>
                <a:sym typeface="Arial Black"/>
              </a:rPr>
              <a:t>–</a:t>
            </a:r>
            <a:r>
              <a:rPr lang="en-GB" sz="1600" b="1" dirty="0" err="1">
                <a:solidFill>
                  <a:srgbClr val="222D59"/>
                </a:solidFill>
                <a:latin typeface="Arial Black"/>
                <a:ea typeface="Arial Black"/>
                <a:cs typeface="Arial Black"/>
                <a:sym typeface="Arial Black"/>
              </a:rPr>
              <a:t>Functions</a:t>
            </a:r>
            <a:r>
              <a:rPr lang="en-GB" sz="1600" b="1" dirty="0">
                <a:solidFill>
                  <a:srgbClr val="222D59"/>
                </a:solidFill>
                <a:latin typeface="Arial Black"/>
                <a:ea typeface="Arial Black"/>
                <a:cs typeface="Arial Black"/>
                <a:sym typeface="Arial Black"/>
              </a:rPr>
              <a:t> </a:t>
            </a:r>
            <a:r>
              <a:rPr lang="en-GB" sz="1600" b="1" dirty="0" err="1">
                <a:solidFill>
                  <a:srgbClr val="222D59"/>
                </a:solidFill>
                <a:latin typeface="Arial Black"/>
                <a:ea typeface="Arial Black"/>
                <a:cs typeface="Arial Black"/>
                <a:sym typeface="Arial Black"/>
              </a:rPr>
              <a:t>example</a:t>
            </a:r>
            <a:endParaRPr sz="1600" b="1" dirty="0" err="1">
              <a:solidFill>
                <a:srgbClr val="222D59"/>
              </a:solidFill>
              <a:latin typeface="Arial Black"/>
              <a:ea typeface="Arial Black"/>
              <a:cs typeface="Arial Black"/>
              <a:sym typeface="Arial Black"/>
            </a:endParaRPr>
          </a:p>
          <a:p>
            <a:pPr marL="127000" marR="0" lvl="0" algn="l" rtl="0">
              <a:spcBef>
                <a:spcPts val="0"/>
              </a:spcBef>
              <a:spcAft>
                <a:spcPts val="0"/>
              </a:spcAft>
              <a:buSzPts val="1600"/>
            </a:pPr>
            <a:endParaRPr lang="en-GB" sz="1600" dirty="0">
              <a:ea typeface="Arial Black"/>
            </a:endParaRPr>
          </a:p>
          <a:p>
            <a:pPr marR="0" lvl="0" algn="l" rtl="0">
              <a:spcBef>
                <a:spcPts val="0"/>
              </a:spcBef>
              <a:spcAft>
                <a:spcPts val="0"/>
              </a:spcAft>
            </a:pPr>
            <a:endParaRPr lang="en-GB" sz="1600">
              <a:latin typeface="Arial"/>
              <a:ea typeface="Arial"/>
              <a:cs typeface="Arial"/>
            </a:endParaRPr>
          </a:p>
        </p:txBody>
      </p:sp>
      <p:sp>
        <p:nvSpPr>
          <p:cNvPr id="307" name="Google Shape;307;g3625889f9ab_0_0">
            <a:extLst>
              <a:ext uri="{FF2B5EF4-FFF2-40B4-BE49-F238E27FC236}">
                <a16:creationId xmlns:a16="http://schemas.microsoft.com/office/drawing/2014/main" id="{F4F7CFB4-8257-9D6C-E8C4-30869EE864F0}"/>
              </a:ext>
            </a:extLst>
          </p:cNvPr>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10" name="Google Shape;306;g3625889f9ab_0_0">
            <a:extLst>
              <a:ext uri="{FF2B5EF4-FFF2-40B4-BE49-F238E27FC236}">
                <a16:creationId xmlns:a16="http://schemas.microsoft.com/office/drawing/2014/main" id="{7A04C26F-8C19-A473-F93B-B3962390D4D0}"/>
              </a:ext>
            </a:extLst>
          </p:cNvPr>
          <p:cNvSpPr txBox="1"/>
          <p:nvPr/>
        </p:nvSpPr>
        <p:spPr>
          <a:xfrm>
            <a:off x="6328209" y="5114092"/>
            <a:ext cx="5201199" cy="1077178"/>
          </a:xfrm>
          <a:prstGeom prst="rect">
            <a:avLst/>
          </a:prstGeom>
          <a:noFill/>
          <a:ln>
            <a:noFill/>
          </a:ln>
        </p:spPr>
        <p:txBody>
          <a:bodyPr spcFirstLastPara="1" wrap="square" lIns="91425" tIns="45700" rIns="91425" bIns="45700" anchor="t" anchorCtr="0">
            <a:spAutoFit/>
          </a:bodyPr>
          <a:lstStyle/>
          <a:p>
            <a:r>
              <a:rPr lang="en-GB" sz="1600" dirty="0"/>
              <a:t>The program for that part of the assembly would look like this.</a:t>
            </a:r>
            <a:endParaRPr lang="es-ES" dirty="0"/>
          </a:p>
          <a:p>
            <a:pPr marL="0" lvl="0" indent="0" algn="l" rtl="0">
              <a:spcBef>
                <a:spcPts val="0"/>
              </a:spcBef>
              <a:spcAft>
                <a:spcPts val="0"/>
              </a:spcAft>
              <a:buClr>
                <a:schemeClr val="dk1"/>
              </a:buClr>
              <a:buFont typeface="Arial"/>
              <a:buNone/>
            </a:pPr>
            <a:endParaRPr sz="1600">
              <a:solidFill>
                <a:schemeClr val="dk1"/>
              </a:solidFill>
            </a:endParaRPr>
          </a:p>
          <a:p>
            <a:pPr lvl="0" algn="l" rtl="0">
              <a:spcBef>
                <a:spcPts val="0"/>
              </a:spcBef>
              <a:spcAft>
                <a:spcPts val="0"/>
              </a:spcAft>
              <a:buClr>
                <a:schemeClr val="dk1"/>
              </a:buClr>
            </a:pPr>
            <a:endParaRPr sz="1600" dirty="0">
              <a:solidFill>
                <a:schemeClr val="dk1"/>
              </a:solidFill>
            </a:endParaRPr>
          </a:p>
        </p:txBody>
      </p:sp>
      <p:pic>
        <p:nvPicPr>
          <p:cNvPr id="2" name="Irudia 1" descr="Hau duen irudia testua, pantaila-argazkia, zenbakia, Bataiarri  AAk sortutako edukia agian ez da zuzena.">
            <a:extLst>
              <a:ext uri="{FF2B5EF4-FFF2-40B4-BE49-F238E27FC236}">
                <a16:creationId xmlns:a16="http://schemas.microsoft.com/office/drawing/2014/main" id="{EF8FB614-EBE1-0646-7353-49E05FC562AC}"/>
              </a:ext>
            </a:extLst>
          </p:cNvPr>
          <p:cNvPicPr>
            <a:picLocks noChangeAspect="1"/>
          </p:cNvPicPr>
          <p:nvPr/>
        </p:nvPicPr>
        <p:blipFill>
          <a:blip r:embed="rId3"/>
          <a:stretch>
            <a:fillRect/>
          </a:stretch>
        </p:blipFill>
        <p:spPr>
          <a:xfrm>
            <a:off x="470429" y="2050521"/>
            <a:ext cx="4869392" cy="2756958"/>
          </a:xfrm>
          <a:prstGeom prst="rect">
            <a:avLst/>
          </a:prstGeom>
          <a:ln>
            <a:solidFill>
              <a:schemeClr val="accent1">
                <a:lumMod val="75000"/>
              </a:schemeClr>
            </a:solidFill>
          </a:ln>
        </p:spPr>
      </p:pic>
      <p:pic>
        <p:nvPicPr>
          <p:cNvPr id="3" name="Irudia 2" descr="Hau duen irudia testua, pantaila-argazkia, bistaratu, softwarea  AAk sortutako edukia agian ez da zuzena.">
            <a:extLst>
              <a:ext uri="{FF2B5EF4-FFF2-40B4-BE49-F238E27FC236}">
                <a16:creationId xmlns:a16="http://schemas.microsoft.com/office/drawing/2014/main" id="{2CEF534E-FB8D-2B1A-0F12-834A08AAFA36}"/>
              </a:ext>
            </a:extLst>
          </p:cNvPr>
          <p:cNvPicPr>
            <a:picLocks noChangeAspect="1"/>
          </p:cNvPicPr>
          <p:nvPr/>
        </p:nvPicPr>
        <p:blipFill>
          <a:blip r:embed="rId4"/>
          <a:stretch>
            <a:fillRect/>
          </a:stretch>
        </p:blipFill>
        <p:spPr>
          <a:xfrm>
            <a:off x="6093355" y="2050520"/>
            <a:ext cx="5466293" cy="2905126"/>
          </a:xfrm>
          <a:prstGeom prst="rect">
            <a:avLst/>
          </a:prstGeom>
          <a:ln>
            <a:solidFill>
              <a:schemeClr val="accent1">
                <a:lumMod val="75000"/>
              </a:schemeClr>
            </a:solidFill>
          </a:ln>
        </p:spPr>
      </p:pic>
      <p:sp>
        <p:nvSpPr>
          <p:cNvPr id="6" name="Google Shape;306;g3625889f9ab_0_0">
            <a:extLst>
              <a:ext uri="{FF2B5EF4-FFF2-40B4-BE49-F238E27FC236}">
                <a16:creationId xmlns:a16="http://schemas.microsoft.com/office/drawing/2014/main" id="{C2DB341C-2B94-1BB5-FFEE-7916FD4C6501}"/>
              </a:ext>
            </a:extLst>
          </p:cNvPr>
          <p:cNvSpPr txBox="1"/>
          <p:nvPr/>
        </p:nvSpPr>
        <p:spPr>
          <a:xfrm>
            <a:off x="454459" y="4997675"/>
            <a:ext cx="5201199" cy="1323399"/>
          </a:xfrm>
          <a:prstGeom prst="rect">
            <a:avLst/>
          </a:prstGeom>
          <a:noFill/>
          <a:ln>
            <a:noFill/>
          </a:ln>
        </p:spPr>
        <p:txBody>
          <a:bodyPr spcFirstLastPara="1" wrap="square" lIns="91425" tIns="45700" rIns="91425" bIns="45700" anchor="t" anchorCtr="0">
            <a:spAutoFit/>
          </a:bodyPr>
          <a:lstStyle/>
          <a:p>
            <a:r>
              <a:rPr lang="en-GB" sz="1600">
                <a:solidFill>
                  <a:schemeClr val="dk1"/>
                </a:solidFill>
              </a:rPr>
              <a:t>Finally, we can create a "Check" to make sure the </a:t>
            </a:r>
            <a:r>
              <a:rPr lang="en-GB" sz="1600" dirty="0">
                <a:solidFill>
                  <a:schemeClr val="dk1"/>
                </a:solidFill>
              </a:rPr>
              <a:t>piece is correctly positioned. Click the "+Add" button again, select the detection with the same name as the quality check (eye symbol) in "Detections" and select "Check".</a:t>
            </a:r>
            <a:endParaRPr lang="es-ES" dirty="0">
              <a:solidFill>
                <a:schemeClr val="dk1"/>
              </a:solidFill>
            </a:endParaRPr>
          </a:p>
        </p:txBody>
      </p:sp>
      <p:sp>
        <p:nvSpPr>
          <p:cNvPr id="11" name="Elipsea 10">
            <a:extLst>
              <a:ext uri="{FF2B5EF4-FFF2-40B4-BE49-F238E27FC236}">
                <a16:creationId xmlns:a16="http://schemas.microsoft.com/office/drawing/2014/main" id="{D8A24EC9-AF2B-90DA-E528-5D7E91F50EF8}"/>
              </a:ext>
            </a:extLst>
          </p:cNvPr>
          <p:cNvSpPr/>
          <p:nvPr/>
        </p:nvSpPr>
        <p:spPr>
          <a:xfrm>
            <a:off x="560916" y="2973917"/>
            <a:ext cx="497416" cy="3704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u-ES"/>
          </a:p>
        </p:txBody>
      </p:sp>
      <p:sp>
        <p:nvSpPr>
          <p:cNvPr id="13" name="Elipsea 12">
            <a:extLst>
              <a:ext uri="{FF2B5EF4-FFF2-40B4-BE49-F238E27FC236}">
                <a16:creationId xmlns:a16="http://schemas.microsoft.com/office/drawing/2014/main" id="{D0818B67-85E8-8DDD-6C80-EC250C7AFF47}"/>
              </a:ext>
            </a:extLst>
          </p:cNvPr>
          <p:cNvSpPr/>
          <p:nvPr/>
        </p:nvSpPr>
        <p:spPr>
          <a:xfrm>
            <a:off x="3968750" y="3238500"/>
            <a:ext cx="1375832" cy="3704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u-ES"/>
          </a:p>
        </p:txBody>
      </p:sp>
      <p:sp>
        <p:nvSpPr>
          <p:cNvPr id="14" name="Elipsea 13">
            <a:extLst>
              <a:ext uri="{FF2B5EF4-FFF2-40B4-BE49-F238E27FC236}">
                <a16:creationId xmlns:a16="http://schemas.microsoft.com/office/drawing/2014/main" id="{512C0235-6CC5-B319-BE27-36CD444A41A8}"/>
              </a:ext>
            </a:extLst>
          </p:cNvPr>
          <p:cNvSpPr/>
          <p:nvPr/>
        </p:nvSpPr>
        <p:spPr>
          <a:xfrm>
            <a:off x="6836833" y="4339166"/>
            <a:ext cx="2931582" cy="65616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u-ES"/>
          </a:p>
        </p:txBody>
      </p:sp>
    </p:spTree>
    <p:extLst>
      <p:ext uri="{BB962C8B-B14F-4D97-AF65-F5344CB8AC3E}">
        <p14:creationId xmlns:p14="http://schemas.microsoft.com/office/powerpoint/2010/main" val="306875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4"/>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Installation and access</a:t>
            </a:r>
            <a:endParaRPr/>
          </a:p>
        </p:txBody>
      </p:sp>
      <p:sp>
        <p:nvSpPr>
          <p:cNvPr id="64" name="Google Shape;64;p4"/>
          <p:cNvSpPr txBox="1"/>
          <p:nvPr/>
        </p:nvSpPr>
        <p:spPr>
          <a:xfrm>
            <a:off x="640733" y="1384528"/>
            <a:ext cx="4440553"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Access</a:t>
            </a: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1F3864"/>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latin typeface="Arial"/>
                <a:ea typeface="Arial"/>
                <a:cs typeface="Arial"/>
                <a:sym typeface="Arial"/>
              </a:rPr>
              <a:t>Sometimes, when opening ARKITE, it takes us directly to the main screen as “Standard User”. In this case, to change the user, we will select “Switch User” in the place shown in the following image and perform the same sequence as in the previous step.</a:t>
            </a:r>
            <a:endParaRPr sz="1600">
              <a:solidFill>
                <a:schemeClr val="dk1"/>
              </a:solidFill>
              <a:latin typeface="Arial"/>
              <a:ea typeface="Arial"/>
              <a:cs typeface="Arial"/>
              <a:sym typeface="Arial"/>
            </a:endParaRPr>
          </a:p>
        </p:txBody>
      </p:sp>
      <p:sp>
        <p:nvSpPr>
          <p:cNvPr id="65" name="Google Shape;65;p4"/>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pic>
        <p:nvPicPr>
          <p:cNvPr id="66" name="Google Shape;66;p4"/>
          <p:cNvPicPr preferRelativeResize="0"/>
          <p:nvPr/>
        </p:nvPicPr>
        <p:blipFill rotWithShape="1">
          <a:blip r:embed="rId3">
            <a:alphaModFix/>
          </a:blip>
          <a:srcRect/>
          <a:stretch/>
        </p:blipFill>
        <p:spPr>
          <a:xfrm>
            <a:off x="5899206" y="2280530"/>
            <a:ext cx="5113387" cy="2824644"/>
          </a:xfrm>
          <a:prstGeom prst="rect">
            <a:avLst/>
          </a:prstGeom>
          <a:noFill/>
          <a:ln w="9525" cap="flat" cmpd="sng">
            <a:solidFill>
              <a:srgbClr val="222D59"/>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3625889f9ab_0_11"/>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 processes</a:t>
            </a:r>
            <a:endParaRPr/>
          </a:p>
        </p:txBody>
      </p:sp>
      <p:sp>
        <p:nvSpPr>
          <p:cNvPr id="315" name="Google Shape;315;g3625889f9ab_0_11"/>
          <p:cNvSpPr txBox="1"/>
          <p:nvPr/>
        </p:nvSpPr>
        <p:spPr>
          <a:xfrm>
            <a:off x="640726" y="1384525"/>
            <a:ext cx="3931200" cy="2801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Create a program</a:t>
            </a: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1F3864"/>
              </a:solidFill>
              <a:latin typeface="Arial"/>
              <a:ea typeface="Arial"/>
              <a:cs typeface="Arial"/>
              <a:sym typeface="Arial"/>
            </a:endParaRPr>
          </a:p>
          <a:p>
            <a:pPr marL="0" lvl="0" indent="0" algn="l" rtl="0">
              <a:spcBef>
                <a:spcPts val="0"/>
              </a:spcBef>
              <a:spcAft>
                <a:spcPts val="0"/>
              </a:spcAft>
              <a:buSzPts val="1100"/>
              <a:buNone/>
            </a:pPr>
            <a:r>
              <a:rPr lang="en-GB" sz="1600">
                <a:solidFill>
                  <a:schemeClr val="dk1"/>
                </a:solidFill>
              </a:rPr>
              <a:t>In addition to these 3 main functions, for example when it is necessary to fasten screws or glue a piece (an assembly activity that will be carried out over a period of time), we should include the “ACTIVITY” function. As an example, the process of fastening 4 screws in different positions in the following image:</a:t>
            </a:r>
            <a:endParaRPr sz="1600">
              <a:solidFill>
                <a:schemeClr val="dk1"/>
              </a:solidFill>
            </a:endParaRPr>
          </a:p>
        </p:txBody>
      </p:sp>
      <p:sp>
        <p:nvSpPr>
          <p:cNvPr id="316" name="Google Shape;316;g3625889f9ab_0_11"/>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pic>
        <p:nvPicPr>
          <p:cNvPr id="317" name="Google Shape;317;g3625889f9ab_0_11"/>
          <p:cNvPicPr preferRelativeResize="0"/>
          <p:nvPr/>
        </p:nvPicPr>
        <p:blipFill>
          <a:blip r:embed="rId3">
            <a:alphaModFix/>
          </a:blip>
          <a:stretch>
            <a:fillRect/>
          </a:stretch>
        </p:blipFill>
        <p:spPr>
          <a:xfrm>
            <a:off x="4955000" y="1384525"/>
            <a:ext cx="6485476" cy="4762500"/>
          </a:xfrm>
          <a:prstGeom prst="rect">
            <a:avLst/>
          </a:prstGeom>
          <a:noFill/>
          <a:ln>
            <a:solidFill>
              <a:schemeClr val="accent1">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4">
          <a:extLst>
            <a:ext uri="{FF2B5EF4-FFF2-40B4-BE49-F238E27FC236}">
              <a16:creationId xmlns:a16="http://schemas.microsoft.com/office/drawing/2014/main" id="{3DF30D7D-35C5-5B8C-773D-9D6BA40E3C19}"/>
            </a:ext>
          </a:extLst>
        </p:cNvPr>
        <p:cNvGrpSpPr/>
        <p:nvPr/>
      </p:nvGrpSpPr>
      <p:grpSpPr>
        <a:xfrm>
          <a:off x="0" y="0"/>
          <a:ext cx="0" cy="0"/>
          <a:chOff x="0" y="0"/>
          <a:chExt cx="0" cy="0"/>
        </a:xfrm>
      </p:grpSpPr>
      <p:sp>
        <p:nvSpPr>
          <p:cNvPr id="305" name="Google Shape;305;g3625889f9ab_0_0">
            <a:extLst>
              <a:ext uri="{FF2B5EF4-FFF2-40B4-BE49-F238E27FC236}">
                <a16:creationId xmlns:a16="http://schemas.microsoft.com/office/drawing/2014/main" id="{F9E50A20-FB74-2B12-10D8-520A693F4D23}"/>
              </a:ext>
            </a:extLst>
          </p:cNvPr>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 processes</a:t>
            </a:r>
            <a:endParaRPr/>
          </a:p>
        </p:txBody>
      </p:sp>
      <p:sp>
        <p:nvSpPr>
          <p:cNvPr id="306" name="Google Shape;306;g3625889f9ab_0_0">
            <a:extLst>
              <a:ext uri="{FF2B5EF4-FFF2-40B4-BE49-F238E27FC236}">
                <a16:creationId xmlns:a16="http://schemas.microsoft.com/office/drawing/2014/main" id="{1F80CF31-A37F-190F-BBE3-DF53631B1583}"/>
              </a:ext>
            </a:extLst>
          </p:cNvPr>
          <p:cNvSpPr txBox="1"/>
          <p:nvPr/>
        </p:nvSpPr>
        <p:spPr>
          <a:xfrm>
            <a:off x="640726" y="1384525"/>
            <a:ext cx="9730866" cy="830956"/>
          </a:xfrm>
          <a:prstGeom prst="rect">
            <a:avLst/>
          </a:prstGeom>
          <a:noFill/>
          <a:ln>
            <a:noFill/>
          </a:ln>
        </p:spPr>
        <p:txBody>
          <a:bodyPr spcFirstLastPara="1" wrap="square" lIns="91425" tIns="45700" rIns="91425" bIns="45700" anchor="t" anchorCtr="0">
            <a:spAutoFit/>
          </a:bodyPr>
          <a:lstStyle/>
          <a:p>
            <a:pPr algn="l" rtl="0"/>
            <a:r>
              <a:rPr lang="en-GB" sz="1600" b="1" dirty="0" err="1">
                <a:solidFill>
                  <a:srgbClr val="222D59"/>
                </a:solidFill>
                <a:latin typeface="Arial Black"/>
                <a:ea typeface="Arial Black"/>
                <a:cs typeface="Arial Black"/>
                <a:sym typeface="Arial Black"/>
              </a:rPr>
              <a:t>Program</a:t>
            </a:r>
            <a:r>
              <a:rPr lang="en-GB" sz="1600" b="1" dirty="0">
                <a:solidFill>
                  <a:srgbClr val="222D59"/>
                </a:solidFill>
                <a:latin typeface="Arial Black"/>
                <a:ea typeface="Arial Black"/>
                <a:cs typeface="Arial Black"/>
                <a:sym typeface="Arial Black"/>
              </a:rPr>
              <a:t> </a:t>
            </a:r>
            <a:r>
              <a:rPr lang="en-GB" sz="1600" b="1" dirty="0" err="1">
                <a:solidFill>
                  <a:srgbClr val="222D59"/>
                </a:solidFill>
                <a:latin typeface="Arial Black"/>
                <a:ea typeface="Arial Black"/>
                <a:cs typeface="Arial Black"/>
                <a:sym typeface="Arial Black"/>
              </a:rPr>
              <a:t>create</a:t>
            </a:r>
            <a:r>
              <a:rPr lang="en-GB" sz="1600" b="1" dirty="0">
                <a:solidFill>
                  <a:srgbClr val="222D59"/>
                </a:solidFill>
                <a:latin typeface="Arial Black"/>
                <a:ea typeface="Arial Black"/>
                <a:cs typeface="Arial Black"/>
                <a:sym typeface="Arial Black"/>
              </a:rPr>
              <a:t>– Activity</a:t>
            </a:r>
            <a:r>
              <a:rPr lang="en-GB" sz="1600" b="1" dirty="0" err="1">
                <a:solidFill>
                  <a:srgbClr val="222D59"/>
                </a:solidFill>
                <a:latin typeface="Arial Black"/>
                <a:ea typeface="Arial Black"/>
                <a:cs typeface="Arial Black"/>
                <a:sym typeface="Arial Black"/>
              </a:rPr>
              <a:t>example</a:t>
            </a:r>
            <a:endParaRPr sz="1600" b="1">
              <a:solidFill>
                <a:srgbClr val="222D59"/>
              </a:solidFill>
              <a:latin typeface="Arial Black"/>
              <a:ea typeface="Arial Black"/>
              <a:cs typeface="Arial Black"/>
              <a:sym typeface="Arial Black"/>
            </a:endParaRPr>
          </a:p>
          <a:p>
            <a:pPr marL="127000" marR="0" lvl="0" algn="l" rtl="0">
              <a:spcBef>
                <a:spcPts val="0"/>
              </a:spcBef>
              <a:spcAft>
                <a:spcPts val="0"/>
              </a:spcAft>
              <a:buSzPts val="1600"/>
            </a:pPr>
            <a:endParaRPr lang="en-GB" sz="1600" dirty="0">
              <a:ea typeface="Arial Black"/>
            </a:endParaRPr>
          </a:p>
          <a:p>
            <a:pPr marR="0" lvl="0" algn="l" rtl="0">
              <a:spcBef>
                <a:spcPts val="0"/>
              </a:spcBef>
              <a:spcAft>
                <a:spcPts val="0"/>
              </a:spcAft>
            </a:pPr>
            <a:endParaRPr lang="en-GB" sz="1600">
              <a:latin typeface="Arial"/>
              <a:ea typeface="Arial"/>
              <a:cs typeface="Arial"/>
            </a:endParaRPr>
          </a:p>
        </p:txBody>
      </p:sp>
      <p:sp>
        <p:nvSpPr>
          <p:cNvPr id="307" name="Google Shape;307;g3625889f9ab_0_0">
            <a:extLst>
              <a:ext uri="{FF2B5EF4-FFF2-40B4-BE49-F238E27FC236}">
                <a16:creationId xmlns:a16="http://schemas.microsoft.com/office/drawing/2014/main" id="{400AE45B-2E60-816B-EAD7-111BCD697E83}"/>
              </a:ext>
            </a:extLst>
          </p:cNvPr>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4" name="Google Shape;306;g3625889f9ab_0_0">
            <a:extLst>
              <a:ext uri="{FF2B5EF4-FFF2-40B4-BE49-F238E27FC236}">
                <a16:creationId xmlns:a16="http://schemas.microsoft.com/office/drawing/2014/main" id="{67318934-9252-911A-BC1B-37C30F9F7FB6}"/>
              </a:ext>
            </a:extLst>
          </p:cNvPr>
          <p:cNvSpPr txBox="1"/>
          <p:nvPr/>
        </p:nvSpPr>
        <p:spPr>
          <a:xfrm>
            <a:off x="566642" y="5109859"/>
            <a:ext cx="5190617" cy="1077178"/>
          </a:xfrm>
          <a:prstGeom prst="rect">
            <a:avLst/>
          </a:prstGeom>
          <a:noFill/>
          <a:ln>
            <a:noFill/>
          </a:ln>
        </p:spPr>
        <p:txBody>
          <a:bodyPr spcFirstLastPara="1" wrap="square" lIns="91425" tIns="45700" rIns="91425" bIns="45700" anchor="t" anchorCtr="0">
            <a:spAutoFit/>
          </a:bodyPr>
          <a:lstStyle/>
          <a:p>
            <a:r>
              <a:rPr lang="en-GB" sz="1600" dirty="0"/>
              <a:t>In the previously created example, we will add some "Activities". To do this, we will first need to take the tool. Click the "+Add" button and select the Allen Wrench 5 in "Detections" and click "Take".</a:t>
            </a:r>
            <a:endParaRPr lang="es-ES" dirty="0"/>
          </a:p>
        </p:txBody>
      </p:sp>
      <p:sp>
        <p:nvSpPr>
          <p:cNvPr id="10" name="Google Shape;306;g3625889f9ab_0_0">
            <a:extLst>
              <a:ext uri="{FF2B5EF4-FFF2-40B4-BE49-F238E27FC236}">
                <a16:creationId xmlns:a16="http://schemas.microsoft.com/office/drawing/2014/main" id="{8ED06FDD-853A-8534-4684-338BDEA78E52}"/>
              </a:ext>
            </a:extLst>
          </p:cNvPr>
          <p:cNvSpPr txBox="1"/>
          <p:nvPr/>
        </p:nvSpPr>
        <p:spPr>
          <a:xfrm>
            <a:off x="6719792" y="5114092"/>
            <a:ext cx="4523866" cy="1077178"/>
          </a:xfrm>
          <a:prstGeom prst="rect">
            <a:avLst/>
          </a:prstGeom>
          <a:noFill/>
          <a:ln>
            <a:noFill/>
          </a:ln>
        </p:spPr>
        <p:txBody>
          <a:bodyPr spcFirstLastPara="1" wrap="square" lIns="91425" tIns="45700" rIns="91425" bIns="45700" anchor="t" anchorCtr="0">
            <a:spAutoFit/>
          </a:bodyPr>
          <a:lstStyle/>
          <a:p>
            <a:r>
              <a:rPr lang="en-GB" sz="1600" dirty="0"/>
              <a:t>We will place this step before the "Check" step, as can be seen in the image.</a:t>
            </a:r>
            <a:endParaRPr lang="es-ES" dirty="0"/>
          </a:p>
          <a:p>
            <a:pPr marL="0" lvl="0" indent="0" algn="l" rtl="0">
              <a:spcBef>
                <a:spcPts val="0"/>
              </a:spcBef>
              <a:spcAft>
                <a:spcPts val="0"/>
              </a:spcAft>
              <a:buClr>
                <a:schemeClr val="dk1"/>
              </a:buClr>
              <a:buFont typeface="Arial"/>
              <a:buNone/>
            </a:pPr>
            <a:endParaRPr sz="1600">
              <a:solidFill>
                <a:schemeClr val="dk1"/>
              </a:solidFill>
            </a:endParaRPr>
          </a:p>
          <a:p>
            <a:pPr lvl="0" algn="l" rtl="0">
              <a:spcBef>
                <a:spcPts val="0"/>
              </a:spcBef>
              <a:spcAft>
                <a:spcPts val="0"/>
              </a:spcAft>
              <a:buClr>
                <a:schemeClr val="dk1"/>
              </a:buClr>
            </a:pPr>
            <a:endParaRPr sz="1600" dirty="0">
              <a:solidFill>
                <a:schemeClr val="dk1"/>
              </a:solidFill>
            </a:endParaRPr>
          </a:p>
        </p:txBody>
      </p:sp>
      <p:pic>
        <p:nvPicPr>
          <p:cNvPr id="7" name="Irudia 6" descr="Hau duen irudia testua, pantaila-argazkia, zenbakia, Bataiarri  AAk sortutako edukia agian ez da zuzena.">
            <a:extLst>
              <a:ext uri="{FF2B5EF4-FFF2-40B4-BE49-F238E27FC236}">
                <a16:creationId xmlns:a16="http://schemas.microsoft.com/office/drawing/2014/main" id="{1ECDE0D1-CAF2-023A-AB2B-27E956568DE5}"/>
              </a:ext>
            </a:extLst>
          </p:cNvPr>
          <p:cNvPicPr>
            <a:picLocks noChangeAspect="1"/>
          </p:cNvPicPr>
          <p:nvPr/>
        </p:nvPicPr>
        <p:blipFill>
          <a:blip r:embed="rId3"/>
          <a:stretch>
            <a:fillRect/>
          </a:stretch>
        </p:blipFill>
        <p:spPr>
          <a:xfrm>
            <a:off x="202670" y="2096558"/>
            <a:ext cx="5743576" cy="2855384"/>
          </a:xfrm>
          <a:prstGeom prst="rect">
            <a:avLst/>
          </a:prstGeom>
          <a:ln>
            <a:solidFill>
              <a:schemeClr val="accent1">
                <a:lumMod val="75000"/>
              </a:schemeClr>
            </a:solidFill>
          </a:ln>
        </p:spPr>
      </p:pic>
      <p:pic>
        <p:nvPicPr>
          <p:cNvPr id="8" name="Irudia 7" descr="Hau duen irudia testua, elektronika, pantaila-argazkia, bistaratu  AAk sortutako edukia agian ez da zuzena.">
            <a:extLst>
              <a:ext uri="{FF2B5EF4-FFF2-40B4-BE49-F238E27FC236}">
                <a16:creationId xmlns:a16="http://schemas.microsoft.com/office/drawing/2014/main" id="{94C971B3-26C0-5C9E-4A2A-0D10C1770B27}"/>
              </a:ext>
            </a:extLst>
          </p:cNvPr>
          <p:cNvPicPr>
            <a:picLocks noChangeAspect="1"/>
          </p:cNvPicPr>
          <p:nvPr/>
        </p:nvPicPr>
        <p:blipFill>
          <a:blip r:embed="rId4"/>
          <a:srcRect t="-154" r="13503" b="-386"/>
          <a:stretch>
            <a:fillRect/>
          </a:stretch>
        </p:blipFill>
        <p:spPr>
          <a:xfrm>
            <a:off x="6560609" y="2011892"/>
            <a:ext cx="4998597" cy="2935819"/>
          </a:xfrm>
          <a:prstGeom prst="rect">
            <a:avLst/>
          </a:prstGeom>
          <a:ln>
            <a:solidFill>
              <a:schemeClr val="accent1">
                <a:lumMod val="75000"/>
              </a:schemeClr>
            </a:solidFill>
          </a:ln>
        </p:spPr>
      </p:pic>
      <p:sp>
        <p:nvSpPr>
          <p:cNvPr id="3" name="Elipsea 2">
            <a:extLst>
              <a:ext uri="{FF2B5EF4-FFF2-40B4-BE49-F238E27FC236}">
                <a16:creationId xmlns:a16="http://schemas.microsoft.com/office/drawing/2014/main" id="{1E3CCF24-91A3-7945-8803-97A810AB59B9}"/>
              </a:ext>
            </a:extLst>
          </p:cNvPr>
          <p:cNvSpPr/>
          <p:nvPr/>
        </p:nvSpPr>
        <p:spPr>
          <a:xfrm>
            <a:off x="317500" y="2942167"/>
            <a:ext cx="497416" cy="3704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u-ES"/>
          </a:p>
        </p:txBody>
      </p:sp>
      <p:sp>
        <p:nvSpPr>
          <p:cNvPr id="6" name="Elipsea 5">
            <a:extLst>
              <a:ext uri="{FF2B5EF4-FFF2-40B4-BE49-F238E27FC236}">
                <a16:creationId xmlns:a16="http://schemas.microsoft.com/office/drawing/2014/main" id="{2B00F041-E028-F113-9C6F-BA2E510FB45D}"/>
              </a:ext>
            </a:extLst>
          </p:cNvPr>
          <p:cNvSpPr/>
          <p:nvPr/>
        </p:nvSpPr>
        <p:spPr>
          <a:xfrm>
            <a:off x="2582333" y="4074584"/>
            <a:ext cx="1661582" cy="4974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u-ES"/>
          </a:p>
        </p:txBody>
      </p:sp>
      <p:sp>
        <p:nvSpPr>
          <p:cNvPr id="11" name="Elipsea 10">
            <a:extLst>
              <a:ext uri="{FF2B5EF4-FFF2-40B4-BE49-F238E27FC236}">
                <a16:creationId xmlns:a16="http://schemas.microsoft.com/office/drawing/2014/main" id="{BBB5A7E4-4522-04DC-920A-03410A32EE6E}"/>
              </a:ext>
            </a:extLst>
          </p:cNvPr>
          <p:cNvSpPr/>
          <p:nvPr/>
        </p:nvSpPr>
        <p:spPr>
          <a:xfrm>
            <a:off x="7418916" y="4392084"/>
            <a:ext cx="1830916" cy="3704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u-ES"/>
          </a:p>
        </p:txBody>
      </p:sp>
    </p:spTree>
    <p:extLst>
      <p:ext uri="{BB962C8B-B14F-4D97-AF65-F5344CB8AC3E}">
        <p14:creationId xmlns:p14="http://schemas.microsoft.com/office/powerpoint/2010/main" val="234659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4">
          <a:extLst>
            <a:ext uri="{FF2B5EF4-FFF2-40B4-BE49-F238E27FC236}">
              <a16:creationId xmlns:a16="http://schemas.microsoft.com/office/drawing/2014/main" id="{28213564-3E53-12AE-FD32-BED038371F9D}"/>
            </a:ext>
          </a:extLst>
        </p:cNvPr>
        <p:cNvGrpSpPr/>
        <p:nvPr/>
      </p:nvGrpSpPr>
      <p:grpSpPr>
        <a:xfrm>
          <a:off x="0" y="0"/>
          <a:ext cx="0" cy="0"/>
          <a:chOff x="0" y="0"/>
          <a:chExt cx="0" cy="0"/>
        </a:xfrm>
      </p:grpSpPr>
      <p:sp>
        <p:nvSpPr>
          <p:cNvPr id="305" name="Google Shape;305;g3625889f9ab_0_0">
            <a:extLst>
              <a:ext uri="{FF2B5EF4-FFF2-40B4-BE49-F238E27FC236}">
                <a16:creationId xmlns:a16="http://schemas.microsoft.com/office/drawing/2014/main" id="{7672A5F9-6C4B-66D4-E877-18C315D2F55B}"/>
              </a:ext>
            </a:extLst>
          </p:cNvPr>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 processes</a:t>
            </a:r>
            <a:endParaRPr/>
          </a:p>
        </p:txBody>
      </p:sp>
      <p:sp>
        <p:nvSpPr>
          <p:cNvPr id="306" name="Google Shape;306;g3625889f9ab_0_0">
            <a:extLst>
              <a:ext uri="{FF2B5EF4-FFF2-40B4-BE49-F238E27FC236}">
                <a16:creationId xmlns:a16="http://schemas.microsoft.com/office/drawing/2014/main" id="{5B230FE3-9639-F8F9-6528-986CE313FB7B}"/>
              </a:ext>
            </a:extLst>
          </p:cNvPr>
          <p:cNvSpPr txBox="1"/>
          <p:nvPr/>
        </p:nvSpPr>
        <p:spPr>
          <a:xfrm>
            <a:off x="640726" y="1384525"/>
            <a:ext cx="9730866" cy="830956"/>
          </a:xfrm>
          <a:prstGeom prst="rect">
            <a:avLst/>
          </a:prstGeom>
          <a:noFill/>
          <a:ln>
            <a:noFill/>
          </a:ln>
        </p:spPr>
        <p:txBody>
          <a:bodyPr spcFirstLastPara="1" wrap="square" lIns="91425" tIns="45700" rIns="91425" bIns="45700" anchor="t" anchorCtr="0">
            <a:spAutoFit/>
          </a:bodyPr>
          <a:lstStyle/>
          <a:p>
            <a:r>
              <a:rPr lang="en-GB" sz="1600" b="1" dirty="0">
                <a:solidFill>
                  <a:srgbClr val="222D59"/>
                </a:solidFill>
                <a:latin typeface="Arial Black"/>
                <a:ea typeface="Arial Black"/>
                <a:cs typeface="Arial Black"/>
                <a:sym typeface="Arial Black"/>
              </a:rPr>
              <a:t>Program creation– Activity example</a:t>
            </a:r>
            <a:endParaRPr sz="1600" b="1" dirty="0">
              <a:solidFill>
                <a:srgbClr val="222D59"/>
              </a:solidFill>
              <a:latin typeface="Arial Black"/>
              <a:ea typeface="Arial Black"/>
              <a:cs typeface="Arial Black"/>
              <a:sym typeface="Arial Black"/>
            </a:endParaRPr>
          </a:p>
          <a:p>
            <a:pPr marL="127000" marR="0" lvl="0" algn="l" rtl="0">
              <a:spcBef>
                <a:spcPts val="0"/>
              </a:spcBef>
              <a:spcAft>
                <a:spcPts val="0"/>
              </a:spcAft>
              <a:buSzPts val="1600"/>
            </a:pPr>
            <a:endParaRPr lang="en-GB" sz="1600" dirty="0">
              <a:ea typeface="Arial Black"/>
            </a:endParaRPr>
          </a:p>
          <a:p>
            <a:pPr marR="0" lvl="0" algn="l" rtl="0">
              <a:spcBef>
                <a:spcPts val="0"/>
              </a:spcBef>
              <a:spcAft>
                <a:spcPts val="0"/>
              </a:spcAft>
            </a:pPr>
            <a:endParaRPr lang="en-GB" sz="1600">
              <a:latin typeface="Arial"/>
              <a:ea typeface="Arial"/>
              <a:cs typeface="Arial"/>
            </a:endParaRPr>
          </a:p>
        </p:txBody>
      </p:sp>
      <p:sp>
        <p:nvSpPr>
          <p:cNvPr id="307" name="Google Shape;307;g3625889f9ab_0_0">
            <a:extLst>
              <a:ext uri="{FF2B5EF4-FFF2-40B4-BE49-F238E27FC236}">
                <a16:creationId xmlns:a16="http://schemas.microsoft.com/office/drawing/2014/main" id="{E1BDBD72-6642-2F13-7C8D-9B185A61D6E7}"/>
              </a:ext>
            </a:extLst>
          </p:cNvPr>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4" name="Google Shape;306;g3625889f9ab_0_0">
            <a:extLst>
              <a:ext uri="{FF2B5EF4-FFF2-40B4-BE49-F238E27FC236}">
                <a16:creationId xmlns:a16="http://schemas.microsoft.com/office/drawing/2014/main" id="{11DCF8EA-94A5-61AC-2F8A-0DC7E841BA26}"/>
              </a:ext>
            </a:extLst>
          </p:cNvPr>
          <p:cNvSpPr txBox="1"/>
          <p:nvPr/>
        </p:nvSpPr>
        <p:spPr>
          <a:xfrm>
            <a:off x="640725" y="5162776"/>
            <a:ext cx="5084783" cy="830956"/>
          </a:xfrm>
          <a:prstGeom prst="rect">
            <a:avLst/>
          </a:prstGeom>
          <a:noFill/>
          <a:ln>
            <a:noFill/>
          </a:ln>
        </p:spPr>
        <p:txBody>
          <a:bodyPr spcFirstLastPara="1" wrap="square" lIns="91425" tIns="45700" rIns="91425" bIns="45700" anchor="t" anchorCtr="0">
            <a:spAutoFit/>
          </a:bodyPr>
          <a:lstStyle/>
          <a:p>
            <a:r>
              <a:rPr lang="en-GB" sz="1600" dirty="0"/>
              <a:t>Once you have the tool, you need to get the screw. To do this, click on "+Add" and under "Materials" click on "Screws M5x10" and click "Pick".</a:t>
            </a:r>
            <a:endParaRPr lang="es-ES" dirty="0"/>
          </a:p>
        </p:txBody>
      </p:sp>
      <p:sp>
        <p:nvSpPr>
          <p:cNvPr id="10" name="Google Shape;306;g3625889f9ab_0_0">
            <a:extLst>
              <a:ext uri="{FF2B5EF4-FFF2-40B4-BE49-F238E27FC236}">
                <a16:creationId xmlns:a16="http://schemas.microsoft.com/office/drawing/2014/main" id="{CC8F1E2E-1F1B-1E50-0E51-D810C810AFD3}"/>
              </a:ext>
            </a:extLst>
          </p:cNvPr>
          <p:cNvSpPr txBox="1"/>
          <p:nvPr/>
        </p:nvSpPr>
        <p:spPr>
          <a:xfrm>
            <a:off x="6698625" y="5167009"/>
            <a:ext cx="4619116" cy="830956"/>
          </a:xfrm>
          <a:prstGeom prst="rect">
            <a:avLst/>
          </a:prstGeom>
          <a:noFill/>
          <a:ln>
            <a:noFill/>
          </a:ln>
        </p:spPr>
        <p:txBody>
          <a:bodyPr spcFirstLastPara="1" wrap="square" lIns="91425" tIns="45700" rIns="91425" bIns="45700" anchor="t" anchorCtr="0">
            <a:spAutoFit/>
          </a:bodyPr>
          <a:lstStyle/>
          <a:p>
            <a:r>
              <a:rPr lang="en-GB" sz="1600" dirty="0">
                <a:solidFill>
                  <a:schemeClr val="dk1"/>
                </a:solidFill>
              </a:rPr>
              <a:t>You should get the result shown in the image.</a:t>
            </a:r>
            <a:endParaRPr lang="es-ES" dirty="0"/>
          </a:p>
          <a:p>
            <a:endParaRPr lang="en" sz="1600" dirty="0">
              <a:solidFill>
                <a:schemeClr val="dk1"/>
              </a:solidFill>
            </a:endParaRPr>
          </a:p>
          <a:p>
            <a:pPr lvl="0" algn="l" rtl="0">
              <a:spcBef>
                <a:spcPts val="0"/>
              </a:spcBef>
              <a:spcAft>
                <a:spcPts val="0"/>
              </a:spcAft>
              <a:buClr>
                <a:schemeClr val="dk1"/>
              </a:buClr>
            </a:pPr>
            <a:endParaRPr sz="1600" dirty="0">
              <a:solidFill>
                <a:schemeClr val="dk1"/>
              </a:solidFill>
            </a:endParaRPr>
          </a:p>
        </p:txBody>
      </p:sp>
      <p:pic>
        <p:nvPicPr>
          <p:cNvPr id="2" name="Irudia 1" descr="Hau duen irudia testua, pantaila-argazkia, zenbakia, Bataiarri  AAk sortutako edukia agian ez da zuzena.">
            <a:extLst>
              <a:ext uri="{FF2B5EF4-FFF2-40B4-BE49-F238E27FC236}">
                <a16:creationId xmlns:a16="http://schemas.microsoft.com/office/drawing/2014/main" id="{E8767E3A-92D5-6980-32B4-4FF05DB43582}"/>
              </a:ext>
            </a:extLst>
          </p:cNvPr>
          <p:cNvPicPr>
            <a:picLocks noChangeAspect="1"/>
          </p:cNvPicPr>
          <p:nvPr/>
        </p:nvPicPr>
        <p:blipFill>
          <a:blip r:embed="rId3"/>
          <a:stretch>
            <a:fillRect/>
          </a:stretch>
        </p:blipFill>
        <p:spPr>
          <a:xfrm>
            <a:off x="545570" y="2212445"/>
            <a:ext cx="5184776" cy="2740026"/>
          </a:xfrm>
          <a:prstGeom prst="rect">
            <a:avLst/>
          </a:prstGeom>
          <a:ln>
            <a:solidFill>
              <a:schemeClr val="accent1">
                <a:lumMod val="75000"/>
              </a:schemeClr>
            </a:solidFill>
          </a:ln>
        </p:spPr>
      </p:pic>
      <p:pic>
        <p:nvPicPr>
          <p:cNvPr id="7" name="Irudia 6" descr="Hau duen irudia testua, pantaila-argazkia, bistaratu, zenbakia  AAk sortutako edukia agian ez da zuzena.">
            <a:extLst>
              <a:ext uri="{FF2B5EF4-FFF2-40B4-BE49-F238E27FC236}">
                <a16:creationId xmlns:a16="http://schemas.microsoft.com/office/drawing/2014/main" id="{F25D48E6-03DA-71F9-6191-B1869466658B}"/>
              </a:ext>
            </a:extLst>
          </p:cNvPr>
          <p:cNvPicPr>
            <a:picLocks noChangeAspect="1"/>
          </p:cNvPicPr>
          <p:nvPr/>
        </p:nvPicPr>
        <p:blipFill>
          <a:blip r:embed="rId4"/>
          <a:stretch>
            <a:fillRect/>
          </a:stretch>
        </p:blipFill>
        <p:spPr>
          <a:xfrm>
            <a:off x="6102350" y="2613025"/>
            <a:ext cx="5659967" cy="2214034"/>
          </a:xfrm>
          <a:prstGeom prst="rect">
            <a:avLst/>
          </a:prstGeom>
          <a:ln>
            <a:solidFill>
              <a:schemeClr val="accent1">
                <a:lumMod val="75000"/>
              </a:schemeClr>
            </a:solidFill>
          </a:ln>
        </p:spPr>
      </p:pic>
      <p:sp>
        <p:nvSpPr>
          <p:cNvPr id="9" name="Elipsea 8">
            <a:extLst>
              <a:ext uri="{FF2B5EF4-FFF2-40B4-BE49-F238E27FC236}">
                <a16:creationId xmlns:a16="http://schemas.microsoft.com/office/drawing/2014/main" id="{17D688C5-14D6-4DEE-7D44-F72D9FE94139}"/>
              </a:ext>
            </a:extLst>
          </p:cNvPr>
          <p:cNvSpPr/>
          <p:nvPr/>
        </p:nvSpPr>
        <p:spPr>
          <a:xfrm>
            <a:off x="7207249" y="4582584"/>
            <a:ext cx="1830916" cy="3704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u-ES"/>
          </a:p>
        </p:txBody>
      </p:sp>
      <p:sp>
        <p:nvSpPr>
          <p:cNvPr id="12" name="Elipsea 11">
            <a:extLst>
              <a:ext uri="{FF2B5EF4-FFF2-40B4-BE49-F238E27FC236}">
                <a16:creationId xmlns:a16="http://schemas.microsoft.com/office/drawing/2014/main" id="{D3AD1F8B-3263-FA28-078D-07E524A97E4C}"/>
              </a:ext>
            </a:extLst>
          </p:cNvPr>
          <p:cNvSpPr/>
          <p:nvPr/>
        </p:nvSpPr>
        <p:spPr>
          <a:xfrm>
            <a:off x="2952749" y="4095751"/>
            <a:ext cx="1830916" cy="3704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u-ES"/>
          </a:p>
        </p:txBody>
      </p:sp>
      <p:sp>
        <p:nvSpPr>
          <p:cNvPr id="14" name="Elipsea 13">
            <a:extLst>
              <a:ext uri="{FF2B5EF4-FFF2-40B4-BE49-F238E27FC236}">
                <a16:creationId xmlns:a16="http://schemas.microsoft.com/office/drawing/2014/main" id="{5102182A-54EE-B9AF-E261-76B2AEE27277}"/>
              </a:ext>
            </a:extLst>
          </p:cNvPr>
          <p:cNvSpPr/>
          <p:nvPr/>
        </p:nvSpPr>
        <p:spPr>
          <a:xfrm>
            <a:off x="328083" y="3249084"/>
            <a:ext cx="910166" cy="3492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u-ES"/>
          </a:p>
        </p:txBody>
      </p:sp>
    </p:spTree>
    <p:extLst>
      <p:ext uri="{BB962C8B-B14F-4D97-AF65-F5344CB8AC3E}">
        <p14:creationId xmlns:p14="http://schemas.microsoft.com/office/powerpoint/2010/main" val="135832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4">
          <a:extLst>
            <a:ext uri="{FF2B5EF4-FFF2-40B4-BE49-F238E27FC236}">
              <a16:creationId xmlns:a16="http://schemas.microsoft.com/office/drawing/2014/main" id="{0BDF6091-6743-4CA8-4409-74AFBC2D1096}"/>
            </a:ext>
          </a:extLst>
        </p:cNvPr>
        <p:cNvGrpSpPr/>
        <p:nvPr/>
      </p:nvGrpSpPr>
      <p:grpSpPr>
        <a:xfrm>
          <a:off x="0" y="0"/>
          <a:ext cx="0" cy="0"/>
          <a:chOff x="0" y="0"/>
          <a:chExt cx="0" cy="0"/>
        </a:xfrm>
      </p:grpSpPr>
      <p:sp>
        <p:nvSpPr>
          <p:cNvPr id="305" name="Google Shape;305;g3625889f9ab_0_0">
            <a:extLst>
              <a:ext uri="{FF2B5EF4-FFF2-40B4-BE49-F238E27FC236}">
                <a16:creationId xmlns:a16="http://schemas.microsoft.com/office/drawing/2014/main" id="{E9E17BBE-9CE4-875A-FE99-84F882884515}"/>
              </a:ext>
            </a:extLst>
          </p:cNvPr>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 processes</a:t>
            </a:r>
            <a:endParaRPr/>
          </a:p>
        </p:txBody>
      </p:sp>
      <p:sp>
        <p:nvSpPr>
          <p:cNvPr id="306" name="Google Shape;306;g3625889f9ab_0_0">
            <a:extLst>
              <a:ext uri="{FF2B5EF4-FFF2-40B4-BE49-F238E27FC236}">
                <a16:creationId xmlns:a16="http://schemas.microsoft.com/office/drawing/2014/main" id="{81F5B47D-4264-3A0C-BCDB-E1FB49E5B6AD}"/>
              </a:ext>
            </a:extLst>
          </p:cNvPr>
          <p:cNvSpPr txBox="1"/>
          <p:nvPr/>
        </p:nvSpPr>
        <p:spPr>
          <a:xfrm>
            <a:off x="640726" y="1384525"/>
            <a:ext cx="9730866" cy="830956"/>
          </a:xfrm>
          <a:prstGeom prst="rect">
            <a:avLst/>
          </a:prstGeom>
          <a:noFill/>
          <a:ln>
            <a:noFill/>
          </a:ln>
        </p:spPr>
        <p:txBody>
          <a:bodyPr spcFirstLastPara="1" wrap="square" lIns="91425" tIns="45700" rIns="91425" bIns="45700" anchor="t" anchorCtr="0">
            <a:spAutoFit/>
          </a:bodyPr>
          <a:lstStyle/>
          <a:p>
            <a:r>
              <a:rPr lang="en-GB" sz="1600" b="1" dirty="0">
                <a:solidFill>
                  <a:srgbClr val="222D59"/>
                </a:solidFill>
                <a:latin typeface="Arial Black"/>
                <a:ea typeface="Arial Black"/>
                <a:cs typeface="Arial Black"/>
                <a:sym typeface="Arial Black"/>
              </a:rPr>
              <a:t>Create a program– Activity example</a:t>
            </a:r>
            <a:endParaRPr sz="1600" b="1" dirty="0" err="1">
              <a:solidFill>
                <a:srgbClr val="222D59"/>
              </a:solidFill>
              <a:latin typeface="Arial Black"/>
              <a:ea typeface="Arial Black"/>
              <a:cs typeface="Arial Black"/>
              <a:sym typeface="Arial Black"/>
            </a:endParaRPr>
          </a:p>
          <a:p>
            <a:pPr marL="127000" marR="0" lvl="0" algn="l" rtl="0">
              <a:spcBef>
                <a:spcPts val="0"/>
              </a:spcBef>
              <a:spcAft>
                <a:spcPts val="0"/>
              </a:spcAft>
              <a:buSzPts val="1600"/>
            </a:pPr>
            <a:endParaRPr lang="en-GB" sz="1600" dirty="0">
              <a:ea typeface="Arial Black"/>
            </a:endParaRPr>
          </a:p>
          <a:p>
            <a:pPr marR="0" lvl="0" algn="l" rtl="0">
              <a:spcBef>
                <a:spcPts val="0"/>
              </a:spcBef>
              <a:spcAft>
                <a:spcPts val="0"/>
              </a:spcAft>
            </a:pPr>
            <a:endParaRPr lang="en-GB" sz="1600">
              <a:latin typeface="Arial"/>
              <a:ea typeface="Arial"/>
              <a:cs typeface="Arial"/>
            </a:endParaRPr>
          </a:p>
        </p:txBody>
      </p:sp>
      <p:sp>
        <p:nvSpPr>
          <p:cNvPr id="307" name="Google Shape;307;g3625889f9ab_0_0">
            <a:extLst>
              <a:ext uri="{FF2B5EF4-FFF2-40B4-BE49-F238E27FC236}">
                <a16:creationId xmlns:a16="http://schemas.microsoft.com/office/drawing/2014/main" id="{B2783269-6D50-2027-43EC-2CBDCA627E0D}"/>
              </a:ext>
            </a:extLst>
          </p:cNvPr>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4" name="Google Shape;306;g3625889f9ab_0_0">
            <a:extLst>
              <a:ext uri="{FF2B5EF4-FFF2-40B4-BE49-F238E27FC236}">
                <a16:creationId xmlns:a16="http://schemas.microsoft.com/office/drawing/2014/main" id="{13549827-F313-B989-C87E-AEA2BCC99E2F}"/>
              </a:ext>
            </a:extLst>
          </p:cNvPr>
          <p:cNvSpPr txBox="1"/>
          <p:nvPr/>
        </p:nvSpPr>
        <p:spPr>
          <a:xfrm>
            <a:off x="640725" y="4951109"/>
            <a:ext cx="4873117" cy="1323399"/>
          </a:xfrm>
          <a:prstGeom prst="rect">
            <a:avLst/>
          </a:prstGeom>
          <a:noFill/>
          <a:ln>
            <a:noFill/>
          </a:ln>
        </p:spPr>
        <p:txBody>
          <a:bodyPr spcFirstLastPara="1" wrap="square" lIns="91425" tIns="45700" rIns="91425" bIns="45700" anchor="t" anchorCtr="0">
            <a:spAutoFit/>
          </a:bodyPr>
          <a:lstStyle/>
          <a:p>
            <a:r>
              <a:rPr lang="en-GB" sz="1600" dirty="0"/>
              <a:t>Once you have the screw and the tool, it would be time to connect it. For this you need an "Activity". Click the "+Add" button, select the corresponding activity ("Place Screw 1") within "Detections" and click "Activity".</a:t>
            </a:r>
            <a:endParaRPr lang="es-ES" dirty="0"/>
          </a:p>
        </p:txBody>
      </p:sp>
      <p:sp>
        <p:nvSpPr>
          <p:cNvPr id="10" name="Google Shape;306;g3625889f9ab_0_0">
            <a:extLst>
              <a:ext uri="{FF2B5EF4-FFF2-40B4-BE49-F238E27FC236}">
                <a16:creationId xmlns:a16="http://schemas.microsoft.com/office/drawing/2014/main" id="{550F8393-B870-6991-102D-481E90355C99}"/>
              </a:ext>
            </a:extLst>
          </p:cNvPr>
          <p:cNvSpPr txBox="1"/>
          <p:nvPr/>
        </p:nvSpPr>
        <p:spPr>
          <a:xfrm>
            <a:off x="6804459" y="4955342"/>
            <a:ext cx="4248700" cy="584735"/>
          </a:xfrm>
          <a:prstGeom prst="rect">
            <a:avLst/>
          </a:prstGeom>
          <a:noFill/>
          <a:ln>
            <a:noFill/>
          </a:ln>
        </p:spPr>
        <p:txBody>
          <a:bodyPr spcFirstLastPara="1" wrap="square" lIns="91425" tIns="45700" rIns="91425" bIns="45700" anchor="t" anchorCtr="0">
            <a:spAutoFit/>
          </a:bodyPr>
          <a:lstStyle/>
          <a:p>
            <a:r>
              <a:rPr lang="en-GB" sz="1600" dirty="0" err="1">
                <a:solidFill>
                  <a:schemeClr val="dk1"/>
                </a:solidFill>
              </a:rPr>
              <a:t>Emaitza</a:t>
            </a:r>
            <a:r>
              <a:rPr lang="en-GB" sz="1600" dirty="0">
                <a:solidFill>
                  <a:schemeClr val="dk1"/>
                </a:solidFill>
              </a:rPr>
              <a:t> </a:t>
            </a:r>
            <a:r>
              <a:rPr lang="en-GB" sz="1600" dirty="0" err="1">
                <a:solidFill>
                  <a:schemeClr val="dk1"/>
                </a:solidFill>
              </a:rPr>
              <a:t>finala</a:t>
            </a:r>
            <a:r>
              <a:rPr lang="en-GB" sz="1600" dirty="0">
                <a:solidFill>
                  <a:schemeClr val="dk1"/>
                </a:solidFill>
              </a:rPr>
              <a:t> </a:t>
            </a:r>
            <a:r>
              <a:rPr lang="en-GB" sz="1600" dirty="0" err="1">
                <a:solidFill>
                  <a:schemeClr val="dk1"/>
                </a:solidFill>
              </a:rPr>
              <a:t>ondorengoa</a:t>
            </a:r>
            <a:r>
              <a:rPr lang="en-GB" sz="1600" dirty="0">
                <a:solidFill>
                  <a:schemeClr val="dk1"/>
                </a:solidFill>
              </a:rPr>
              <a:t> </a:t>
            </a:r>
            <a:r>
              <a:rPr lang="en-GB" sz="1600" dirty="0" err="1">
                <a:solidFill>
                  <a:schemeClr val="dk1"/>
                </a:solidFill>
              </a:rPr>
              <a:t>izango</a:t>
            </a:r>
            <a:r>
              <a:rPr lang="en-GB" sz="1600" dirty="0">
                <a:solidFill>
                  <a:schemeClr val="dk1"/>
                </a:solidFill>
              </a:rPr>
              <a:t> zen.</a:t>
            </a:r>
            <a:endParaRPr lang="es-ES"/>
          </a:p>
          <a:p>
            <a:endParaRPr lang="en-GB" sz="1600" dirty="0">
              <a:solidFill>
                <a:schemeClr val="dk1"/>
              </a:solidFill>
            </a:endParaRPr>
          </a:p>
        </p:txBody>
      </p:sp>
      <p:pic>
        <p:nvPicPr>
          <p:cNvPr id="3" name="Irudia 2" descr="Hau duen irudia testua, pantaila-argazkia, Bataiarri, zenbakia  AAk sortutako edukia agian ez da zuzena.">
            <a:extLst>
              <a:ext uri="{FF2B5EF4-FFF2-40B4-BE49-F238E27FC236}">
                <a16:creationId xmlns:a16="http://schemas.microsoft.com/office/drawing/2014/main" id="{C2944E5C-4EBF-7D14-725E-FC71B35A29A9}"/>
              </a:ext>
            </a:extLst>
          </p:cNvPr>
          <p:cNvPicPr>
            <a:picLocks noChangeAspect="1"/>
          </p:cNvPicPr>
          <p:nvPr/>
        </p:nvPicPr>
        <p:blipFill>
          <a:blip r:embed="rId3"/>
          <a:stretch>
            <a:fillRect/>
          </a:stretch>
        </p:blipFill>
        <p:spPr>
          <a:xfrm>
            <a:off x="392287" y="2057400"/>
            <a:ext cx="5302251" cy="2732617"/>
          </a:xfrm>
          <a:prstGeom prst="rect">
            <a:avLst/>
          </a:prstGeom>
          <a:ln>
            <a:solidFill>
              <a:schemeClr val="accent1">
                <a:lumMod val="75000"/>
              </a:schemeClr>
            </a:solidFill>
          </a:ln>
        </p:spPr>
      </p:pic>
      <p:pic>
        <p:nvPicPr>
          <p:cNvPr id="5" name="Irudia 4" descr="Hau duen irudia testua, pantaila-argazkia, bistaratu, softwarea  AAk sortutako edukia agian ez da zuzena.">
            <a:extLst>
              <a:ext uri="{FF2B5EF4-FFF2-40B4-BE49-F238E27FC236}">
                <a16:creationId xmlns:a16="http://schemas.microsoft.com/office/drawing/2014/main" id="{D95834C1-3286-D9F1-A259-79682AF17E80}"/>
              </a:ext>
            </a:extLst>
          </p:cNvPr>
          <p:cNvPicPr>
            <a:picLocks noChangeAspect="1"/>
          </p:cNvPicPr>
          <p:nvPr/>
        </p:nvPicPr>
        <p:blipFill>
          <a:blip r:embed="rId4"/>
          <a:stretch>
            <a:fillRect/>
          </a:stretch>
        </p:blipFill>
        <p:spPr>
          <a:xfrm>
            <a:off x="6627813" y="1966912"/>
            <a:ext cx="4609043" cy="2839509"/>
          </a:xfrm>
          <a:prstGeom prst="rect">
            <a:avLst/>
          </a:prstGeom>
          <a:ln>
            <a:solidFill>
              <a:schemeClr val="accent1">
                <a:lumMod val="75000"/>
              </a:schemeClr>
            </a:solidFill>
          </a:ln>
        </p:spPr>
      </p:pic>
      <p:sp>
        <p:nvSpPr>
          <p:cNvPr id="6" name="Elipsea 5">
            <a:extLst>
              <a:ext uri="{FF2B5EF4-FFF2-40B4-BE49-F238E27FC236}">
                <a16:creationId xmlns:a16="http://schemas.microsoft.com/office/drawing/2014/main" id="{2C5E2BDF-4867-B242-A125-2E50CFC131AC}"/>
              </a:ext>
            </a:extLst>
          </p:cNvPr>
          <p:cNvSpPr/>
          <p:nvPr/>
        </p:nvSpPr>
        <p:spPr>
          <a:xfrm>
            <a:off x="1241010" y="4007403"/>
            <a:ext cx="1830916" cy="3704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u-ES"/>
          </a:p>
        </p:txBody>
      </p:sp>
    </p:spTree>
    <p:extLst>
      <p:ext uri="{BB962C8B-B14F-4D97-AF65-F5344CB8AC3E}">
        <p14:creationId xmlns:p14="http://schemas.microsoft.com/office/powerpoint/2010/main" val="151204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3625889f9ab_0_21"/>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 processes</a:t>
            </a:r>
            <a:endParaRPr/>
          </a:p>
        </p:txBody>
      </p:sp>
      <p:sp>
        <p:nvSpPr>
          <p:cNvPr id="324" name="Google Shape;324;g3625889f9ab_0_21"/>
          <p:cNvSpPr txBox="1"/>
          <p:nvPr/>
        </p:nvSpPr>
        <p:spPr>
          <a:xfrm>
            <a:off x="640726" y="1384525"/>
            <a:ext cx="3931200" cy="2800726"/>
          </a:xfrm>
          <a:prstGeom prst="rect">
            <a:avLst/>
          </a:prstGeom>
          <a:noFill/>
          <a:ln>
            <a:noFill/>
          </a:ln>
        </p:spPr>
        <p:txBody>
          <a:bodyPr spcFirstLastPara="1" wrap="square" lIns="91425" tIns="45700" rIns="91425" bIns="45700" anchor="t" anchorCtr="0">
            <a:spAutoFit/>
          </a:bodyPr>
          <a:lstStyle/>
          <a:p>
            <a:r>
              <a:rPr lang="en-GB" sz="1600" b="1" dirty="0">
                <a:solidFill>
                  <a:srgbClr val="222D59"/>
                </a:solidFill>
                <a:latin typeface="Arial Black"/>
                <a:ea typeface="Arial Black"/>
                <a:cs typeface="Arial Black"/>
                <a:sym typeface="Arial Black"/>
              </a:rPr>
              <a:t>Calibrate detections at the station</a:t>
            </a:r>
            <a:endParaRPr lang="es-ES" sz="1600" b="1" dirty="0">
              <a:solidFill>
                <a:srgbClr val="222D59"/>
              </a:solidFill>
              <a:latin typeface="Arial Black"/>
              <a:ea typeface="Arial Black"/>
              <a:cs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1F3864"/>
              </a:solidFill>
              <a:latin typeface="Arial"/>
              <a:ea typeface="Arial"/>
              <a:cs typeface="Arial"/>
              <a:sym typeface="Arial"/>
            </a:endParaRPr>
          </a:p>
          <a:p>
            <a:r>
              <a:rPr lang="en-GB" sz="1600" dirty="0">
                <a:solidFill>
                  <a:schemeClr val="dk1"/>
                </a:solidFill>
              </a:rPr>
              <a:t>To detect the positioning of the elements included in the assembly, these detections must be adjusted in the “Detections” section. First, in the “Teaching” section, we will take photos of the element without and with it assembled and “Teach” it.</a:t>
            </a:r>
            <a:endParaRPr lang="en-GB" dirty="0"/>
          </a:p>
        </p:txBody>
      </p:sp>
      <p:sp>
        <p:nvSpPr>
          <p:cNvPr id="325" name="Google Shape;325;g3625889f9ab_0_21"/>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pic>
        <p:nvPicPr>
          <p:cNvPr id="326" name="Google Shape;326;g3625889f9ab_0_21"/>
          <p:cNvPicPr preferRelativeResize="0"/>
          <p:nvPr/>
        </p:nvPicPr>
        <p:blipFill>
          <a:blip r:embed="rId3">
            <a:alphaModFix/>
          </a:blip>
          <a:stretch>
            <a:fillRect/>
          </a:stretch>
        </p:blipFill>
        <p:spPr>
          <a:xfrm>
            <a:off x="4755800" y="1301150"/>
            <a:ext cx="6726651" cy="4618426"/>
          </a:xfrm>
          <a:prstGeom prst="rect">
            <a:avLst/>
          </a:prstGeom>
          <a:noFill/>
          <a:ln>
            <a:noFill/>
          </a:ln>
        </p:spPr>
      </p:pic>
      <p:sp>
        <p:nvSpPr>
          <p:cNvPr id="3" name="Google Shape;324;g3625889f9ab_0_21">
            <a:extLst>
              <a:ext uri="{FF2B5EF4-FFF2-40B4-BE49-F238E27FC236}">
                <a16:creationId xmlns:a16="http://schemas.microsoft.com/office/drawing/2014/main" id="{EED54F5F-3C6F-DBF5-C137-03D3DDD389D0}"/>
              </a:ext>
            </a:extLst>
          </p:cNvPr>
          <p:cNvSpPr txBox="1"/>
          <p:nvPr/>
        </p:nvSpPr>
        <p:spPr>
          <a:xfrm>
            <a:off x="642731" y="4584925"/>
            <a:ext cx="3931200" cy="1323399"/>
          </a:xfrm>
          <a:prstGeom prst="rect">
            <a:avLst/>
          </a:prstGeom>
          <a:noFill/>
          <a:ln>
            <a:noFill/>
          </a:ln>
        </p:spPr>
        <p:txBody>
          <a:bodyPr spcFirstLastPara="1" wrap="square" lIns="91425" tIns="45700" rIns="91425" bIns="45700" anchor="t" anchorCtr="0">
            <a:spAutoFit/>
          </a:bodyPr>
          <a:lstStyle/>
          <a:p>
            <a:pPr algn="l" rtl="0"/>
            <a:r>
              <a:rPr lang="en-GB" sz="1600" b="1" dirty="0">
                <a:solidFill>
                  <a:srgbClr val="C00000"/>
                </a:solidFill>
                <a:latin typeface="Arial Black"/>
                <a:ea typeface="Arial Black"/>
                <a:cs typeface="Arial Black"/>
                <a:sym typeface="Arial Black"/>
              </a:rPr>
              <a:t>NOTE</a:t>
            </a:r>
            <a:endParaRPr lang="en-GB" sz="1600" b="1" dirty="0">
              <a:solidFill>
                <a:srgbClr val="C00000"/>
              </a:solidFill>
              <a:latin typeface="Arial Black"/>
              <a:ea typeface="Arial Black"/>
              <a:cs typeface="Arial Black"/>
            </a:endParaRPr>
          </a:p>
          <a:p>
            <a:pPr algn="l" rtl="0"/>
            <a:endParaRPr lang="en-GB" sz="1600" b="1" dirty="0">
              <a:solidFill>
                <a:srgbClr val="C00000"/>
              </a:solidFill>
              <a:latin typeface="Arial Black"/>
            </a:endParaRPr>
          </a:p>
          <a:p>
            <a:r>
              <a:rPr lang="en-GB" sz="1600" dirty="0">
                <a:solidFill>
                  <a:srgbClr val="C00000"/>
                </a:solidFill>
              </a:rPr>
              <a:t>From now on, we will carry out the following steps at the station, as the devices must be calibrated.</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3625889f9ab_0_31"/>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 processes</a:t>
            </a:r>
            <a:endParaRPr/>
          </a:p>
        </p:txBody>
      </p:sp>
      <p:sp>
        <p:nvSpPr>
          <p:cNvPr id="333" name="Google Shape;333;g3625889f9ab_0_31"/>
          <p:cNvSpPr txBox="1"/>
          <p:nvPr/>
        </p:nvSpPr>
        <p:spPr>
          <a:xfrm>
            <a:off x="640726" y="1384525"/>
            <a:ext cx="3931200" cy="2800726"/>
          </a:xfrm>
          <a:prstGeom prst="rect">
            <a:avLst/>
          </a:prstGeom>
          <a:noFill/>
          <a:ln>
            <a:noFill/>
          </a:ln>
        </p:spPr>
        <p:txBody>
          <a:bodyPr spcFirstLastPara="1" wrap="square" lIns="91425" tIns="45700" rIns="91425" bIns="45700" anchor="t" anchorCtr="0">
            <a:spAutoFit/>
          </a:bodyPr>
          <a:lstStyle/>
          <a:p>
            <a:r>
              <a:rPr lang="en-GB" sz="1600" b="1" dirty="0">
                <a:solidFill>
                  <a:srgbClr val="222D59"/>
                </a:solidFill>
                <a:latin typeface="Arial Black"/>
                <a:ea typeface="Arial Black"/>
                <a:cs typeface="Arial Black"/>
                <a:sym typeface="Arial Black"/>
              </a:rPr>
              <a:t>Calibrate detections at the </a:t>
            </a:r>
            <a:r>
              <a:rPr lang="en-GB" sz="1600" b="1" dirty="0" err="1">
                <a:solidFill>
                  <a:srgbClr val="222D59"/>
                </a:solidFill>
                <a:latin typeface="Arial Black"/>
                <a:ea typeface="Arial Black"/>
                <a:cs typeface="Arial Black"/>
                <a:sym typeface="Arial Black"/>
              </a:rPr>
              <a:t>stationt</a:t>
            </a:r>
            <a:endParaRPr lang="es-ES" sz="1600" b="1" dirty="0" err="1">
              <a:solidFill>
                <a:srgbClr val="222D59"/>
              </a:solidFill>
              <a:latin typeface="Arial Black"/>
              <a:ea typeface="Arial Black"/>
              <a:cs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1F3864"/>
              </a:solidFill>
              <a:latin typeface="Arial"/>
              <a:ea typeface="Arial"/>
              <a:cs typeface="Arial"/>
              <a:sym typeface="Arial"/>
            </a:endParaRPr>
          </a:p>
          <a:p>
            <a:r>
              <a:rPr lang="en-GB" sz="1600" dirty="0"/>
              <a:t>Next, in the “Fine tune” section, we will adapt the volume to be detected by the sensors to our part and adjust the “Detection rate” so that the detection is carried out correctly and we can proceed to the next step. We can visualize our work area in 2D or 3D to edit the volume.</a:t>
            </a:r>
            <a:endParaRPr lang="en-GB" dirty="0"/>
          </a:p>
        </p:txBody>
      </p:sp>
      <p:sp>
        <p:nvSpPr>
          <p:cNvPr id="334" name="Google Shape;334;g3625889f9ab_0_31"/>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pic>
        <p:nvPicPr>
          <p:cNvPr id="335" name="Google Shape;335;g3625889f9ab_0_31"/>
          <p:cNvPicPr preferRelativeResize="0"/>
          <p:nvPr/>
        </p:nvPicPr>
        <p:blipFill>
          <a:blip r:embed="rId3">
            <a:alphaModFix/>
          </a:blip>
          <a:stretch>
            <a:fillRect/>
          </a:stretch>
        </p:blipFill>
        <p:spPr>
          <a:xfrm>
            <a:off x="4640426" y="1578612"/>
            <a:ext cx="7315273" cy="413666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3625889f9ab_0_41"/>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 processes</a:t>
            </a:r>
            <a:endParaRPr/>
          </a:p>
        </p:txBody>
      </p:sp>
      <p:sp>
        <p:nvSpPr>
          <p:cNvPr id="342" name="Google Shape;342;g3625889f9ab_0_41"/>
          <p:cNvSpPr txBox="1"/>
          <p:nvPr/>
        </p:nvSpPr>
        <p:spPr>
          <a:xfrm>
            <a:off x="640726" y="1384525"/>
            <a:ext cx="3931200" cy="2554505"/>
          </a:xfrm>
          <a:prstGeom prst="rect">
            <a:avLst/>
          </a:prstGeom>
          <a:noFill/>
          <a:ln>
            <a:noFill/>
          </a:ln>
        </p:spPr>
        <p:txBody>
          <a:bodyPr spcFirstLastPara="1" wrap="square" lIns="91425" tIns="45700" rIns="91425" bIns="45700" anchor="t" anchorCtr="0">
            <a:spAutoFit/>
          </a:bodyPr>
          <a:lstStyle/>
          <a:p>
            <a:r>
              <a:rPr lang="en-GB" sz="1600" b="1" dirty="0">
                <a:solidFill>
                  <a:srgbClr val="222D59"/>
                </a:solidFill>
                <a:latin typeface="Arial Black"/>
                <a:ea typeface="Arial Black"/>
                <a:cs typeface="Arial Black"/>
                <a:sym typeface="Arial Black"/>
              </a:rPr>
              <a:t>Calibrate detections at the station</a:t>
            </a:r>
            <a:endParaRPr lang="es-ES" dirty="0"/>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1F3864"/>
              </a:solidFill>
              <a:latin typeface="Arial"/>
              <a:ea typeface="Arial"/>
              <a:cs typeface="Arial"/>
              <a:sym typeface="Arial"/>
            </a:endParaRPr>
          </a:p>
          <a:p>
            <a:r>
              <a:rPr lang="en-GB" sz="1600" dirty="0"/>
              <a:t>Once the volume and detection amplitude have been adjusted, we will define the images, videos or instructions that will be projected onto the screen and desk of the worker. We will define this in the “Projector” and “Screen” sections.</a:t>
            </a:r>
            <a:endParaRPr lang="en-GB" dirty="0"/>
          </a:p>
        </p:txBody>
      </p:sp>
      <p:sp>
        <p:nvSpPr>
          <p:cNvPr id="343" name="Google Shape;343;g3625889f9ab_0_41"/>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pic>
        <p:nvPicPr>
          <p:cNvPr id="344" name="Google Shape;344;g3625889f9ab_0_41"/>
          <p:cNvPicPr preferRelativeResize="0"/>
          <p:nvPr/>
        </p:nvPicPr>
        <p:blipFill>
          <a:blip r:embed="rId3">
            <a:alphaModFix/>
          </a:blip>
          <a:stretch>
            <a:fillRect/>
          </a:stretch>
        </p:blipFill>
        <p:spPr>
          <a:xfrm>
            <a:off x="4703351" y="1243062"/>
            <a:ext cx="7315273" cy="49962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3625889f9ab_0_51"/>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 processes</a:t>
            </a:r>
            <a:endParaRPr/>
          </a:p>
        </p:txBody>
      </p:sp>
      <p:sp>
        <p:nvSpPr>
          <p:cNvPr id="351" name="Google Shape;351;g3625889f9ab_0_51"/>
          <p:cNvSpPr txBox="1"/>
          <p:nvPr/>
        </p:nvSpPr>
        <p:spPr>
          <a:xfrm>
            <a:off x="640726" y="1384525"/>
            <a:ext cx="3931200" cy="30469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rgbClr val="222D59"/>
                </a:solidFill>
                <a:latin typeface="Arial Black"/>
                <a:ea typeface="Arial Black"/>
                <a:cs typeface="Arial Black"/>
                <a:sym typeface="Arial Black"/>
              </a:rPr>
              <a:t>Check</a:t>
            </a:r>
            <a:endParaRPr sz="1600" b="1" dirty="0">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1F3864"/>
              </a:solidFill>
              <a:latin typeface="Arial"/>
              <a:ea typeface="Arial"/>
              <a:cs typeface="Arial"/>
              <a:sym typeface="Arial"/>
            </a:endParaRPr>
          </a:p>
          <a:p>
            <a:r>
              <a:rPr lang="en-GB" sz="1600" dirty="0"/>
              <a:t>Once the detections of all the elements have been adjusted, the program will be finished, and all that remains is to simulate it to make sure that we have not made any mistakes and that the assembly sequence is carried out correctly. To do this, we will press the “Restart” button.</a:t>
            </a:r>
            <a:endParaRPr lang="en-GB" dirty="0"/>
          </a:p>
          <a:p>
            <a:pPr marL="0" lvl="0" indent="0" algn="l">
              <a:spcBef>
                <a:spcPts val="0"/>
              </a:spcBef>
              <a:spcAft>
                <a:spcPts val="0"/>
              </a:spcAft>
              <a:buSzPts val="1100"/>
              <a:buNone/>
            </a:pPr>
            <a:endParaRPr lang="en-GB" sz="1600" dirty="0">
              <a:solidFill>
                <a:schemeClr val="dk1"/>
              </a:solidFill>
            </a:endParaRPr>
          </a:p>
        </p:txBody>
      </p:sp>
      <p:sp>
        <p:nvSpPr>
          <p:cNvPr id="352" name="Google Shape;352;g3625889f9ab_0_51"/>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pic>
        <p:nvPicPr>
          <p:cNvPr id="353" name="Google Shape;353;g3625889f9ab_0_51"/>
          <p:cNvPicPr preferRelativeResize="0"/>
          <p:nvPr/>
        </p:nvPicPr>
        <p:blipFill>
          <a:blip r:embed="rId3">
            <a:alphaModFix/>
          </a:blip>
          <a:stretch>
            <a:fillRect/>
          </a:stretch>
        </p:blipFill>
        <p:spPr>
          <a:xfrm>
            <a:off x="4571926" y="1117212"/>
            <a:ext cx="7315273" cy="481221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7">
          <a:extLst>
            <a:ext uri="{FF2B5EF4-FFF2-40B4-BE49-F238E27FC236}">
              <a16:creationId xmlns:a16="http://schemas.microsoft.com/office/drawing/2014/main" id="{1C9E38B0-CB3B-2459-11CF-B3654FCEB0A8}"/>
            </a:ext>
          </a:extLst>
        </p:cNvPr>
        <p:cNvGrpSpPr/>
        <p:nvPr/>
      </p:nvGrpSpPr>
      <p:grpSpPr>
        <a:xfrm>
          <a:off x="0" y="0"/>
          <a:ext cx="0" cy="0"/>
          <a:chOff x="0" y="0"/>
          <a:chExt cx="0" cy="0"/>
        </a:xfrm>
      </p:grpSpPr>
      <p:sp>
        <p:nvSpPr>
          <p:cNvPr id="268" name="Google Shape;268;g33d49485776_0_110">
            <a:extLst>
              <a:ext uri="{FF2B5EF4-FFF2-40B4-BE49-F238E27FC236}">
                <a16:creationId xmlns:a16="http://schemas.microsoft.com/office/drawing/2014/main" id="{D42EC343-0B83-843A-31F9-ACDF5604B965}"/>
              </a:ext>
            </a:extLst>
          </p:cNvPr>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 elements</a:t>
            </a:r>
            <a:endParaRPr/>
          </a:p>
        </p:txBody>
      </p:sp>
      <p:sp>
        <p:nvSpPr>
          <p:cNvPr id="269" name="Google Shape;269;g33d49485776_0_110">
            <a:extLst>
              <a:ext uri="{FF2B5EF4-FFF2-40B4-BE49-F238E27FC236}">
                <a16:creationId xmlns:a16="http://schemas.microsoft.com/office/drawing/2014/main" id="{23A8E4BF-FFA5-5CF1-2325-154133558B4E}"/>
              </a:ext>
            </a:extLst>
          </p:cNvPr>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270" name="Google Shape;270;g33d49485776_0_110">
            <a:extLst>
              <a:ext uri="{FF2B5EF4-FFF2-40B4-BE49-F238E27FC236}">
                <a16:creationId xmlns:a16="http://schemas.microsoft.com/office/drawing/2014/main" id="{ABE6EE84-359B-5F25-20F6-B82E458D3892}"/>
              </a:ext>
            </a:extLst>
          </p:cNvPr>
          <p:cNvSpPr txBox="1"/>
          <p:nvPr/>
        </p:nvSpPr>
        <p:spPr>
          <a:xfrm>
            <a:off x="803628" y="1307850"/>
            <a:ext cx="11087700" cy="17235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rgbClr val="222D59"/>
                </a:solidFill>
                <a:latin typeface="Arial Black"/>
                <a:ea typeface="Arial Black"/>
                <a:cs typeface="Arial Black"/>
                <a:sym typeface="Arial Black"/>
              </a:rPr>
              <a:t>Exercise</a:t>
            </a:r>
            <a:endParaRPr sz="1600" b="1" dirty="0">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r>
              <a:rPr lang="en-GB" sz="1500" dirty="0"/>
              <a:t>With the created "</a:t>
            </a:r>
            <a:r>
              <a:rPr lang="en-GB" sz="1500" dirty="0" err="1"/>
              <a:t>TooL</a:t>
            </a:r>
            <a:r>
              <a:rPr lang="en-GB" sz="1500" dirty="0"/>
              <a:t>", "Object", "Quality Check", "Virtual button", "Activity" and "Materials", complete the program for the complete assembly of the robot. Finally, to complete the complete assembly and pass the quality control, place a virtual button.</a:t>
            </a:r>
            <a:endParaRPr lang="en-GB" dirty="0"/>
          </a:p>
          <a:p>
            <a:pPr marL="0" marR="0" lvl="0" indent="0" algn="l" rtl="0">
              <a:spcBef>
                <a:spcPts val="0"/>
              </a:spcBef>
              <a:spcAft>
                <a:spcPts val="0"/>
              </a:spcAft>
              <a:buNone/>
            </a:pPr>
            <a:endParaRPr sz="1600">
              <a:solidFill>
                <a:schemeClr val="dk1"/>
              </a:solidFill>
            </a:endParaRPr>
          </a:p>
          <a:p>
            <a:pPr marL="457200" lvl="0" indent="-317500" algn="l" rtl="0">
              <a:spcBef>
                <a:spcPts val="0"/>
              </a:spcBef>
              <a:spcAft>
                <a:spcPts val="0"/>
              </a:spcAft>
              <a:buClr>
                <a:schemeClr val="dk1"/>
              </a:buClr>
              <a:buSzPts val="1400"/>
              <a:buChar char="●"/>
            </a:pPr>
            <a:endParaRPr lang="en-GB" dirty="0">
              <a:solidFill>
                <a:schemeClr val="dk1"/>
              </a:solidFill>
            </a:endParaRPr>
          </a:p>
          <a:p>
            <a:pPr marL="457200" lvl="0" indent="0" algn="l" rtl="0">
              <a:spcBef>
                <a:spcPts val="0"/>
              </a:spcBef>
              <a:spcAft>
                <a:spcPts val="0"/>
              </a:spcAft>
              <a:buNone/>
            </a:pPr>
            <a:endParaRPr>
              <a:solidFill>
                <a:schemeClr val="dk1"/>
              </a:solidFill>
            </a:endParaRPr>
          </a:p>
        </p:txBody>
      </p:sp>
    </p:spTree>
    <p:extLst>
      <p:ext uri="{BB962C8B-B14F-4D97-AF65-F5344CB8AC3E}">
        <p14:creationId xmlns:p14="http://schemas.microsoft.com/office/powerpoint/2010/main" val="656157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Google Shape;358;p10" descr="Icon  Description automatically generated"/>
          <p:cNvPicPr preferRelativeResize="0"/>
          <p:nvPr/>
        </p:nvPicPr>
        <p:blipFill rotWithShape="1">
          <a:blip r:embed="rId3">
            <a:alphaModFix/>
          </a:blip>
          <a:srcRect l="12589" t="15276" r="15262" b="15742"/>
          <a:stretch/>
        </p:blipFill>
        <p:spPr>
          <a:xfrm>
            <a:off x="803107" y="4798637"/>
            <a:ext cx="467472" cy="446937"/>
          </a:xfrm>
          <a:prstGeom prst="rect">
            <a:avLst/>
          </a:prstGeom>
          <a:noFill/>
          <a:ln>
            <a:noFill/>
          </a:ln>
        </p:spPr>
      </p:pic>
      <p:pic>
        <p:nvPicPr>
          <p:cNvPr id="359" name="Google Shape;359;p10" descr="Icon  Description automatically generated"/>
          <p:cNvPicPr preferRelativeResize="0"/>
          <p:nvPr/>
        </p:nvPicPr>
        <p:blipFill rotWithShape="1">
          <a:blip r:embed="rId4">
            <a:alphaModFix/>
          </a:blip>
          <a:srcRect l="14710" t="12668" r="11904" b="14522"/>
          <a:stretch/>
        </p:blipFill>
        <p:spPr>
          <a:xfrm>
            <a:off x="5130665" y="4702639"/>
            <a:ext cx="516714" cy="512670"/>
          </a:xfrm>
          <a:prstGeom prst="rect">
            <a:avLst/>
          </a:prstGeom>
          <a:noFill/>
          <a:ln>
            <a:noFill/>
          </a:ln>
        </p:spPr>
      </p:pic>
      <p:sp>
        <p:nvSpPr>
          <p:cNvPr id="360" name="Google Shape;360;p10"/>
          <p:cNvSpPr/>
          <p:nvPr/>
        </p:nvSpPr>
        <p:spPr>
          <a:xfrm>
            <a:off x="784272" y="3028890"/>
            <a:ext cx="207368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rgbClr val="13284B"/>
                </a:solidFill>
                <a:latin typeface="Roboto"/>
                <a:ea typeface="Roboto"/>
                <a:cs typeface="Roboto"/>
                <a:sym typeface="Roboto"/>
              </a:rPr>
              <a:t>#LCAMP_EU</a:t>
            </a:r>
            <a:endParaRPr sz="2000" b="1">
              <a:solidFill>
                <a:schemeClr val="dk1"/>
              </a:solidFill>
              <a:latin typeface="Roboto"/>
              <a:ea typeface="Roboto"/>
              <a:cs typeface="Roboto"/>
              <a:sym typeface="Roboto"/>
            </a:endParaRPr>
          </a:p>
        </p:txBody>
      </p:sp>
      <p:sp>
        <p:nvSpPr>
          <p:cNvPr id="361" name="Google Shape;361;p10"/>
          <p:cNvSpPr/>
          <p:nvPr/>
        </p:nvSpPr>
        <p:spPr>
          <a:xfrm>
            <a:off x="0" y="5311214"/>
            <a:ext cx="207368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a:solidFill>
                  <a:srgbClr val="57B9DF"/>
                </a:solidFill>
                <a:latin typeface="Roboto"/>
                <a:ea typeface="Roboto"/>
                <a:cs typeface="Roboto"/>
                <a:sym typeface="Roboto"/>
              </a:rPr>
              <a:t>www.lcamp.eu</a:t>
            </a:r>
            <a:endParaRPr/>
          </a:p>
        </p:txBody>
      </p:sp>
      <p:sp>
        <p:nvSpPr>
          <p:cNvPr id="362" name="Google Shape;362;p10"/>
          <p:cNvSpPr/>
          <p:nvPr/>
        </p:nvSpPr>
        <p:spPr>
          <a:xfrm>
            <a:off x="1894483" y="5311214"/>
            <a:ext cx="207368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a:solidFill>
                  <a:srgbClr val="57B9DF"/>
                </a:solidFill>
                <a:latin typeface="Roboto"/>
                <a:ea typeface="Roboto"/>
                <a:cs typeface="Roboto"/>
                <a:sym typeface="Roboto"/>
              </a:rPr>
              <a:t>@LCAMP_EU</a:t>
            </a:r>
            <a:endParaRPr/>
          </a:p>
        </p:txBody>
      </p:sp>
      <p:sp>
        <p:nvSpPr>
          <p:cNvPr id="363" name="Google Shape;363;p10"/>
          <p:cNvSpPr/>
          <p:nvPr/>
        </p:nvSpPr>
        <p:spPr>
          <a:xfrm>
            <a:off x="3968170" y="5308072"/>
            <a:ext cx="284170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a:solidFill>
                  <a:srgbClr val="57B9DF"/>
                </a:solidFill>
                <a:latin typeface="Roboto"/>
                <a:ea typeface="Roboto"/>
                <a:cs typeface="Roboto"/>
                <a:sym typeface="Roboto"/>
              </a:rPr>
              <a:t>LCAMP</a:t>
            </a:r>
            <a:br>
              <a:rPr lang="en-GB" sz="1200">
                <a:solidFill>
                  <a:srgbClr val="57B9DF"/>
                </a:solidFill>
                <a:latin typeface="Roboto"/>
                <a:ea typeface="Roboto"/>
                <a:cs typeface="Roboto"/>
                <a:sym typeface="Roboto"/>
              </a:rPr>
            </a:br>
            <a:r>
              <a:rPr lang="en-GB" sz="1200" i="0">
                <a:solidFill>
                  <a:srgbClr val="57B9DF"/>
                </a:solidFill>
                <a:latin typeface="Roboto"/>
                <a:ea typeface="Roboto"/>
                <a:cs typeface="Roboto"/>
                <a:sym typeface="Roboto"/>
              </a:rPr>
              <a:t>Learner Centric Advanced Manufacturing Platform for CoVEs</a:t>
            </a:r>
            <a:endParaRPr sz="1200" i="0">
              <a:solidFill>
                <a:srgbClr val="57B9DF"/>
              </a:solidFill>
              <a:latin typeface="Roboto"/>
              <a:ea typeface="Roboto"/>
              <a:cs typeface="Roboto"/>
              <a:sym typeface="Roboto"/>
            </a:endParaRPr>
          </a:p>
        </p:txBody>
      </p:sp>
      <p:pic>
        <p:nvPicPr>
          <p:cNvPr id="364" name="Google Shape;364;p10" descr="A white x in a black background  Description automatically generated"/>
          <p:cNvPicPr preferRelativeResize="0"/>
          <p:nvPr/>
        </p:nvPicPr>
        <p:blipFill rotWithShape="1">
          <a:blip r:embed="rId5">
            <a:alphaModFix/>
          </a:blip>
          <a:srcRect l="23471" t="13713" r="23100" b="10856"/>
          <a:stretch/>
        </p:blipFill>
        <p:spPr>
          <a:xfrm>
            <a:off x="2697618" y="4785341"/>
            <a:ext cx="454127" cy="468318"/>
          </a:xfrm>
          <a:prstGeom prst="rect">
            <a:avLst/>
          </a:prstGeom>
          <a:noFill/>
          <a:ln>
            <a:noFill/>
          </a:ln>
        </p:spPr>
      </p:pic>
      <p:pic>
        <p:nvPicPr>
          <p:cNvPr id="365" name="Google Shape;365;p10" descr="Email outline"/>
          <p:cNvPicPr preferRelativeResize="0"/>
          <p:nvPr/>
        </p:nvPicPr>
        <p:blipFill rotWithShape="1">
          <a:blip r:embed="rId6">
            <a:alphaModFix/>
          </a:blip>
          <a:srcRect/>
          <a:stretch/>
        </p:blipFill>
        <p:spPr>
          <a:xfrm>
            <a:off x="1043637" y="3421983"/>
            <a:ext cx="622663" cy="622663"/>
          </a:xfrm>
          <a:prstGeom prst="rect">
            <a:avLst/>
          </a:prstGeom>
          <a:noFill/>
          <a:ln>
            <a:noFill/>
          </a:ln>
        </p:spPr>
      </p:pic>
      <p:sp>
        <p:nvSpPr>
          <p:cNvPr id="366" name="Google Shape;366;p10"/>
          <p:cNvSpPr/>
          <p:nvPr/>
        </p:nvSpPr>
        <p:spPr>
          <a:xfrm>
            <a:off x="1354968" y="3569635"/>
            <a:ext cx="207368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a:solidFill>
                  <a:srgbClr val="57B9DF"/>
                </a:solidFill>
                <a:latin typeface="Roboto"/>
                <a:ea typeface="Roboto"/>
                <a:cs typeface="Roboto"/>
                <a:sym typeface="Roboto"/>
              </a:rPr>
              <a:t>info@lcamp.eu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5"/>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 elements</a:t>
            </a:r>
            <a:endParaRPr/>
          </a:p>
        </p:txBody>
      </p:sp>
      <p:sp>
        <p:nvSpPr>
          <p:cNvPr id="73" name="Google Shape;73;p5"/>
          <p:cNvSpPr txBox="1"/>
          <p:nvPr/>
        </p:nvSpPr>
        <p:spPr>
          <a:xfrm>
            <a:off x="640733" y="1384528"/>
            <a:ext cx="7657608" cy="50167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rgbClr val="222D59"/>
                </a:solidFill>
                <a:latin typeface="Arial Black"/>
                <a:ea typeface="Arial Black"/>
                <a:cs typeface="Arial Black"/>
                <a:sym typeface="Arial Black"/>
              </a:rPr>
              <a:t>Detections</a:t>
            </a:r>
            <a:endParaRPr sz="1600" b="1" dirty="0">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r>
              <a:rPr lang="en-GB" sz="1600" dirty="0">
                <a:solidFill>
                  <a:schemeClr val="dk1"/>
                </a:solidFill>
                <a:latin typeface="Arial"/>
                <a:ea typeface="Arial"/>
                <a:cs typeface="Arial"/>
                <a:sym typeface="Arial"/>
              </a:rPr>
              <a:t>Once we are on the main screen as an administrator, we will create all the elements that will participate in our assembly </a:t>
            </a:r>
            <a:r>
              <a:rPr lang="en-GB" sz="1600" dirty="0">
                <a:solidFill>
                  <a:schemeClr val="dk1"/>
                </a:solidFill>
              </a:rPr>
              <a:t>in the </a:t>
            </a:r>
            <a:r>
              <a:rPr lang="en-GB" sz="1600" dirty="0">
                <a:solidFill>
                  <a:schemeClr val="dk1"/>
                </a:solidFill>
                <a:latin typeface="Arial"/>
                <a:ea typeface="Arial"/>
                <a:cs typeface="Arial"/>
                <a:sym typeface="Arial"/>
              </a:rPr>
              <a:t>"</a:t>
            </a:r>
            <a:r>
              <a:rPr lang="en-GB" sz="1600" b="1" dirty="0">
                <a:solidFill>
                  <a:schemeClr val="dk1"/>
                </a:solidFill>
              </a:rPr>
              <a:t>Detections</a:t>
            </a:r>
            <a:r>
              <a:rPr lang="en-GB" sz="1600" dirty="0">
                <a:solidFill>
                  <a:schemeClr val="dk1"/>
                </a:solidFill>
                <a:latin typeface="Arial"/>
                <a:ea typeface="Arial"/>
                <a:cs typeface="Arial"/>
                <a:sym typeface="Arial"/>
              </a:rPr>
              <a:t>"</a:t>
            </a:r>
            <a:r>
              <a:rPr lang="en-GB" sz="1600" dirty="0">
                <a:solidFill>
                  <a:schemeClr val="dk1"/>
                </a:solidFill>
              </a:rPr>
              <a:t> </a:t>
            </a:r>
            <a:r>
              <a:rPr lang="en-GB" sz="1600" dirty="0">
                <a:solidFill>
                  <a:schemeClr val="dk1"/>
                </a:solidFill>
                <a:latin typeface="Arial"/>
                <a:ea typeface="Arial"/>
                <a:cs typeface="Arial"/>
                <a:sym typeface="Arial"/>
              </a:rPr>
              <a:t>section:</a:t>
            </a:r>
            <a:endParaRPr dirty="0">
              <a:solidFill>
                <a:schemeClr val="dk1"/>
              </a:solidFil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742950" marR="0" lvl="1" indent="-285750" algn="l" rtl="0">
              <a:spcBef>
                <a:spcPts val="0"/>
              </a:spcBef>
              <a:spcAft>
                <a:spcPts val="0"/>
              </a:spcAft>
              <a:buClr>
                <a:schemeClr val="dk1"/>
              </a:buClr>
              <a:buSzPts val="1600"/>
              <a:buFont typeface="Arial"/>
              <a:buChar char="•"/>
            </a:pPr>
            <a:r>
              <a:rPr lang="en-GB" sz="1600" b="1" i="0" u="none" strike="noStrike" cap="none" dirty="0">
                <a:solidFill>
                  <a:schemeClr val="dk1"/>
                </a:solidFill>
                <a:latin typeface="Arial"/>
                <a:ea typeface="Arial"/>
                <a:cs typeface="Arial"/>
                <a:sym typeface="Arial"/>
              </a:rPr>
              <a:t>Container</a:t>
            </a:r>
            <a:r>
              <a:rPr lang="en-GB" sz="1600" b="0" i="0" u="none" strike="noStrike" cap="none" dirty="0">
                <a:solidFill>
                  <a:schemeClr val="dk1"/>
                </a:solidFill>
                <a:latin typeface="Arial"/>
                <a:ea typeface="Arial"/>
                <a:cs typeface="Arial"/>
                <a:sym typeface="Arial"/>
              </a:rPr>
              <a:t>: Boxes used to store assembly material. Do not modify these, they have already been created and will remain the same throughout all assemblies (the material that will be placed in each box will change, and we will explain this later).</a:t>
            </a:r>
            <a:endParaRPr dirty="0">
              <a:solidFill>
                <a:schemeClr val="dk1"/>
              </a:solidFill>
            </a:endParaRPr>
          </a:p>
          <a:p>
            <a:pPr marL="742950" marR="0" lvl="1" indent="-285750" algn="l" rtl="0">
              <a:spcBef>
                <a:spcPts val="0"/>
              </a:spcBef>
              <a:spcAft>
                <a:spcPts val="0"/>
              </a:spcAft>
              <a:buClr>
                <a:schemeClr val="dk1"/>
              </a:buClr>
              <a:buSzPts val="1600"/>
              <a:buFont typeface="Arial"/>
              <a:buChar char="•"/>
            </a:pPr>
            <a:r>
              <a:rPr lang="en-GB" sz="1600" b="1" i="0" u="none" strike="noStrike" cap="none" dirty="0">
                <a:solidFill>
                  <a:schemeClr val="dk1"/>
                </a:solidFill>
                <a:latin typeface="Arial"/>
                <a:ea typeface="Arial"/>
                <a:cs typeface="Arial"/>
                <a:sym typeface="Arial"/>
              </a:rPr>
              <a:t>Tools</a:t>
            </a:r>
            <a:r>
              <a:rPr lang="en-GB" sz="1600" b="0" i="0" u="none" strike="noStrike" cap="none" dirty="0">
                <a:solidFill>
                  <a:schemeClr val="dk1"/>
                </a:solidFill>
                <a:latin typeface="Arial"/>
                <a:ea typeface="Arial"/>
                <a:cs typeface="Arial"/>
                <a:sym typeface="Arial"/>
              </a:rPr>
              <a:t>: Tools that will be used during assembly.</a:t>
            </a:r>
            <a:endParaRPr dirty="0">
              <a:solidFill>
                <a:schemeClr val="dk1"/>
              </a:solidFill>
            </a:endParaRPr>
          </a:p>
          <a:p>
            <a:pPr marL="742950" marR="0" lvl="1" indent="-285750" algn="l" rtl="0">
              <a:spcBef>
                <a:spcPts val="0"/>
              </a:spcBef>
              <a:spcAft>
                <a:spcPts val="0"/>
              </a:spcAft>
              <a:buClr>
                <a:schemeClr val="dk1"/>
              </a:buClr>
              <a:buSzPts val="1600"/>
              <a:buFont typeface="Arial"/>
              <a:buChar char="•"/>
            </a:pPr>
            <a:r>
              <a:rPr lang="en-GB" sz="1600" b="1" i="0" u="none" strike="noStrike" cap="none" dirty="0">
                <a:solidFill>
                  <a:schemeClr val="dk1"/>
                </a:solidFill>
                <a:latin typeface="Arial"/>
                <a:ea typeface="Arial"/>
                <a:cs typeface="Arial"/>
                <a:sym typeface="Arial"/>
              </a:rPr>
              <a:t>Object</a:t>
            </a:r>
            <a:r>
              <a:rPr lang="en-GB" sz="1600" b="0" i="0" u="none" strike="noStrike" cap="none" dirty="0">
                <a:solidFill>
                  <a:schemeClr val="dk1"/>
                </a:solidFill>
                <a:latin typeface="Arial"/>
                <a:ea typeface="Arial"/>
                <a:cs typeface="Arial"/>
                <a:sym typeface="Arial"/>
              </a:rPr>
              <a:t>: To create detections of all the parts we will assemble.</a:t>
            </a:r>
            <a:endParaRPr dirty="0">
              <a:solidFill>
                <a:schemeClr val="dk1"/>
              </a:solidFill>
            </a:endParaRPr>
          </a:p>
          <a:p>
            <a:pPr marL="742950" lvl="1" indent="-285750">
              <a:buClr>
                <a:schemeClr val="dk1"/>
              </a:buClr>
              <a:buSzPts val="1600"/>
              <a:buFont typeface="Arial"/>
              <a:buChar char="•"/>
            </a:pPr>
            <a:r>
              <a:rPr lang="en-GB" sz="1600" b="1" i="0" u="none" strike="noStrike" cap="none" dirty="0">
                <a:solidFill>
                  <a:schemeClr val="dk1"/>
                </a:solidFill>
                <a:latin typeface="Arial"/>
                <a:ea typeface="Arial"/>
                <a:cs typeface="Arial"/>
                <a:sym typeface="Arial"/>
              </a:rPr>
              <a:t>Quality check:</a:t>
            </a:r>
            <a:r>
              <a:rPr lang="en-GB" sz="1600" b="1" dirty="0">
                <a:solidFill>
                  <a:schemeClr val="dk1"/>
                </a:solidFill>
              </a:rPr>
              <a:t> </a:t>
            </a:r>
            <a:r>
              <a:rPr lang="en-GB" sz="1600" b="0" i="0" u="none" strike="noStrike" cap="none" dirty="0">
                <a:solidFill>
                  <a:schemeClr val="dk1"/>
                </a:solidFill>
                <a:latin typeface="Arial"/>
                <a:ea typeface="Arial"/>
                <a:cs typeface="Arial"/>
                <a:sym typeface="Arial"/>
              </a:rPr>
              <a:t>The validation system that we will use to certify the edits made using the “Visio” camera.</a:t>
            </a:r>
            <a:endParaRPr dirty="0">
              <a:solidFill>
                <a:schemeClr val="dk1"/>
              </a:solidFill>
            </a:endParaRPr>
          </a:p>
          <a:p>
            <a:pPr marL="742950" lvl="1" indent="-285750">
              <a:buClr>
                <a:schemeClr val="dk1"/>
              </a:buClr>
              <a:buSzPts val="1600"/>
              <a:buFont typeface="Arial"/>
              <a:buChar char="•"/>
            </a:pPr>
            <a:r>
              <a:rPr lang="en-GB" sz="1600" b="1" i="0" u="none" strike="noStrike" cap="none" dirty="0">
                <a:solidFill>
                  <a:schemeClr val="dk1"/>
                </a:solidFill>
                <a:latin typeface="Arial"/>
                <a:ea typeface="Arial"/>
                <a:cs typeface="Arial"/>
                <a:sym typeface="Arial"/>
              </a:rPr>
              <a:t>Virtual Button:</a:t>
            </a:r>
            <a:r>
              <a:rPr lang="en-GB" sz="1600" b="1" dirty="0">
                <a:solidFill>
                  <a:schemeClr val="dk1"/>
                </a:solidFill>
              </a:rPr>
              <a:t> </a:t>
            </a:r>
            <a:r>
              <a:rPr lang="en-GB" sz="1600" b="0" i="0" u="none" strike="noStrike" cap="none" dirty="0">
                <a:solidFill>
                  <a:schemeClr val="dk1"/>
                </a:solidFill>
                <a:latin typeface="Arial"/>
                <a:ea typeface="Arial"/>
                <a:cs typeface="Arial"/>
                <a:sym typeface="Arial"/>
              </a:rPr>
              <a:t>For workers to interact with the machine. The worker must press a button to perform something requested by the machine (start assembly verification, jump to the next step in the assembly, etc.).</a:t>
            </a:r>
            <a:endParaRPr dirty="0">
              <a:solidFill>
                <a:schemeClr val="dk1"/>
              </a:solidFill>
            </a:endParaRPr>
          </a:p>
          <a:p>
            <a:pPr marL="742950" lvl="1" indent="-285750">
              <a:buClr>
                <a:schemeClr val="dk1"/>
              </a:buClr>
              <a:buSzPts val="1600"/>
              <a:buFont typeface="Arial"/>
              <a:buChar char="•"/>
            </a:pPr>
            <a:r>
              <a:rPr lang="en-GB" sz="1600" b="1" i="0" u="none" strike="noStrike" cap="none" dirty="0">
                <a:solidFill>
                  <a:schemeClr val="dk1"/>
                </a:solidFill>
                <a:latin typeface="Arial"/>
                <a:ea typeface="Arial"/>
                <a:cs typeface="Arial"/>
                <a:sym typeface="Arial"/>
              </a:rPr>
              <a:t>Activity:</a:t>
            </a:r>
            <a:r>
              <a:rPr lang="en-GB" sz="1600" b="1" dirty="0">
                <a:solidFill>
                  <a:schemeClr val="dk1"/>
                </a:solidFill>
              </a:rPr>
              <a:t> </a:t>
            </a:r>
            <a:r>
              <a:rPr lang="en-GB" sz="1600" b="0" i="0" u="none" strike="noStrike" cap="none" dirty="0">
                <a:solidFill>
                  <a:schemeClr val="dk1"/>
                </a:solidFill>
                <a:latin typeface="Arial"/>
                <a:ea typeface="Arial"/>
                <a:cs typeface="Arial"/>
                <a:sym typeface="Arial"/>
              </a:rPr>
              <a:t>The command we will use when we want to perform an operation over a period of time. For example, when tightening screws, gluing a piece, etc.</a:t>
            </a:r>
            <a:endParaRPr sz="1600" b="0" i="0" u="none" strike="noStrike" cap="none" dirty="0">
              <a:solidFill>
                <a:schemeClr val="dk1"/>
              </a:solidFill>
              <a:latin typeface="Arial"/>
              <a:ea typeface="Arial"/>
              <a:cs typeface="Arial"/>
              <a:sym typeface="Arial"/>
            </a:endParaRPr>
          </a:p>
        </p:txBody>
      </p:sp>
      <p:sp>
        <p:nvSpPr>
          <p:cNvPr id="74" name="Google Shape;74;p5"/>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pic>
        <p:nvPicPr>
          <p:cNvPr id="75" name="Google Shape;75;p5"/>
          <p:cNvPicPr preferRelativeResize="0"/>
          <p:nvPr/>
        </p:nvPicPr>
        <p:blipFill rotWithShape="1">
          <a:blip r:embed="rId3">
            <a:alphaModFix/>
          </a:blip>
          <a:srcRect/>
          <a:stretch/>
        </p:blipFill>
        <p:spPr>
          <a:xfrm>
            <a:off x="8518260" y="1743695"/>
            <a:ext cx="3334216" cy="4657591"/>
          </a:xfrm>
          <a:prstGeom prst="rect">
            <a:avLst/>
          </a:prstGeom>
          <a:noFill/>
          <a:ln w="9525" cap="flat" cmpd="sng">
            <a:solidFill>
              <a:srgbClr val="222D59"/>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6"/>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 elements</a:t>
            </a:r>
            <a:endParaRPr/>
          </a:p>
        </p:txBody>
      </p:sp>
      <p:sp>
        <p:nvSpPr>
          <p:cNvPr id="82" name="Google Shape;82;p6"/>
          <p:cNvSpPr txBox="1"/>
          <p:nvPr/>
        </p:nvSpPr>
        <p:spPr>
          <a:xfrm>
            <a:off x="640733" y="1384528"/>
            <a:ext cx="4417404"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Create detections</a:t>
            </a: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1F3864"/>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latin typeface="Arial"/>
                <a:ea typeface="Arial"/>
                <a:cs typeface="Arial"/>
                <a:sym typeface="Arial"/>
              </a:rPr>
              <a:t>To create these detections we should click on the “ADD” button. Once we click on it, we will select and name the detection we want to create.</a:t>
            </a:r>
            <a:endParaRPr sz="1600">
              <a:solidFill>
                <a:schemeClr val="dk1"/>
              </a:solidFill>
              <a:latin typeface="Arial"/>
              <a:ea typeface="Arial"/>
              <a:cs typeface="Arial"/>
              <a:sym typeface="Arial"/>
            </a:endParaRPr>
          </a:p>
        </p:txBody>
      </p:sp>
      <p:sp>
        <p:nvSpPr>
          <p:cNvPr id="83" name="Google Shape;83;p6"/>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pic>
        <p:nvPicPr>
          <p:cNvPr id="84" name="Google Shape;84;p6"/>
          <p:cNvPicPr preferRelativeResize="0"/>
          <p:nvPr/>
        </p:nvPicPr>
        <p:blipFill rotWithShape="1">
          <a:blip r:embed="rId3">
            <a:alphaModFix/>
          </a:blip>
          <a:srcRect/>
          <a:stretch/>
        </p:blipFill>
        <p:spPr>
          <a:xfrm>
            <a:off x="6386420" y="2114504"/>
            <a:ext cx="3891600" cy="3855483"/>
          </a:xfrm>
          <a:prstGeom prst="rect">
            <a:avLst/>
          </a:prstGeom>
          <a:noFill/>
          <a:ln w="9525" cap="flat" cmpd="sng">
            <a:solidFill>
              <a:srgbClr val="222D59"/>
            </a:solidFill>
            <a:prstDash val="solid"/>
            <a:round/>
            <a:headEnd type="none" w="sm" len="sm"/>
            <a:tailEnd type="none" w="sm" len="sm"/>
          </a:ln>
        </p:spPr>
      </p:pic>
      <p:sp>
        <p:nvSpPr>
          <p:cNvPr id="3" name="Google Shape;82;p6">
            <a:extLst>
              <a:ext uri="{FF2B5EF4-FFF2-40B4-BE49-F238E27FC236}">
                <a16:creationId xmlns:a16="http://schemas.microsoft.com/office/drawing/2014/main" id="{1B5452DA-B38C-AB52-22B8-3D292CF3C734}"/>
              </a:ext>
            </a:extLst>
          </p:cNvPr>
          <p:cNvSpPr txBox="1"/>
          <p:nvPr/>
        </p:nvSpPr>
        <p:spPr>
          <a:xfrm>
            <a:off x="671655" y="3679363"/>
            <a:ext cx="4417404"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rgbClr val="C00000"/>
                </a:solidFill>
                <a:latin typeface="Arial Black"/>
                <a:ea typeface="Arial Black"/>
                <a:cs typeface="Arial Black"/>
                <a:sym typeface="Arial Black"/>
              </a:rPr>
              <a:t>NOTE</a:t>
            </a:r>
            <a:endParaRPr lang="en-GB" sz="1600" b="1" dirty="0">
              <a:solidFill>
                <a:srgbClr val="C00000"/>
              </a:solidFill>
              <a:latin typeface="Arial Black"/>
              <a:ea typeface="Arial Black"/>
              <a:cs typeface="Arial Black"/>
            </a:endParaRPr>
          </a:p>
          <a:p>
            <a:pPr marL="0" marR="0" lvl="0" indent="0" algn="l" rtl="0">
              <a:spcBef>
                <a:spcPts val="0"/>
              </a:spcBef>
              <a:spcAft>
                <a:spcPts val="0"/>
              </a:spcAft>
              <a:buNone/>
            </a:pPr>
            <a:endParaRPr sz="1600" b="1">
              <a:solidFill>
                <a:srgbClr val="C00000"/>
              </a:solidFill>
              <a:latin typeface="Arial Black"/>
              <a:ea typeface="Arial Black"/>
              <a:cs typeface="Arial Black"/>
              <a:sym typeface="Arial Black"/>
            </a:endParaRPr>
          </a:p>
          <a:p>
            <a:r>
              <a:rPr lang="en-GB" sz="1600" dirty="0">
                <a:solidFill>
                  <a:srgbClr val="C00000"/>
                </a:solidFill>
              </a:rPr>
              <a:t>This first part , until detections are calibrated, we will work from the computer. Even that, the machine should be should on.</a:t>
            </a:r>
            <a:endParaRPr lang="en-GB" sz="1600" dirty="0">
              <a:solidFill>
                <a:srgbClr val="C00000"/>
              </a:solidFill>
              <a:latin typeface="Arial"/>
              <a:ea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g36a75fd926b_1_0"/>
          <p:cNvPicPr preferRelativeResize="0"/>
          <p:nvPr/>
        </p:nvPicPr>
        <p:blipFill>
          <a:blip r:embed="rId3">
            <a:alphaModFix/>
          </a:blip>
          <a:stretch>
            <a:fillRect/>
          </a:stretch>
        </p:blipFill>
        <p:spPr>
          <a:xfrm>
            <a:off x="8839025" y="2367650"/>
            <a:ext cx="3100190" cy="1800575"/>
          </a:xfrm>
          <a:prstGeom prst="rect">
            <a:avLst/>
          </a:prstGeom>
          <a:noFill/>
          <a:ln>
            <a:noFill/>
          </a:ln>
        </p:spPr>
      </p:pic>
      <p:sp>
        <p:nvSpPr>
          <p:cNvPr id="91" name="Google Shape;91;g36a75fd926b_1_0"/>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 elements</a:t>
            </a:r>
            <a:endParaRPr/>
          </a:p>
        </p:txBody>
      </p:sp>
      <p:sp>
        <p:nvSpPr>
          <p:cNvPr id="92" name="Google Shape;92;g36a75fd926b_1_0"/>
          <p:cNvSpPr txBox="1"/>
          <p:nvPr/>
        </p:nvSpPr>
        <p:spPr>
          <a:xfrm>
            <a:off x="640733" y="1384528"/>
            <a:ext cx="4417500"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rgbClr val="222D59"/>
                </a:solidFill>
                <a:latin typeface="Arial Black"/>
                <a:ea typeface="Arial Black"/>
                <a:cs typeface="Arial Black"/>
                <a:sym typeface="Arial Black"/>
              </a:rPr>
              <a:t>Create an “Object”</a:t>
            </a:r>
            <a:endParaRPr sz="1600" b="1" dirty="0">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1F3864"/>
              </a:solidFill>
              <a:latin typeface="Arial"/>
              <a:ea typeface="Arial"/>
              <a:cs typeface="Arial"/>
              <a:sym typeface="Arial"/>
            </a:endParaRPr>
          </a:p>
          <a:p>
            <a:r>
              <a:rPr lang="en-GB" sz="1600" dirty="0">
                <a:solidFill>
                  <a:schemeClr val="dk1"/>
                </a:solidFill>
              </a:rPr>
              <a:t>Among the different options, we will create all the objects that participate in the first assembly. If an identical piece is located in more than one place, we will have to create that many detections, not just one. </a:t>
            </a:r>
            <a:r>
              <a:rPr lang="en-GB" sz="1600" dirty="0">
                <a:solidFill>
                  <a:schemeClr val="dk1"/>
                </a:solidFill>
                <a:latin typeface="Arial"/>
                <a:ea typeface="Arial"/>
                <a:cs typeface="Arial"/>
                <a:sym typeface="Arial"/>
              </a:rPr>
              <a:t>We will give each detection the name we want.</a:t>
            </a:r>
            <a:endParaRPr sz="1600" dirty="0">
              <a:solidFill>
                <a:schemeClr val="dk1"/>
              </a:solidFill>
              <a:latin typeface="Arial"/>
              <a:ea typeface="Arial"/>
              <a:cs typeface="Arial"/>
              <a:sym typeface="Arial"/>
            </a:endParaRPr>
          </a:p>
        </p:txBody>
      </p:sp>
      <p:sp>
        <p:nvSpPr>
          <p:cNvPr id="93" name="Google Shape;93;g36a75fd926b_1_0"/>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pic>
        <p:nvPicPr>
          <p:cNvPr id="94" name="Google Shape;94;g36a75fd926b_1_0"/>
          <p:cNvPicPr preferRelativeResize="0"/>
          <p:nvPr/>
        </p:nvPicPr>
        <p:blipFill>
          <a:blip r:embed="rId4">
            <a:alphaModFix/>
          </a:blip>
          <a:stretch>
            <a:fillRect/>
          </a:stretch>
        </p:blipFill>
        <p:spPr>
          <a:xfrm>
            <a:off x="5004725" y="1901403"/>
            <a:ext cx="2763308" cy="2613572"/>
          </a:xfrm>
          <a:prstGeom prst="rect">
            <a:avLst/>
          </a:prstGeom>
          <a:noFill/>
          <a:ln>
            <a:noFill/>
          </a:ln>
        </p:spPr>
      </p:pic>
      <p:sp>
        <p:nvSpPr>
          <p:cNvPr id="95" name="Google Shape;95;g36a75fd926b_1_0"/>
          <p:cNvSpPr/>
          <p:nvPr/>
        </p:nvSpPr>
        <p:spPr>
          <a:xfrm>
            <a:off x="5058225" y="2601125"/>
            <a:ext cx="845700" cy="2610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6" name="Google Shape;96;g36a75fd926b_1_0"/>
          <p:cNvSpPr/>
          <p:nvPr/>
        </p:nvSpPr>
        <p:spPr>
          <a:xfrm>
            <a:off x="7991825" y="3210075"/>
            <a:ext cx="623400" cy="261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36a75fd926b_2_2"/>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 elements</a:t>
            </a:r>
            <a:endParaRPr/>
          </a:p>
        </p:txBody>
      </p:sp>
      <p:sp>
        <p:nvSpPr>
          <p:cNvPr id="103" name="Google Shape;103;g36a75fd926b_2_2"/>
          <p:cNvSpPr txBox="1"/>
          <p:nvPr/>
        </p:nvSpPr>
        <p:spPr>
          <a:xfrm>
            <a:off x="640733" y="1384528"/>
            <a:ext cx="44175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Create “Object” - Example</a:t>
            </a:r>
            <a:endParaRPr sz="1600">
              <a:solidFill>
                <a:schemeClr val="dk1"/>
              </a:solidFill>
              <a:latin typeface="Arial"/>
              <a:ea typeface="Arial"/>
              <a:cs typeface="Arial"/>
              <a:sym typeface="Arial"/>
            </a:endParaRPr>
          </a:p>
        </p:txBody>
      </p:sp>
      <p:sp>
        <p:nvSpPr>
          <p:cNvPr id="104" name="Google Shape;104;g36a75fd926b_2_2"/>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105" name="Google Shape;105;g36a75fd926b_2_2"/>
          <p:cNvSpPr txBox="1"/>
          <p:nvPr/>
        </p:nvSpPr>
        <p:spPr>
          <a:xfrm>
            <a:off x="824575" y="5164450"/>
            <a:ext cx="29925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rPr>
              <a:t>1. Select the “Detections” tab and choose the “Objects” section to create the object itself.</a:t>
            </a:r>
            <a:endParaRPr sz="1600">
              <a:solidFill>
                <a:schemeClr val="dk1"/>
              </a:solidFill>
              <a:latin typeface="Arial"/>
              <a:ea typeface="Arial"/>
              <a:cs typeface="Arial"/>
              <a:sym typeface="Arial"/>
            </a:endParaRPr>
          </a:p>
        </p:txBody>
      </p:sp>
      <p:pic>
        <p:nvPicPr>
          <p:cNvPr id="106" name="Google Shape;106;g36a75fd926b_2_2"/>
          <p:cNvPicPr preferRelativeResize="0"/>
          <p:nvPr/>
        </p:nvPicPr>
        <p:blipFill>
          <a:blip r:embed="rId3">
            <a:alphaModFix/>
          </a:blip>
          <a:stretch>
            <a:fillRect/>
          </a:stretch>
        </p:blipFill>
        <p:spPr>
          <a:xfrm>
            <a:off x="712053" y="2360480"/>
            <a:ext cx="2905725" cy="2616300"/>
          </a:xfrm>
          <a:prstGeom prst="rect">
            <a:avLst/>
          </a:prstGeom>
          <a:noFill/>
          <a:ln>
            <a:noFill/>
          </a:ln>
        </p:spPr>
      </p:pic>
      <p:sp>
        <p:nvSpPr>
          <p:cNvPr id="107" name="Google Shape;107;g36a75fd926b_2_2"/>
          <p:cNvSpPr txBox="1"/>
          <p:nvPr/>
        </p:nvSpPr>
        <p:spPr>
          <a:xfrm>
            <a:off x="4369137" y="5142225"/>
            <a:ext cx="27219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rPr>
              <a:t>2. Click the “+Add” button and select “object”.</a:t>
            </a:r>
            <a:endParaRPr sz="1600">
              <a:solidFill>
                <a:schemeClr val="dk1"/>
              </a:solidFill>
              <a:latin typeface="Arial"/>
              <a:ea typeface="Arial"/>
              <a:cs typeface="Arial"/>
              <a:sym typeface="Arial"/>
            </a:endParaRPr>
          </a:p>
        </p:txBody>
      </p:sp>
      <p:pic>
        <p:nvPicPr>
          <p:cNvPr id="108" name="Google Shape;108;g36a75fd926b_2_2"/>
          <p:cNvPicPr preferRelativeResize="0"/>
          <p:nvPr/>
        </p:nvPicPr>
        <p:blipFill>
          <a:blip r:embed="rId4">
            <a:alphaModFix/>
          </a:blip>
          <a:stretch>
            <a:fillRect/>
          </a:stretch>
        </p:blipFill>
        <p:spPr>
          <a:xfrm>
            <a:off x="4473650" y="2597436"/>
            <a:ext cx="2512825" cy="2376675"/>
          </a:xfrm>
          <a:prstGeom prst="rect">
            <a:avLst/>
          </a:prstGeom>
          <a:noFill/>
          <a:ln>
            <a:noFill/>
          </a:ln>
        </p:spPr>
      </p:pic>
      <p:sp>
        <p:nvSpPr>
          <p:cNvPr id="109" name="Google Shape;109;g36a75fd926b_2_2"/>
          <p:cNvSpPr txBox="1"/>
          <p:nvPr/>
        </p:nvSpPr>
        <p:spPr>
          <a:xfrm>
            <a:off x="8136025" y="5142225"/>
            <a:ext cx="25128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rPr>
              <a:t>3. Select the object name “Main plate” and click OK.</a:t>
            </a:r>
            <a:endParaRPr sz="1600">
              <a:solidFill>
                <a:schemeClr val="dk1"/>
              </a:solidFill>
              <a:latin typeface="Arial"/>
              <a:ea typeface="Arial"/>
              <a:cs typeface="Arial"/>
              <a:sym typeface="Arial"/>
            </a:endParaRPr>
          </a:p>
        </p:txBody>
      </p:sp>
      <p:pic>
        <p:nvPicPr>
          <p:cNvPr id="110" name="Google Shape;110;g36a75fd926b_2_2"/>
          <p:cNvPicPr preferRelativeResize="0"/>
          <p:nvPr/>
        </p:nvPicPr>
        <p:blipFill>
          <a:blip r:embed="rId5">
            <a:alphaModFix/>
          </a:blip>
          <a:stretch>
            <a:fillRect/>
          </a:stretch>
        </p:blipFill>
        <p:spPr>
          <a:xfrm>
            <a:off x="8136022" y="2849474"/>
            <a:ext cx="2230575" cy="1309375"/>
          </a:xfrm>
          <a:prstGeom prst="rect">
            <a:avLst/>
          </a:prstGeom>
          <a:noFill/>
          <a:ln>
            <a:noFill/>
          </a:ln>
        </p:spPr>
      </p:pic>
      <p:pic>
        <p:nvPicPr>
          <p:cNvPr id="111" name="Google Shape;111;g36a75fd926b_2_2"/>
          <p:cNvPicPr preferRelativeResize="0"/>
          <p:nvPr/>
        </p:nvPicPr>
        <p:blipFill>
          <a:blip r:embed="rId6">
            <a:alphaModFix/>
          </a:blip>
          <a:stretch>
            <a:fillRect/>
          </a:stretch>
        </p:blipFill>
        <p:spPr>
          <a:xfrm>
            <a:off x="7842400" y="4304713"/>
            <a:ext cx="2968159" cy="338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36a75fd926b_2_19"/>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 elements</a:t>
            </a:r>
            <a:endParaRPr/>
          </a:p>
        </p:txBody>
      </p:sp>
      <p:sp>
        <p:nvSpPr>
          <p:cNvPr id="118" name="Google Shape;118;g36a75fd926b_2_19"/>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119" name="Google Shape;119;g36a75fd926b_2_19"/>
          <p:cNvSpPr txBox="1"/>
          <p:nvPr/>
        </p:nvSpPr>
        <p:spPr>
          <a:xfrm>
            <a:off x="803628" y="1307850"/>
            <a:ext cx="11087700" cy="3663300"/>
          </a:xfrm>
          <a:prstGeom prst="rect">
            <a:avLst/>
          </a:prstGeom>
          <a:noFill/>
          <a:ln>
            <a:noFill/>
          </a:ln>
        </p:spPr>
        <p:txBody>
          <a:bodyPr spcFirstLastPara="1" wrap="square" lIns="91425" tIns="45700" rIns="91425" bIns="45700" anchor="t" anchorCtr="0">
            <a:spAutoFit/>
          </a:bodyPr>
          <a:lstStyle/>
          <a:p>
            <a:pPr algn="l" rtl="0"/>
            <a:r>
              <a:rPr lang="en-GB" sz="1600" b="1" dirty="0" err="1">
                <a:solidFill>
                  <a:srgbClr val="222D59"/>
                </a:solidFill>
                <a:latin typeface="Arial Black"/>
                <a:ea typeface="Arial Black"/>
                <a:cs typeface="Arial Black"/>
                <a:sym typeface="Arial Black"/>
              </a:rPr>
              <a:t>Exercise</a:t>
            </a:r>
            <a:endParaRPr lang="eu-ES" sz="1600" b="1">
              <a:solidFill>
                <a:srgbClr val="222D59"/>
              </a:solidFill>
              <a:latin typeface="Arial Black"/>
              <a:ea typeface="Arial Black"/>
              <a:cs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r>
              <a:rPr lang="en-GB" sz="1500" dirty="0" err="1">
                <a:solidFill>
                  <a:schemeClr val="dk1"/>
                </a:solidFill>
              </a:rPr>
              <a:t>Create</a:t>
            </a:r>
            <a:r>
              <a:rPr lang="en-GB" sz="1500" dirty="0">
                <a:solidFill>
                  <a:schemeClr val="dk1"/>
                </a:solidFill>
              </a:rPr>
              <a:t> </a:t>
            </a:r>
            <a:r>
              <a:rPr lang="en-GB" sz="1500" dirty="0" err="1">
                <a:solidFill>
                  <a:schemeClr val="dk1"/>
                </a:solidFill>
              </a:rPr>
              <a:t>our</a:t>
            </a:r>
            <a:r>
              <a:rPr lang="en-GB" sz="1500" dirty="0">
                <a:solidFill>
                  <a:schemeClr val="dk1"/>
                </a:solidFill>
              </a:rPr>
              <a:t> </a:t>
            </a:r>
            <a:r>
              <a:rPr lang="en-GB" sz="1500" dirty="0" err="1">
                <a:solidFill>
                  <a:schemeClr val="dk1"/>
                </a:solidFill>
              </a:rPr>
              <a:t>in the project</a:t>
            </a:r>
            <a:r>
              <a:rPr lang="en-GB" sz="1500" dirty="0">
                <a:solidFill>
                  <a:schemeClr val="dk1"/>
                </a:solidFill>
              </a:rPr>
              <a:t> </a:t>
            </a:r>
            <a:r>
              <a:rPr lang="en-GB" sz="1500" dirty="0" err="1">
                <a:solidFill>
                  <a:schemeClr val="dk1"/>
                </a:solidFill>
              </a:rPr>
              <a:t>necessary</a:t>
            </a:r>
            <a:r>
              <a:rPr lang="en-GB" sz="1500" dirty="0">
                <a:solidFill>
                  <a:schemeClr val="dk1"/>
                </a:solidFill>
              </a:rPr>
              <a:t> </a:t>
            </a:r>
            <a:r>
              <a:rPr lang="en-GB" sz="1500" dirty="0" err="1">
                <a:solidFill>
                  <a:schemeClr val="dk1"/>
                </a:solidFill>
              </a:rPr>
              <a:t>which are</a:t>
            </a:r>
            <a:r>
              <a:rPr lang="en-GB" sz="1500" dirty="0">
                <a:solidFill>
                  <a:schemeClr val="dk1"/>
                </a:solidFill>
              </a:rPr>
              <a:t> </a:t>
            </a:r>
            <a:r>
              <a:rPr lang="en-GB" sz="1500" dirty="0" err="1">
                <a:solidFill>
                  <a:schemeClr val="dk1"/>
                </a:solidFill>
              </a:rPr>
              <a:t>objects</a:t>
            </a:r>
            <a:r>
              <a:rPr lang="en-GB" sz="1500" dirty="0">
                <a:solidFill>
                  <a:schemeClr val="dk1"/>
                </a:solidFill>
              </a:rPr>
              <a:t>.</a:t>
            </a:r>
            <a:r>
              <a:rPr lang="en-GB" sz="1500" dirty="0" err="1">
                <a:solidFill>
                  <a:schemeClr val="dk1"/>
                </a:solidFill>
              </a:rPr>
              <a:t>From Lcamp</a:t>
            </a:r>
            <a:r>
              <a:rPr lang="en-GB" sz="1500" dirty="0">
                <a:solidFill>
                  <a:schemeClr val="dk1"/>
                </a:solidFill>
              </a:rPr>
              <a:t> </a:t>
            </a:r>
            <a:r>
              <a:rPr lang="en-GB" sz="1500" dirty="0" err="1">
                <a:solidFill>
                  <a:schemeClr val="dk1"/>
                </a:solidFill>
              </a:rPr>
              <a:t>robot</a:t>
            </a:r>
            <a:r>
              <a:rPr lang="en-GB" sz="1500" dirty="0">
                <a:solidFill>
                  <a:schemeClr val="dk1"/>
                </a:solidFill>
              </a:rPr>
              <a:t> </a:t>
            </a:r>
            <a:r>
              <a:rPr lang="en-GB" sz="1500" dirty="0" err="1">
                <a:solidFill>
                  <a:schemeClr val="dk1"/>
                </a:solidFill>
              </a:rPr>
              <a:t>base</a:t>
            </a:r>
            <a:r>
              <a:rPr lang="en-GB" sz="1500" dirty="0">
                <a:solidFill>
                  <a:schemeClr val="dk1"/>
                </a:solidFill>
              </a:rPr>
              <a:t> </a:t>
            </a:r>
            <a:r>
              <a:rPr lang="en-GB" sz="1500" dirty="0" err="1">
                <a:solidFill>
                  <a:schemeClr val="dk1"/>
                </a:solidFill>
              </a:rPr>
              <a:t>taken for granted</a:t>
            </a:r>
            <a:r>
              <a:rPr lang="en-GB" sz="1500" dirty="0">
                <a:solidFill>
                  <a:schemeClr val="dk1"/>
                </a:solidFill>
              </a:rPr>
              <a:t>, robot</a:t>
            </a:r>
            <a:r>
              <a:rPr lang="en-GB" sz="1500" dirty="0" err="1">
                <a:solidFill>
                  <a:schemeClr val="dk1"/>
                </a:solidFill>
              </a:rPr>
              <a:t>this</a:t>
            </a:r>
            <a:r>
              <a:rPr lang="en-GB" sz="1500" dirty="0">
                <a:solidFill>
                  <a:schemeClr val="dk1"/>
                </a:solidFill>
              </a:rPr>
              <a:t> </a:t>
            </a:r>
            <a:r>
              <a:rPr lang="en-GB" sz="1500" dirty="0" err="1">
                <a:solidFill>
                  <a:schemeClr val="dk1"/>
                </a:solidFill>
              </a:rPr>
              <a:t>chassis</a:t>
            </a:r>
            <a:r>
              <a:rPr lang="en-GB" sz="1500" dirty="0">
                <a:solidFill>
                  <a:schemeClr val="dk1"/>
                </a:solidFill>
              </a:rPr>
              <a:t> </a:t>
            </a:r>
            <a:r>
              <a:rPr lang="en-GB" sz="1500" dirty="0" err="1">
                <a:solidFill>
                  <a:schemeClr val="dk1"/>
                </a:solidFill>
              </a:rPr>
              <a:t>simplification</a:t>
            </a:r>
            <a:r>
              <a:rPr lang="en-GB" sz="1500" dirty="0">
                <a:solidFill>
                  <a:schemeClr val="dk1"/>
                </a:solidFill>
              </a:rPr>
              <a:t>one</a:t>
            </a:r>
            <a:r>
              <a:rPr lang="en-GB" sz="1500" dirty="0" err="1">
                <a:solidFill>
                  <a:schemeClr val="dk1"/>
                </a:solidFill>
              </a:rPr>
              <a:t>will do</a:t>
            </a:r>
            <a:r>
              <a:rPr lang="en-GB" sz="1500" dirty="0">
                <a:solidFill>
                  <a:schemeClr val="dk1"/>
                </a:solidFill>
              </a:rPr>
              <a:t> </a:t>
            </a:r>
            <a:r>
              <a:rPr lang="en-GB" sz="1500" dirty="0" err="1">
                <a:solidFill>
                  <a:schemeClr val="dk1"/>
                </a:solidFill>
              </a:rPr>
              <a:t>we have</a:t>
            </a:r>
            <a:r>
              <a:rPr lang="en-GB" sz="1500" dirty="0">
                <a:solidFill>
                  <a:schemeClr val="dk1"/>
                </a:solidFill>
              </a:rPr>
              <a:t>.</a:t>
            </a:r>
            <a:r>
              <a:rPr lang="en-GB" sz="1500" dirty="0" err="1">
                <a:solidFill>
                  <a:schemeClr val="dk1"/>
                </a:solidFill>
              </a:rPr>
              <a:t>Remember</a:t>
            </a:r>
            <a:r>
              <a:rPr lang="en-GB" sz="1500" dirty="0">
                <a:solidFill>
                  <a:schemeClr val="dk1"/>
                </a:solidFill>
              </a:rPr>
              <a:t>,</a:t>
            </a:r>
            <a:r>
              <a:rPr lang="en-GB" sz="1500" dirty="0" err="1">
                <a:solidFill>
                  <a:schemeClr val="dk1"/>
                </a:solidFill>
              </a:rPr>
              <a:t>link</a:t>
            </a:r>
            <a:r>
              <a:rPr lang="en-GB" sz="1500" dirty="0">
                <a:solidFill>
                  <a:schemeClr val="dk1"/>
                </a:solidFill>
              </a:rPr>
              <a:t> </a:t>
            </a:r>
            <a:r>
              <a:rPr lang="en-GB" sz="1500" dirty="0" err="1">
                <a:solidFill>
                  <a:schemeClr val="dk1"/>
                </a:solidFill>
              </a:rPr>
              <a:t>items</a:t>
            </a:r>
            <a:r>
              <a:rPr lang="en-GB" sz="1500" dirty="0">
                <a:solidFill>
                  <a:schemeClr val="dk1"/>
                </a:solidFill>
              </a:rPr>
              <a:t>(</a:t>
            </a:r>
            <a:r>
              <a:rPr lang="en-GB" sz="1500" dirty="0" err="1">
                <a:solidFill>
                  <a:schemeClr val="dk1"/>
                </a:solidFill>
              </a:rPr>
              <a:t>screws</a:t>
            </a:r>
            <a:r>
              <a:rPr lang="en-GB" sz="1500" dirty="0">
                <a:solidFill>
                  <a:schemeClr val="dk1"/>
                </a:solidFill>
              </a:rPr>
              <a:t>,</a:t>
            </a:r>
            <a:r>
              <a:rPr lang="en-GB" sz="1500" dirty="0" err="1">
                <a:solidFill>
                  <a:schemeClr val="dk1"/>
                </a:solidFill>
              </a:rPr>
              <a:t>etc.</a:t>
            </a:r>
            <a:r>
              <a:rPr lang="en-GB" sz="1500" dirty="0">
                <a:solidFill>
                  <a:schemeClr val="dk1"/>
                </a:solidFill>
              </a:rPr>
              <a:t>.)</a:t>
            </a:r>
            <a:r>
              <a:rPr lang="en-GB" sz="1500" dirty="0" err="1">
                <a:solidFill>
                  <a:schemeClr val="dk1"/>
                </a:solidFill>
              </a:rPr>
              <a:t>no</a:t>
            </a:r>
            <a:r>
              <a:rPr lang="en-GB" sz="1500" dirty="0">
                <a:solidFill>
                  <a:schemeClr val="dk1"/>
                </a:solidFill>
              </a:rPr>
              <a:t> </a:t>
            </a:r>
            <a:r>
              <a:rPr lang="en-GB" sz="1500" dirty="0" err="1">
                <a:solidFill>
                  <a:schemeClr val="dk1"/>
                </a:solidFill>
              </a:rPr>
              <a:t>that they are</a:t>
            </a:r>
            <a:r>
              <a:rPr lang="en-GB" sz="1500" dirty="0">
                <a:solidFill>
                  <a:schemeClr val="dk1"/>
                </a:solidFill>
              </a:rPr>
              <a:t> </a:t>
            </a:r>
            <a:r>
              <a:rPr lang="en-GB" sz="1500" dirty="0" err="1">
                <a:solidFill>
                  <a:schemeClr val="dk1"/>
                </a:solidFill>
              </a:rPr>
              <a:t>object</a:t>
            </a:r>
            <a:r>
              <a:rPr lang="en-GB" sz="1500" dirty="0">
                <a:solidFill>
                  <a:schemeClr val="dk1"/>
                </a:solidFill>
              </a:rPr>
              <a:t> </a:t>
            </a:r>
            <a:r>
              <a:rPr lang="en-GB" sz="1500" dirty="0" err="1">
                <a:solidFill>
                  <a:schemeClr val="dk1"/>
                </a:solidFill>
              </a:rPr>
              <a:t>as</a:t>
            </a:r>
            <a:r>
              <a:rPr lang="en-GB" sz="1500" dirty="0">
                <a:solidFill>
                  <a:schemeClr val="dk1"/>
                </a:solidFill>
              </a:rPr>
              <a:t> </a:t>
            </a:r>
            <a:r>
              <a:rPr lang="en-GB" sz="1500" dirty="0" err="1">
                <a:solidFill>
                  <a:schemeClr val="dk1"/>
                </a:solidFill>
              </a:rPr>
              <a:t>considering</a:t>
            </a:r>
            <a:r>
              <a:rPr lang="en-GB" sz="1500" dirty="0">
                <a:solidFill>
                  <a:schemeClr val="dk1"/>
                </a:solidFill>
              </a:rPr>
              <a:t>.</a:t>
            </a:r>
            <a:r>
              <a:rPr lang="en-GB" sz="1500" dirty="0" err="1">
                <a:solidFill>
                  <a:schemeClr val="dk1"/>
                </a:solidFill>
              </a:rPr>
              <a:t>Create</a:t>
            </a:r>
            <a:r>
              <a:rPr lang="en-GB" sz="1500" dirty="0">
                <a:solidFill>
                  <a:schemeClr val="dk1"/>
                </a:solidFill>
              </a:rPr>
              <a:t> </a:t>
            </a:r>
            <a:r>
              <a:rPr lang="en-GB" sz="1500" dirty="0" err="1">
                <a:solidFill>
                  <a:schemeClr val="dk1"/>
                </a:solidFill>
              </a:rPr>
              <a:t>need</a:t>
            </a:r>
            <a:r>
              <a:rPr lang="en-GB" sz="1500" dirty="0">
                <a:solidFill>
                  <a:schemeClr val="dk1"/>
                </a:solidFill>
              </a:rPr>
              <a:t> </a:t>
            </a:r>
            <a:r>
              <a:rPr lang="en-GB" sz="1500" dirty="0" err="1">
                <a:solidFill>
                  <a:schemeClr val="dk1"/>
                </a:solidFill>
              </a:rPr>
              <a:t>which are</a:t>
            </a:r>
            <a:r>
              <a:rPr lang="en-GB" sz="1500" dirty="0">
                <a:solidFill>
                  <a:schemeClr val="dk1"/>
                </a:solidFill>
              </a:rPr>
              <a:t> </a:t>
            </a:r>
            <a:r>
              <a:rPr lang="en-GB" sz="1500" dirty="0" err="1">
                <a:solidFill>
                  <a:schemeClr val="dk1"/>
                </a:solidFill>
              </a:rPr>
              <a:t>objects</a:t>
            </a:r>
            <a:r>
              <a:rPr lang="en-GB" sz="1500" dirty="0">
                <a:solidFill>
                  <a:schemeClr val="dk1"/>
                </a:solidFill>
              </a:rPr>
              <a:t>:</a:t>
            </a:r>
            <a:endParaRPr sz="1500" dirty="0">
              <a:solidFill>
                <a:schemeClr val="dk1"/>
              </a:solidFill>
            </a:endParaRPr>
          </a:p>
          <a:p>
            <a:pPr marL="0" marR="0" lvl="0" indent="0" algn="l" rtl="0">
              <a:spcBef>
                <a:spcPts val="0"/>
              </a:spcBef>
              <a:spcAft>
                <a:spcPts val="0"/>
              </a:spcAft>
              <a:buNone/>
            </a:pPr>
            <a:endParaRPr sz="1600">
              <a:solidFill>
                <a:schemeClr val="dk1"/>
              </a:solidFill>
            </a:endParaRPr>
          </a:p>
          <a:p>
            <a:pPr marL="457200" lvl="0" indent="-317500" algn="l" rtl="0">
              <a:spcBef>
                <a:spcPts val="0"/>
              </a:spcBef>
              <a:spcAft>
                <a:spcPts val="0"/>
              </a:spcAft>
              <a:buClr>
                <a:schemeClr val="dk1"/>
              </a:buClr>
              <a:buSzPts val="1400"/>
              <a:buChar char="●"/>
            </a:pPr>
            <a:r>
              <a:rPr lang="en-GB" dirty="0">
                <a:solidFill>
                  <a:schemeClr val="dk1"/>
                </a:solidFill>
              </a:rPr>
              <a:t>MAIN BOARD</a:t>
            </a:r>
            <a:endParaRPr dirty="0">
              <a:solidFill>
                <a:schemeClr val="dk1"/>
              </a:solidFill>
            </a:endParaRPr>
          </a:p>
          <a:p>
            <a:pPr marL="457200" lvl="0" indent="-317500" algn="l" rtl="0">
              <a:spcBef>
                <a:spcPts val="0"/>
              </a:spcBef>
              <a:spcAft>
                <a:spcPts val="0"/>
              </a:spcAft>
              <a:buClr>
                <a:schemeClr val="dk1"/>
              </a:buClr>
              <a:buSzPts val="1400"/>
              <a:buChar char="●"/>
            </a:pPr>
            <a:r>
              <a:rPr lang="en-GB" dirty="0">
                <a:solidFill>
                  <a:schemeClr val="dk1"/>
                </a:solidFill>
              </a:rPr>
              <a:t>ARDUINO BASE</a:t>
            </a:r>
            <a:endParaRPr dirty="0">
              <a:solidFill>
                <a:schemeClr val="dk1"/>
              </a:solidFill>
            </a:endParaRPr>
          </a:p>
          <a:p>
            <a:pPr marL="457200" lvl="0" indent="-317500" algn="l" rtl="0">
              <a:spcBef>
                <a:spcPts val="0"/>
              </a:spcBef>
              <a:spcAft>
                <a:spcPts val="0"/>
              </a:spcAft>
              <a:buClr>
                <a:schemeClr val="dk1"/>
              </a:buClr>
              <a:buSzPts val="1400"/>
              <a:buChar char="●"/>
            </a:pPr>
            <a:r>
              <a:rPr lang="en-GB" dirty="0">
                <a:solidFill>
                  <a:schemeClr val="dk1"/>
                </a:solidFill>
              </a:rPr>
              <a:t>WHEEL SUPPORT 1</a:t>
            </a:r>
            <a:endParaRPr dirty="0">
              <a:solidFill>
                <a:schemeClr val="dk1"/>
              </a:solidFill>
            </a:endParaRPr>
          </a:p>
          <a:p>
            <a:pPr marL="457200" lvl="0" indent="-317500" algn="l" rtl="0">
              <a:spcBef>
                <a:spcPts val="0"/>
              </a:spcBef>
              <a:spcAft>
                <a:spcPts val="0"/>
              </a:spcAft>
              <a:buClr>
                <a:schemeClr val="dk1"/>
              </a:buClr>
              <a:buSzPts val="1400"/>
              <a:buChar char="●"/>
            </a:pPr>
            <a:r>
              <a:rPr lang="en-GB" dirty="0">
                <a:solidFill>
                  <a:schemeClr val="dk1"/>
                </a:solidFill>
              </a:rPr>
              <a:t>WHEEL SUPPORT 2</a:t>
            </a:r>
            <a:endParaRPr dirty="0">
              <a:solidFill>
                <a:schemeClr val="dk1"/>
              </a:solidFill>
            </a:endParaRPr>
          </a:p>
          <a:p>
            <a:pPr marL="457200" lvl="0" indent="-317500" algn="l" rtl="0">
              <a:spcBef>
                <a:spcPts val="0"/>
              </a:spcBef>
              <a:spcAft>
                <a:spcPts val="0"/>
              </a:spcAft>
              <a:buClr>
                <a:schemeClr val="dk1"/>
              </a:buClr>
              <a:buSzPts val="1400"/>
              <a:buChar char="●"/>
            </a:pPr>
            <a:r>
              <a:rPr lang="en-GB" dirty="0">
                <a:solidFill>
                  <a:schemeClr val="dk1"/>
                </a:solidFill>
              </a:rPr>
              <a:t>OMNI WHEEL SUPPORT 1</a:t>
            </a:r>
            <a:endParaRPr dirty="0">
              <a:solidFill>
                <a:schemeClr val="dk1"/>
              </a:solidFill>
            </a:endParaRPr>
          </a:p>
          <a:p>
            <a:pPr marL="457200" lvl="0" indent="-317500" algn="l" rtl="0">
              <a:spcBef>
                <a:spcPts val="0"/>
              </a:spcBef>
              <a:spcAft>
                <a:spcPts val="0"/>
              </a:spcAft>
              <a:buClr>
                <a:schemeClr val="dk1"/>
              </a:buClr>
              <a:buSzPts val="1400"/>
              <a:buChar char="●"/>
            </a:pPr>
            <a:r>
              <a:rPr lang="en-GB" dirty="0">
                <a:solidFill>
                  <a:schemeClr val="dk1"/>
                </a:solidFill>
              </a:rPr>
              <a:t>OMNI WHEEL SUPPORT 2</a:t>
            </a:r>
            <a:endParaRPr dirty="0">
              <a:solidFill>
                <a:schemeClr val="dk1"/>
              </a:solidFill>
            </a:endParaRPr>
          </a:p>
          <a:p>
            <a:pPr marL="457200" lvl="0" indent="-317500" algn="l" rtl="0">
              <a:spcBef>
                <a:spcPts val="0"/>
              </a:spcBef>
              <a:spcAft>
                <a:spcPts val="0"/>
              </a:spcAft>
              <a:buClr>
                <a:schemeClr val="dk1"/>
              </a:buClr>
              <a:buSzPts val="1400"/>
              <a:buChar char="●"/>
            </a:pPr>
            <a:r>
              <a:rPr lang="en-GB" dirty="0">
                <a:solidFill>
                  <a:schemeClr val="dk1"/>
                </a:solidFill>
              </a:rPr>
              <a:t>BATTERY SUPPORT</a:t>
            </a:r>
            <a:endParaRPr dirty="0">
              <a:solidFill>
                <a:schemeClr val="dk1"/>
              </a:solidFill>
            </a:endParaRPr>
          </a:p>
          <a:p>
            <a:pPr marL="457200" lvl="0" indent="-317500" algn="l" rtl="0">
              <a:spcBef>
                <a:spcPts val="0"/>
              </a:spcBef>
              <a:spcAft>
                <a:spcPts val="0"/>
              </a:spcAft>
              <a:buClr>
                <a:schemeClr val="dk1"/>
              </a:buClr>
              <a:buSzPts val="1400"/>
              <a:buChar char="●"/>
            </a:pPr>
            <a:r>
              <a:rPr lang="en-GB" dirty="0">
                <a:solidFill>
                  <a:schemeClr val="dk1"/>
                </a:solidFill>
              </a:rPr>
              <a:t>CURVED SENSOR BOX 1</a:t>
            </a:r>
            <a:endParaRPr dirty="0">
              <a:solidFill>
                <a:schemeClr val="dk1"/>
              </a:solidFill>
            </a:endParaRPr>
          </a:p>
          <a:p>
            <a:pPr marL="457200" lvl="0" indent="-317500" algn="l" rtl="0">
              <a:spcBef>
                <a:spcPts val="0"/>
              </a:spcBef>
              <a:spcAft>
                <a:spcPts val="0"/>
              </a:spcAft>
              <a:buClr>
                <a:schemeClr val="dk1"/>
              </a:buClr>
              <a:buSzPts val="1400"/>
              <a:buChar char="●"/>
            </a:pPr>
            <a:r>
              <a:rPr lang="en-GB" dirty="0">
                <a:solidFill>
                  <a:schemeClr val="dk1"/>
                </a:solidFill>
              </a:rPr>
              <a:t>CURVED SENSOR BOX 2</a:t>
            </a:r>
            <a:endParaRPr dirty="0">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USB CONNECTOR SENSORBOX</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4PIN CONNECTOR SENSORBOX</a:t>
            </a:r>
            <a:endParaRPr sz="16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36a75fd926b_1_13"/>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 elements</a:t>
            </a:r>
            <a:endParaRPr/>
          </a:p>
        </p:txBody>
      </p:sp>
      <p:sp>
        <p:nvSpPr>
          <p:cNvPr id="126" name="Google Shape;126;g36a75fd926b_1_13"/>
          <p:cNvSpPr txBox="1"/>
          <p:nvPr/>
        </p:nvSpPr>
        <p:spPr>
          <a:xfrm>
            <a:off x="640733" y="1384528"/>
            <a:ext cx="4417500" cy="181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Create a “Tool”</a:t>
            </a: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1F3864"/>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rPr>
              <a:t>With this option we will create all the tools that we will have on our workbench to complete the assembly. Each tool will have its own detection and name.</a:t>
            </a:r>
            <a:endParaRPr sz="1600">
              <a:solidFill>
                <a:schemeClr val="dk1"/>
              </a:solidFill>
              <a:latin typeface="Arial"/>
              <a:ea typeface="Arial"/>
              <a:cs typeface="Arial"/>
              <a:sym typeface="Arial"/>
            </a:endParaRPr>
          </a:p>
        </p:txBody>
      </p:sp>
      <p:sp>
        <p:nvSpPr>
          <p:cNvPr id="127" name="Google Shape;127;g36a75fd926b_1_13"/>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128" name="Google Shape;128;g36a75fd926b_1_13"/>
          <p:cNvSpPr/>
          <p:nvPr/>
        </p:nvSpPr>
        <p:spPr>
          <a:xfrm>
            <a:off x="7991825" y="3210075"/>
            <a:ext cx="623400" cy="261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29" name="Google Shape;129;g36a75fd926b_1_13"/>
          <p:cNvPicPr preferRelativeResize="0"/>
          <p:nvPr/>
        </p:nvPicPr>
        <p:blipFill>
          <a:blip r:embed="rId3">
            <a:alphaModFix/>
          </a:blip>
          <a:stretch>
            <a:fillRect/>
          </a:stretch>
        </p:blipFill>
        <p:spPr>
          <a:xfrm>
            <a:off x="5058225" y="1890725"/>
            <a:ext cx="2850000" cy="2812306"/>
          </a:xfrm>
          <a:prstGeom prst="rect">
            <a:avLst/>
          </a:prstGeom>
          <a:noFill/>
          <a:ln>
            <a:noFill/>
          </a:ln>
        </p:spPr>
      </p:pic>
      <p:sp>
        <p:nvSpPr>
          <p:cNvPr id="130" name="Google Shape;130;g36a75fd926b_1_13"/>
          <p:cNvSpPr/>
          <p:nvPr/>
        </p:nvSpPr>
        <p:spPr>
          <a:xfrm>
            <a:off x="5110650" y="2939728"/>
            <a:ext cx="845700" cy="2610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31" name="Google Shape;131;g36a75fd926b_1_13"/>
          <p:cNvPicPr preferRelativeResize="0"/>
          <p:nvPr/>
        </p:nvPicPr>
        <p:blipFill>
          <a:blip r:embed="rId4">
            <a:alphaModFix/>
          </a:blip>
          <a:stretch>
            <a:fillRect/>
          </a:stretch>
        </p:blipFill>
        <p:spPr>
          <a:xfrm>
            <a:off x="8698826" y="2433922"/>
            <a:ext cx="3132387" cy="1816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26C5034DEF31469D687DC74110F0C4" ma:contentTypeVersion="18" ma:contentTypeDescription="Create a new document." ma:contentTypeScope="" ma:versionID="cd9d315d8270f7be5b920ed5fd5d0f0d">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6b63e0ddb06169fe8783dd30dbd1b739"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9D973E-62C5-46E7-A148-CDAE326ACAAA}">
  <ds:schemaRefs>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328b14d6-6e2c-4870-bd3d-20a4f0e49c9e"/>
    <ds:schemaRef ds:uri="http://purl.org/dc/elements/1.1/"/>
    <ds:schemaRef ds:uri="fab0e02d-7b70-4413-b572-d44f1292ffc6"/>
    <ds:schemaRef ds:uri="http://www.w3.org/XML/1998/namespace"/>
    <ds:schemaRef ds:uri="http://purl.org/dc/terms/"/>
  </ds:schemaRefs>
</ds:datastoreItem>
</file>

<file path=customXml/itemProps2.xml><?xml version="1.0" encoding="utf-8"?>
<ds:datastoreItem xmlns:ds="http://schemas.openxmlformats.org/officeDocument/2006/customXml" ds:itemID="{008073E5-5091-4E9F-B77B-29ED02B17953}">
  <ds:schemaRefs>
    <ds:schemaRef ds:uri="http://schemas.microsoft.com/sharepoint/v3/contenttype/forms"/>
  </ds:schemaRefs>
</ds:datastoreItem>
</file>

<file path=customXml/itemProps3.xml><?xml version="1.0" encoding="utf-8"?>
<ds:datastoreItem xmlns:ds="http://schemas.openxmlformats.org/officeDocument/2006/customXml" ds:itemID="{5F12C201-FC7B-452E-860B-5580803E95A7}"/>
</file>

<file path=docProps/app.xml><?xml version="1.0" encoding="utf-8"?>
<Properties xmlns="http://schemas.openxmlformats.org/officeDocument/2006/extended-properties" xmlns:vt="http://schemas.openxmlformats.org/officeDocument/2006/docPropsVTypes">
  <TotalTime>0</TotalTime>
  <Words>1983</Words>
  <Application>Microsoft Office PowerPoint</Application>
  <PresentationFormat>Panorámica</PresentationFormat>
  <Paragraphs>306</Paragraphs>
  <Slides>39</Slides>
  <Notes>39</Notes>
  <HiddenSlides>0</HiddenSlides>
  <MMClips>0</MMClips>
  <ScaleCrop>false</ScaleCrop>
  <HeadingPairs>
    <vt:vector size="4" baseType="variant">
      <vt:variant>
        <vt:lpstr>Tema</vt:lpstr>
      </vt:variant>
      <vt:variant>
        <vt:i4>2</vt:i4>
      </vt:variant>
      <vt:variant>
        <vt:lpstr>Títulos de diapositiva</vt:lpstr>
      </vt:variant>
      <vt:variant>
        <vt:i4>39</vt:i4>
      </vt:variant>
    </vt:vector>
  </HeadingPairs>
  <TitlesOfParts>
    <vt:vector size="41" baseType="lpstr">
      <vt:lpstr>COVER</vt:lpstr>
      <vt:lpstr>CONTENT</vt:lpstr>
      <vt:lpstr>Programming ofAugmented Realityassistedassembly station -Architect</vt:lpstr>
      <vt:lpstr>Installation and access</vt:lpstr>
      <vt:lpstr>Installation and access</vt:lpstr>
      <vt:lpstr>Program elements</vt:lpstr>
      <vt:lpstr>Program elements</vt:lpstr>
      <vt:lpstr>Program elements</vt:lpstr>
      <vt:lpstr>Program elements</vt:lpstr>
      <vt:lpstr>Program elements</vt:lpstr>
      <vt:lpstr>Program elements</vt:lpstr>
      <vt:lpstr>Program elements</vt:lpstr>
      <vt:lpstr>Program elements</vt:lpstr>
      <vt:lpstr>Program elements</vt:lpstr>
      <vt:lpstr>Program elements</vt:lpstr>
      <vt:lpstr>Program elements</vt:lpstr>
      <vt:lpstr>Program elements</vt:lpstr>
      <vt:lpstr>Program elements</vt:lpstr>
      <vt:lpstr>Program elements</vt:lpstr>
      <vt:lpstr>Program elements</vt:lpstr>
      <vt:lpstr>Program elements</vt:lpstr>
      <vt:lpstr>Program elements</vt:lpstr>
      <vt:lpstr>Program elements</vt:lpstr>
      <vt:lpstr>Program elements</vt:lpstr>
      <vt:lpstr>Program processes</vt:lpstr>
      <vt:lpstr>Program processes</vt:lpstr>
      <vt:lpstr>Program processes</vt:lpstr>
      <vt:lpstr>Program processes</vt:lpstr>
      <vt:lpstr>Program processes</vt:lpstr>
      <vt:lpstr>Program processes</vt:lpstr>
      <vt:lpstr>Program processes</vt:lpstr>
      <vt:lpstr>Program processes</vt:lpstr>
      <vt:lpstr>Program processes</vt:lpstr>
      <vt:lpstr>Program processes</vt:lpstr>
      <vt:lpstr>Program processes</vt:lpstr>
      <vt:lpstr>Program processes</vt:lpstr>
      <vt:lpstr>Program processes</vt:lpstr>
      <vt:lpstr>Program processes</vt:lpstr>
      <vt:lpstr>Program processes</vt:lpstr>
      <vt:lpstr>Program elements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Elena Gonzalez Larrañaga</dc:creator>
  <cp:lastModifiedBy>Unai Ziarsolo</cp:lastModifiedBy>
  <cp:revision>544</cp:revision>
  <dcterms:created xsi:type="dcterms:W3CDTF">2022-08-31T20:39:04Z</dcterms:created>
  <dcterms:modified xsi:type="dcterms:W3CDTF">2025-09-30T10:19:28Z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