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30"/>
  </p:notesMasterIdLst>
  <p:sldIdLst>
    <p:sldId id="256" r:id="rId3"/>
    <p:sldId id="462" r:id="rId4"/>
    <p:sldId id="551" r:id="rId5"/>
    <p:sldId id="554" r:id="rId6"/>
    <p:sldId id="577" r:id="rId7"/>
    <p:sldId id="556" r:id="rId8"/>
    <p:sldId id="578" r:id="rId9"/>
    <p:sldId id="579" r:id="rId10"/>
    <p:sldId id="559" r:id="rId11"/>
    <p:sldId id="580" r:id="rId12"/>
    <p:sldId id="561" r:id="rId13"/>
    <p:sldId id="562" r:id="rId14"/>
    <p:sldId id="563" r:id="rId15"/>
    <p:sldId id="564" r:id="rId16"/>
    <p:sldId id="565" r:id="rId17"/>
    <p:sldId id="566" r:id="rId18"/>
    <p:sldId id="567" r:id="rId19"/>
    <p:sldId id="581" r:id="rId20"/>
    <p:sldId id="569" r:id="rId21"/>
    <p:sldId id="582" r:id="rId22"/>
    <p:sldId id="571" r:id="rId23"/>
    <p:sldId id="583" r:id="rId24"/>
    <p:sldId id="573" r:id="rId25"/>
    <p:sldId id="574" r:id="rId26"/>
    <p:sldId id="584" r:id="rId27"/>
    <p:sldId id="576" r:id="rId28"/>
    <p:sldId id="460" r:id="rId29"/>
  </p:sldIdLst>
  <p:sldSz cx="9144000" cy="5143500" type="screen16x9"/>
  <p:notesSz cx="6858000" cy="9144000"/>
  <p:embeddedFontLst>
    <p:embeddedFont>
      <p:font typeface="Cambria Math" panose="02040503050406030204" pitchFamily="18" charset="0"/>
      <p:regular r:id="rId31"/>
    </p:embeddedFont>
    <p:embeddedFont>
      <p:font typeface="Lato" panose="020B0604020202020204" charset="0"/>
      <p:regular r:id="rId32"/>
      <p:bold r:id="rId33"/>
      <p:italic r:id="rId34"/>
      <p:boldItalic r:id="rId35"/>
    </p:embeddedFont>
    <p:embeddedFont>
      <p:font typeface="Roboto" panose="020B0604020202020204" charset="0"/>
      <p:regular r:id="rId36"/>
      <p:bold r:id="rId37"/>
      <p:italic r:id="rId38"/>
      <p:boldItalic r:id="rId39"/>
    </p:embeddedFont>
    <p:embeddedFont>
      <p:font typeface="Blinker SemiBold" panose="020B0604020202020204" charset="0"/>
      <p:regular r:id="rId40"/>
      <p:bold r:id="rId41"/>
    </p:embeddedFont>
    <p:embeddedFont>
      <p:font typeface="Calibri Light" panose="020F0302020204030204" pitchFamily="34" charset="0"/>
      <p:regular r:id="rId42"/>
      <p: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7" roundtripDataSignature="AMtx7mg+Nquh/HU8e4IEDmYZiu2x07Fl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660"/>
  </p:normalViewPr>
  <p:slideViewPr>
    <p:cSldViewPr snapToGrid="0">
      <p:cViewPr varScale="1">
        <p:scale>
          <a:sx n="104" d="100"/>
          <a:sy n="104" d="100"/>
        </p:scale>
        <p:origin x="221"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13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128" Type="http://schemas.openxmlformats.org/officeDocument/2006/relationships/presProps" Target="presProps.xml"/><Relationship Id="rId13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13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134"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12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1.fntdata"/><Relationship Id="rId13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2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118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87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80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666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551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16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44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33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437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949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u-ES" dirty="0"/>
          </a:p>
        </p:txBody>
      </p:sp>
    </p:spTree>
    <p:extLst>
      <p:ext uri="{BB962C8B-B14F-4D97-AF65-F5344CB8AC3E}">
        <p14:creationId xmlns:p14="http://schemas.microsoft.com/office/powerpoint/2010/main" val="25885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9926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757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1396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409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355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4326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19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627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44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53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09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756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690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786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Ref idx="1001">
        <a:schemeClr val="bg1"/>
      </p:bgRef>
    </p:bg>
    <p:spTree>
      <p:nvGrpSpPr>
        <p:cNvPr id="1" name="Shape 9"/>
        <p:cNvGrpSpPr/>
        <p:nvPr/>
      </p:nvGrpSpPr>
      <p:grpSpPr>
        <a:xfrm>
          <a:off x="0" y="0"/>
          <a:ext cx="0" cy="0"/>
          <a:chOff x="0" y="0"/>
          <a:chExt cx="0" cy="0"/>
        </a:xfrm>
      </p:grpSpPr>
      <p:pic>
        <p:nvPicPr>
          <p:cNvPr id="20"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721" y="92018"/>
            <a:ext cx="8672279" cy="5051433"/>
          </a:xfrm>
          <a:prstGeom prst="rect">
            <a:avLst/>
          </a:prstGeom>
        </p:spPr>
      </p:pic>
      <p:sp>
        <p:nvSpPr>
          <p:cNvPr id="13" name="Google Shape;13;p20"/>
          <p:cNvSpPr txBox="1">
            <a:spLocks noGrp="1"/>
          </p:cNvSpPr>
          <p:nvPr>
            <p:ph type="ctrTitle"/>
          </p:nvPr>
        </p:nvSpPr>
        <p:spPr>
          <a:xfrm>
            <a:off x="1064912" y="2354350"/>
            <a:ext cx="4373361" cy="112449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200"/>
              <a:buNone/>
              <a:defRPr sz="2000">
                <a:solidFill>
                  <a:schemeClr val="accent5">
                    <a:lumMod val="75000"/>
                  </a:schemeClr>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dirty="0"/>
          </a:p>
        </p:txBody>
      </p:sp>
      <p:sp>
        <p:nvSpPr>
          <p:cNvPr id="15" name="Google Shape;15;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
        <p:nvSpPr>
          <p:cNvPr id="17" name="Google Shape;17;p20"/>
          <p:cNvSpPr txBox="1">
            <a:spLocks noGrp="1"/>
          </p:cNvSpPr>
          <p:nvPr>
            <p:ph type="sldNum" idx="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pic>
        <p:nvPicPr>
          <p:cNvPr id="18" name="Imagen 17"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720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6247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 texto ancho completo">
  <p:cSld name="Título + texto ancho completo">
    <p:spTree>
      <p:nvGrpSpPr>
        <p:cNvPr id="1" name="Shape 204"/>
        <p:cNvGrpSpPr/>
        <p:nvPr/>
      </p:nvGrpSpPr>
      <p:grpSpPr>
        <a:xfrm>
          <a:off x="0" y="0"/>
          <a:ext cx="0" cy="0"/>
          <a:chOff x="0" y="0"/>
          <a:chExt cx="0" cy="0"/>
        </a:xfrm>
      </p:grpSpPr>
      <p:sp>
        <p:nvSpPr>
          <p:cNvPr id="205" name="Google Shape;205;p32"/>
          <p:cNvSpPr/>
          <p:nvPr/>
        </p:nvSpPr>
        <p:spPr>
          <a:xfrm>
            <a:off x="0" y="0"/>
            <a:ext cx="9144000" cy="1286400"/>
          </a:xfrm>
          <a:prstGeom prst="rect">
            <a:avLst/>
          </a:prstGeom>
          <a:solidFill>
            <a:srgbClr val="52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207" name="Google Shape;207;p32"/>
          <p:cNvSpPr txBox="1">
            <a:spLocks noGrp="1"/>
          </p:cNvSpPr>
          <p:nvPr>
            <p:ph type="sldNum" idx="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208" name="Google Shape;208;p32"/>
          <p:cNvSpPr txBox="1">
            <a:spLocks noGrp="1"/>
          </p:cNvSpPr>
          <p:nvPr>
            <p:ph type="body" idx="1"/>
          </p:nvPr>
        </p:nvSpPr>
        <p:spPr>
          <a:xfrm>
            <a:off x="705725" y="1658525"/>
            <a:ext cx="8048100" cy="2261100"/>
          </a:xfrm>
          <a:prstGeom prst="rect">
            <a:avLst/>
          </a:prstGeom>
        </p:spPr>
        <p:txBody>
          <a:bodyPr spcFirstLastPara="1" wrap="square" lIns="91425" tIns="91425" rIns="91425" bIns="91425" anchor="t" anchorCtr="0">
            <a:noAutofit/>
          </a:bodyPr>
          <a:lstStyle>
            <a:lvl1pPr marL="457200" lvl="0" indent="-311150" algn="just" rtl="0">
              <a:spcBef>
                <a:spcPts val="0"/>
              </a:spcBef>
              <a:spcAft>
                <a:spcPts val="0"/>
              </a:spcAft>
              <a:buClr>
                <a:srgbClr val="1C355E"/>
              </a:buClr>
              <a:buSzPts val="1300"/>
              <a:buChar char="●"/>
              <a:defRPr b="0">
                <a:solidFill>
                  <a:srgbClr val="1C355E"/>
                </a:solidFill>
              </a:defRPr>
            </a:lvl1pPr>
            <a:lvl2pPr marL="914400" lvl="1" indent="-298450" algn="just" rtl="0">
              <a:spcBef>
                <a:spcPts val="1600"/>
              </a:spcBef>
              <a:spcAft>
                <a:spcPts val="0"/>
              </a:spcAft>
              <a:buClr>
                <a:srgbClr val="1C355E"/>
              </a:buClr>
              <a:buSzPts val="1100"/>
              <a:buChar char="○"/>
              <a:defRPr>
                <a:solidFill>
                  <a:srgbClr val="1C355E"/>
                </a:solidFill>
              </a:defRPr>
            </a:lvl2pPr>
            <a:lvl3pPr marL="1371600" lvl="2" indent="-298450" algn="just" rtl="0">
              <a:spcBef>
                <a:spcPts val="1600"/>
              </a:spcBef>
              <a:spcAft>
                <a:spcPts val="0"/>
              </a:spcAft>
              <a:buClr>
                <a:srgbClr val="1C355E"/>
              </a:buClr>
              <a:buSzPts val="1100"/>
              <a:buChar char="■"/>
              <a:defRPr>
                <a:solidFill>
                  <a:srgbClr val="1C355E"/>
                </a:solidFill>
              </a:defRPr>
            </a:lvl3pPr>
            <a:lvl4pPr marL="1828800" lvl="3" indent="-298450" algn="just" rtl="0">
              <a:spcBef>
                <a:spcPts val="1600"/>
              </a:spcBef>
              <a:spcAft>
                <a:spcPts val="0"/>
              </a:spcAft>
              <a:buClr>
                <a:srgbClr val="1C355E"/>
              </a:buClr>
              <a:buSzPts val="1100"/>
              <a:buChar char="●"/>
              <a:defRPr>
                <a:solidFill>
                  <a:srgbClr val="1C355E"/>
                </a:solidFill>
              </a:defRPr>
            </a:lvl4pPr>
            <a:lvl5pPr marL="2286000" lvl="4" indent="-298450" algn="just" rtl="0">
              <a:spcBef>
                <a:spcPts val="1600"/>
              </a:spcBef>
              <a:spcAft>
                <a:spcPts val="0"/>
              </a:spcAft>
              <a:buClr>
                <a:srgbClr val="1C355E"/>
              </a:buClr>
              <a:buSzPts val="1100"/>
              <a:buChar char="○"/>
              <a:defRPr>
                <a:solidFill>
                  <a:srgbClr val="1C355E"/>
                </a:solidFill>
              </a:defRPr>
            </a:lvl5pPr>
            <a:lvl6pPr marL="2743200" lvl="5" indent="-298450" algn="just" rtl="0">
              <a:spcBef>
                <a:spcPts val="1600"/>
              </a:spcBef>
              <a:spcAft>
                <a:spcPts val="0"/>
              </a:spcAft>
              <a:buClr>
                <a:srgbClr val="1C355E"/>
              </a:buClr>
              <a:buSzPts val="1100"/>
              <a:buChar char="■"/>
              <a:defRPr>
                <a:solidFill>
                  <a:srgbClr val="1C355E"/>
                </a:solidFill>
              </a:defRPr>
            </a:lvl6pPr>
            <a:lvl7pPr marL="3200400" lvl="6" indent="-298450" algn="just" rtl="0">
              <a:spcBef>
                <a:spcPts val="1600"/>
              </a:spcBef>
              <a:spcAft>
                <a:spcPts val="0"/>
              </a:spcAft>
              <a:buClr>
                <a:srgbClr val="1C355E"/>
              </a:buClr>
              <a:buSzPts val="1100"/>
              <a:buChar char="●"/>
              <a:defRPr>
                <a:solidFill>
                  <a:srgbClr val="1C355E"/>
                </a:solidFill>
              </a:defRPr>
            </a:lvl7pPr>
            <a:lvl8pPr marL="3657600" lvl="7" indent="-298450" algn="just" rtl="0">
              <a:spcBef>
                <a:spcPts val="1600"/>
              </a:spcBef>
              <a:spcAft>
                <a:spcPts val="0"/>
              </a:spcAft>
              <a:buClr>
                <a:srgbClr val="1C355E"/>
              </a:buClr>
              <a:buSzPts val="1100"/>
              <a:buChar char="○"/>
              <a:defRPr>
                <a:solidFill>
                  <a:srgbClr val="1C355E"/>
                </a:solidFill>
              </a:defRPr>
            </a:lvl8pPr>
            <a:lvl9pPr marL="4114800" lvl="8" indent="-298450" algn="just" rtl="0">
              <a:spcBef>
                <a:spcPts val="1600"/>
              </a:spcBef>
              <a:spcAft>
                <a:spcPts val="1600"/>
              </a:spcAft>
              <a:buClr>
                <a:srgbClr val="1C355E"/>
              </a:buClr>
              <a:buSzPts val="1100"/>
              <a:buChar char="■"/>
              <a:defRPr>
                <a:solidFill>
                  <a:srgbClr val="1C355E"/>
                </a:solidFill>
              </a:defRPr>
            </a:lvl9pPr>
          </a:lstStyle>
          <a:p>
            <a:endParaRPr/>
          </a:p>
        </p:txBody>
      </p:sp>
      <p:pic>
        <p:nvPicPr>
          <p:cNvPr id="209" name="Google Shape;209;p32"/>
          <p:cNvPicPr preferRelativeResize="0"/>
          <p:nvPr/>
        </p:nvPicPr>
        <p:blipFill rotWithShape="1">
          <a:blip r:embed="rId2">
            <a:alphaModFix amt="17000"/>
          </a:blip>
          <a:srcRect t="-7462" r="-8849" b="396"/>
          <a:stretch/>
        </p:blipFill>
        <p:spPr>
          <a:xfrm>
            <a:off x="7481000" y="-43500"/>
            <a:ext cx="1663001" cy="1623500"/>
          </a:xfrm>
          <a:prstGeom prst="rect">
            <a:avLst/>
          </a:prstGeom>
          <a:noFill/>
          <a:ln>
            <a:noFill/>
          </a:ln>
        </p:spPr>
      </p:pic>
      <p:pic>
        <p:nvPicPr>
          <p:cNvPr id="210" name="Google Shape;210;p32"/>
          <p:cNvPicPr preferRelativeResize="0"/>
          <p:nvPr/>
        </p:nvPicPr>
        <p:blipFill>
          <a:blip r:embed="rId3">
            <a:alphaModFix/>
          </a:blip>
          <a:stretch>
            <a:fillRect/>
          </a:stretch>
        </p:blipFill>
        <p:spPr>
          <a:xfrm flipH="1">
            <a:off x="-1" y="1286625"/>
            <a:ext cx="9144001" cy="140175"/>
          </a:xfrm>
          <a:prstGeom prst="rect">
            <a:avLst/>
          </a:prstGeom>
          <a:noFill/>
          <a:ln>
            <a:noFill/>
          </a:ln>
        </p:spPr>
      </p:pic>
      <p:sp>
        <p:nvSpPr>
          <p:cNvPr id="211" name="Google Shape;211;p32"/>
          <p:cNvSpPr txBox="1">
            <a:spLocks noGrp="1"/>
          </p:cNvSpPr>
          <p:nvPr>
            <p:ph type="title"/>
          </p:nvPr>
        </p:nvSpPr>
        <p:spPr>
          <a:xfrm>
            <a:off x="630000" y="306000"/>
            <a:ext cx="4599300" cy="1008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55E"/>
              </a:buClr>
              <a:buSzPts val="2600"/>
              <a:buNone/>
              <a:defRPr sz="2600">
                <a:solidFill>
                  <a:srgbClr val="1C355E"/>
                </a:solidFill>
              </a:defRPr>
            </a:lvl1pPr>
            <a:lvl2pPr lvl="1"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2pPr>
            <a:lvl3pPr lvl="2"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3pPr>
            <a:lvl4pPr lvl="3"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4pPr>
            <a:lvl5pPr lvl="4"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5pPr>
            <a:lvl6pPr lvl="5"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6pPr>
            <a:lvl7pPr lvl="6"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7pPr>
            <a:lvl8pPr lvl="7"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8pPr>
            <a:lvl9pPr lvl="8"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26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4065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628650" y="4767263"/>
            <a:ext cx="2057400" cy="273844"/>
          </a:xfrm>
          <a:prstGeom prst="rect">
            <a:avLst/>
          </a:prstGeom>
        </p:spPr>
        <p:txBody>
          <a:bodyPr/>
          <a:lstStyle/>
          <a:p>
            <a:fld id="{653067E1-367B-43B1-BC52-72A23951FE6C}" type="datetimeFigureOut">
              <a:rPr lang="es-ES" smtClean="0"/>
              <a:t>11/06/2025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3028950" y="4767263"/>
            <a:ext cx="3086100" cy="273844"/>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6457950" y="4767263"/>
            <a:ext cx="2057400" cy="273844"/>
          </a:xfrm>
          <a:prstGeom prst="rect">
            <a:avLst/>
          </a:prstGeom>
        </p:spPr>
        <p:txBody>
          <a:bodyPr/>
          <a:lstStyle/>
          <a:p>
            <a:fld id="{628742D4-E242-46EC-9D91-5A5370E679C1}" type="slidenum">
              <a:rPr lang="es-ES" smtClean="0"/>
              <a:t>‹Nº›</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887730" y="11985"/>
            <a:ext cx="6076950" cy="994172"/>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2442108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7689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 texto ancho completo">
  <p:cSld name="Título + texto ancho completo">
    <p:spTree>
      <p:nvGrpSpPr>
        <p:cNvPr id="1" name="Shape 204"/>
        <p:cNvGrpSpPr/>
        <p:nvPr/>
      </p:nvGrpSpPr>
      <p:grpSpPr>
        <a:xfrm>
          <a:off x="0" y="0"/>
          <a:ext cx="0" cy="0"/>
          <a:chOff x="0" y="0"/>
          <a:chExt cx="0" cy="0"/>
        </a:xfrm>
      </p:grpSpPr>
      <p:sp>
        <p:nvSpPr>
          <p:cNvPr id="205" name="Google Shape;205;p32"/>
          <p:cNvSpPr/>
          <p:nvPr/>
        </p:nvSpPr>
        <p:spPr>
          <a:xfrm>
            <a:off x="0" y="0"/>
            <a:ext cx="9144000" cy="1286400"/>
          </a:xfrm>
          <a:prstGeom prst="rect">
            <a:avLst/>
          </a:prstGeom>
          <a:solidFill>
            <a:srgbClr val="52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207" name="Google Shape;207;p32"/>
          <p:cNvSpPr txBox="1">
            <a:spLocks noGrp="1"/>
          </p:cNvSpPr>
          <p:nvPr>
            <p:ph type="sldNum" idx="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208" name="Google Shape;208;p32"/>
          <p:cNvSpPr txBox="1">
            <a:spLocks noGrp="1"/>
          </p:cNvSpPr>
          <p:nvPr>
            <p:ph type="body" idx="1"/>
          </p:nvPr>
        </p:nvSpPr>
        <p:spPr>
          <a:xfrm>
            <a:off x="705725" y="1658525"/>
            <a:ext cx="8048100" cy="2261100"/>
          </a:xfrm>
          <a:prstGeom prst="rect">
            <a:avLst/>
          </a:prstGeom>
        </p:spPr>
        <p:txBody>
          <a:bodyPr spcFirstLastPara="1" wrap="square" lIns="91425" tIns="91425" rIns="91425" bIns="91425" anchor="t" anchorCtr="0">
            <a:noAutofit/>
          </a:bodyPr>
          <a:lstStyle>
            <a:lvl1pPr marL="457200" lvl="0" indent="-311150" algn="just" rtl="0">
              <a:spcBef>
                <a:spcPts val="0"/>
              </a:spcBef>
              <a:spcAft>
                <a:spcPts val="0"/>
              </a:spcAft>
              <a:buClr>
                <a:srgbClr val="1C355E"/>
              </a:buClr>
              <a:buSzPts val="1300"/>
              <a:buChar char="●"/>
              <a:defRPr b="0">
                <a:solidFill>
                  <a:srgbClr val="1C355E"/>
                </a:solidFill>
              </a:defRPr>
            </a:lvl1pPr>
            <a:lvl2pPr marL="914400" lvl="1" indent="-298450" algn="just" rtl="0">
              <a:spcBef>
                <a:spcPts val="1600"/>
              </a:spcBef>
              <a:spcAft>
                <a:spcPts val="0"/>
              </a:spcAft>
              <a:buClr>
                <a:srgbClr val="1C355E"/>
              </a:buClr>
              <a:buSzPts val="1100"/>
              <a:buChar char="○"/>
              <a:defRPr>
                <a:solidFill>
                  <a:srgbClr val="1C355E"/>
                </a:solidFill>
              </a:defRPr>
            </a:lvl2pPr>
            <a:lvl3pPr marL="1371600" lvl="2" indent="-298450" algn="just" rtl="0">
              <a:spcBef>
                <a:spcPts val="1600"/>
              </a:spcBef>
              <a:spcAft>
                <a:spcPts val="0"/>
              </a:spcAft>
              <a:buClr>
                <a:srgbClr val="1C355E"/>
              </a:buClr>
              <a:buSzPts val="1100"/>
              <a:buChar char="■"/>
              <a:defRPr>
                <a:solidFill>
                  <a:srgbClr val="1C355E"/>
                </a:solidFill>
              </a:defRPr>
            </a:lvl3pPr>
            <a:lvl4pPr marL="1828800" lvl="3" indent="-298450" algn="just" rtl="0">
              <a:spcBef>
                <a:spcPts val="1600"/>
              </a:spcBef>
              <a:spcAft>
                <a:spcPts val="0"/>
              </a:spcAft>
              <a:buClr>
                <a:srgbClr val="1C355E"/>
              </a:buClr>
              <a:buSzPts val="1100"/>
              <a:buChar char="●"/>
              <a:defRPr>
                <a:solidFill>
                  <a:srgbClr val="1C355E"/>
                </a:solidFill>
              </a:defRPr>
            </a:lvl4pPr>
            <a:lvl5pPr marL="2286000" lvl="4" indent="-298450" algn="just" rtl="0">
              <a:spcBef>
                <a:spcPts val="1600"/>
              </a:spcBef>
              <a:spcAft>
                <a:spcPts val="0"/>
              </a:spcAft>
              <a:buClr>
                <a:srgbClr val="1C355E"/>
              </a:buClr>
              <a:buSzPts val="1100"/>
              <a:buChar char="○"/>
              <a:defRPr>
                <a:solidFill>
                  <a:srgbClr val="1C355E"/>
                </a:solidFill>
              </a:defRPr>
            </a:lvl5pPr>
            <a:lvl6pPr marL="2743200" lvl="5" indent="-298450" algn="just" rtl="0">
              <a:spcBef>
                <a:spcPts val="1600"/>
              </a:spcBef>
              <a:spcAft>
                <a:spcPts val="0"/>
              </a:spcAft>
              <a:buClr>
                <a:srgbClr val="1C355E"/>
              </a:buClr>
              <a:buSzPts val="1100"/>
              <a:buChar char="■"/>
              <a:defRPr>
                <a:solidFill>
                  <a:srgbClr val="1C355E"/>
                </a:solidFill>
              </a:defRPr>
            </a:lvl6pPr>
            <a:lvl7pPr marL="3200400" lvl="6" indent="-298450" algn="just" rtl="0">
              <a:spcBef>
                <a:spcPts val="1600"/>
              </a:spcBef>
              <a:spcAft>
                <a:spcPts val="0"/>
              </a:spcAft>
              <a:buClr>
                <a:srgbClr val="1C355E"/>
              </a:buClr>
              <a:buSzPts val="1100"/>
              <a:buChar char="●"/>
              <a:defRPr>
                <a:solidFill>
                  <a:srgbClr val="1C355E"/>
                </a:solidFill>
              </a:defRPr>
            </a:lvl7pPr>
            <a:lvl8pPr marL="3657600" lvl="7" indent="-298450" algn="just" rtl="0">
              <a:spcBef>
                <a:spcPts val="1600"/>
              </a:spcBef>
              <a:spcAft>
                <a:spcPts val="0"/>
              </a:spcAft>
              <a:buClr>
                <a:srgbClr val="1C355E"/>
              </a:buClr>
              <a:buSzPts val="1100"/>
              <a:buChar char="○"/>
              <a:defRPr>
                <a:solidFill>
                  <a:srgbClr val="1C355E"/>
                </a:solidFill>
              </a:defRPr>
            </a:lvl8pPr>
            <a:lvl9pPr marL="4114800" lvl="8" indent="-298450" algn="just" rtl="0">
              <a:spcBef>
                <a:spcPts val="1600"/>
              </a:spcBef>
              <a:spcAft>
                <a:spcPts val="1600"/>
              </a:spcAft>
              <a:buClr>
                <a:srgbClr val="1C355E"/>
              </a:buClr>
              <a:buSzPts val="1100"/>
              <a:buChar char="■"/>
              <a:defRPr>
                <a:solidFill>
                  <a:srgbClr val="1C355E"/>
                </a:solidFill>
              </a:defRPr>
            </a:lvl9pPr>
          </a:lstStyle>
          <a:p>
            <a:endParaRPr/>
          </a:p>
        </p:txBody>
      </p:sp>
      <p:pic>
        <p:nvPicPr>
          <p:cNvPr id="209" name="Google Shape;209;p32"/>
          <p:cNvPicPr preferRelativeResize="0"/>
          <p:nvPr/>
        </p:nvPicPr>
        <p:blipFill rotWithShape="1">
          <a:blip r:embed="rId2">
            <a:alphaModFix amt="17000"/>
          </a:blip>
          <a:srcRect t="-7462" r="-8849" b="396"/>
          <a:stretch/>
        </p:blipFill>
        <p:spPr>
          <a:xfrm>
            <a:off x="7481000" y="-43500"/>
            <a:ext cx="1663001" cy="1623500"/>
          </a:xfrm>
          <a:prstGeom prst="rect">
            <a:avLst/>
          </a:prstGeom>
          <a:noFill/>
          <a:ln>
            <a:noFill/>
          </a:ln>
        </p:spPr>
      </p:pic>
      <p:pic>
        <p:nvPicPr>
          <p:cNvPr id="210" name="Google Shape;210;p32"/>
          <p:cNvPicPr preferRelativeResize="0"/>
          <p:nvPr/>
        </p:nvPicPr>
        <p:blipFill>
          <a:blip r:embed="rId3">
            <a:alphaModFix/>
          </a:blip>
          <a:stretch>
            <a:fillRect/>
          </a:stretch>
        </p:blipFill>
        <p:spPr>
          <a:xfrm flipH="1">
            <a:off x="-1" y="1286625"/>
            <a:ext cx="9144001" cy="140175"/>
          </a:xfrm>
          <a:prstGeom prst="rect">
            <a:avLst/>
          </a:prstGeom>
          <a:noFill/>
          <a:ln>
            <a:noFill/>
          </a:ln>
        </p:spPr>
      </p:pic>
      <p:sp>
        <p:nvSpPr>
          <p:cNvPr id="211" name="Google Shape;211;p32"/>
          <p:cNvSpPr txBox="1">
            <a:spLocks noGrp="1"/>
          </p:cNvSpPr>
          <p:nvPr>
            <p:ph type="title"/>
          </p:nvPr>
        </p:nvSpPr>
        <p:spPr>
          <a:xfrm>
            <a:off x="630000" y="306000"/>
            <a:ext cx="4599300" cy="1008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55E"/>
              </a:buClr>
              <a:buSzPts val="2600"/>
              <a:buNone/>
              <a:defRPr sz="2600">
                <a:solidFill>
                  <a:srgbClr val="1C355E"/>
                </a:solidFill>
              </a:defRPr>
            </a:lvl1pPr>
            <a:lvl2pPr lvl="1"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2pPr>
            <a:lvl3pPr lvl="2"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3pPr>
            <a:lvl4pPr lvl="3"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4pPr>
            <a:lvl5pPr lvl="4"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5pPr>
            <a:lvl6pPr lvl="5"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6pPr>
            <a:lvl7pPr lvl="6"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7pPr>
            <a:lvl8pPr lvl="7"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8pPr>
            <a:lvl9pPr lvl="8" rtl="0">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133064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 texto 1 columna + foto izq 1 1 1 1 1 1 1 1 1">
  <p:cSld name="Título + texto 1 columna + foto izq 1 1 1 1 1 1 1 1 1">
    <p:spTree>
      <p:nvGrpSpPr>
        <p:cNvPr id="1" name="Shape 26"/>
        <p:cNvGrpSpPr/>
        <p:nvPr/>
      </p:nvGrpSpPr>
      <p:grpSpPr>
        <a:xfrm>
          <a:off x="0" y="0"/>
          <a:ext cx="0" cy="0"/>
          <a:chOff x="0" y="0"/>
          <a:chExt cx="0" cy="0"/>
        </a:xfrm>
      </p:grpSpPr>
      <p:sp>
        <p:nvSpPr>
          <p:cNvPr id="27" name="Google Shape;27;p22"/>
          <p:cNvSpPr txBox="1">
            <a:spLocks noGrp="1"/>
          </p:cNvSpPr>
          <p:nvPr>
            <p:ph type="body" idx="1"/>
          </p:nvPr>
        </p:nvSpPr>
        <p:spPr>
          <a:xfrm>
            <a:off x="830825" y="1704625"/>
            <a:ext cx="1440000" cy="241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rgbClr val="1C355E"/>
              </a:buClr>
              <a:buSzPts val="1300"/>
              <a:buChar char="●"/>
              <a:defRPr b="0">
                <a:solidFill>
                  <a:srgbClr val="1C355E"/>
                </a:solidFill>
              </a:defRPr>
            </a:lvl1pPr>
            <a:lvl2pPr marL="914400" lvl="1" indent="-298450" algn="l">
              <a:lnSpc>
                <a:spcPct val="115000"/>
              </a:lnSpc>
              <a:spcBef>
                <a:spcPts val="1600"/>
              </a:spcBef>
              <a:spcAft>
                <a:spcPts val="0"/>
              </a:spcAft>
              <a:buClr>
                <a:srgbClr val="1C355E"/>
              </a:buClr>
              <a:buSzPts val="1100"/>
              <a:buChar char="○"/>
              <a:defRPr>
                <a:solidFill>
                  <a:srgbClr val="1C355E"/>
                </a:solidFill>
              </a:defRPr>
            </a:lvl2pPr>
            <a:lvl3pPr marL="1371600" lvl="2" indent="-298450" algn="l">
              <a:lnSpc>
                <a:spcPct val="115000"/>
              </a:lnSpc>
              <a:spcBef>
                <a:spcPts val="1600"/>
              </a:spcBef>
              <a:spcAft>
                <a:spcPts val="0"/>
              </a:spcAft>
              <a:buClr>
                <a:srgbClr val="1C355E"/>
              </a:buClr>
              <a:buSzPts val="1100"/>
              <a:buChar char="■"/>
              <a:defRPr>
                <a:solidFill>
                  <a:srgbClr val="1C355E"/>
                </a:solidFill>
              </a:defRPr>
            </a:lvl3pPr>
            <a:lvl4pPr marL="1828800" lvl="3" indent="-298450" algn="l">
              <a:lnSpc>
                <a:spcPct val="115000"/>
              </a:lnSpc>
              <a:spcBef>
                <a:spcPts val="1600"/>
              </a:spcBef>
              <a:spcAft>
                <a:spcPts val="0"/>
              </a:spcAft>
              <a:buClr>
                <a:srgbClr val="1C355E"/>
              </a:buClr>
              <a:buSzPts val="1100"/>
              <a:buChar char="●"/>
              <a:defRPr>
                <a:solidFill>
                  <a:srgbClr val="1C355E"/>
                </a:solidFill>
              </a:defRPr>
            </a:lvl4pPr>
            <a:lvl5pPr marL="2286000" lvl="4" indent="-298450" algn="l">
              <a:lnSpc>
                <a:spcPct val="115000"/>
              </a:lnSpc>
              <a:spcBef>
                <a:spcPts val="1600"/>
              </a:spcBef>
              <a:spcAft>
                <a:spcPts val="0"/>
              </a:spcAft>
              <a:buClr>
                <a:srgbClr val="1C355E"/>
              </a:buClr>
              <a:buSzPts val="1100"/>
              <a:buChar char="○"/>
              <a:defRPr>
                <a:solidFill>
                  <a:srgbClr val="1C355E"/>
                </a:solidFill>
              </a:defRPr>
            </a:lvl5pPr>
            <a:lvl6pPr marL="2743200" lvl="5" indent="-298450" algn="l">
              <a:lnSpc>
                <a:spcPct val="115000"/>
              </a:lnSpc>
              <a:spcBef>
                <a:spcPts val="1600"/>
              </a:spcBef>
              <a:spcAft>
                <a:spcPts val="0"/>
              </a:spcAft>
              <a:buClr>
                <a:srgbClr val="1C355E"/>
              </a:buClr>
              <a:buSzPts val="1100"/>
              <a:buChar char="■"/>
              <a:defRPr>
                <a:solidFill>
                  <a:srgbClr val="1C355E"/>
                </a:solidFill>
              </a:defRPr>
            </a:lvl6pPr>
            <a:lvl7pPr marL="3200400" lvl="6" indent="-298450" algn="l">
              <a:lnSpc>
                <a:spcPct val="115000"/>
              </a:lnSpc>
              <a:spcBef>
                <a:spcPts val="1600"/>
              </a:spcBef>
              <a:spcAft>
                <a:spcPts val="0"/>
              </a:spcAft>
              <a:buClr>
                <a:srgbClr val="1C355E"/>
              </a:buClr>
              <a:buSzPts val="1100"/>
              <a:buChar char="●"/>
              <a:defRPr>
                <a:solidFill>
                  <a:srgbClr val="1C355E"/>
                </a:solidFill>
              </a:defRPr>
            </a:lvl7pPr>
            <a:lvl8pPr marL="3657600" lvl="7" indent="-298450" algn="l">
              <a:lnSpc>
                <a:spcPct val="115000"/>
              </a:lnSpc>
              <a:spcBef>
                <a:spcPts val="1600"/>
              </a:spcBef>
              <a:spcAft>
                <a:spcPts val="0"/>
              </a:spcAft>
              <a:buClr>
                <a:srgbClr val="1C355E"/>
              </a:buClr>
              <a:buSzPts val="1100"/>
              <a:buChar char="○"/>
              <a:defRPr>
                <a:solidFill>
                  <a:srgbClr val="1C355E"/>
                </a:solidFill>
              </a:defRPr>
            </a:lvl8pPr>
            <a:lvl9pPr marL="4114800" lvl="8" indent="-298450" algn="l">
              <a:lnSpc>
                <a:spcPct val="115000"/>
              </a:lnSpc>
              <a:spcBef>
                <a:spcPts val="1600"/>
              </a:spcBef>
              <a:spcAft>
                <a:spcPts val="1600"/>
              </a:spcAft>
              <a:buClr>
                <a:srgbClr val="1C355E"/>
              </a:buClr>
              <a:buSzPts val="1100"/>
              <a:buChar char="■"/>
              <a:defRPr>
                <a:solidFill>
                  <a:srgbClr val="1C355E"/>
                </a:solidFill>
              </a:defRPr>
            </a:lvl9pPr>
          </a:lstStyle>
          <a:p>
            <a:endParaRPr/>
          </a:p>
        </p:txBody>
      </p:sp>
      <p:sp>
        <p:nvSpPr>
          <p:cNvPr id="28" name="Google Shape;28;p22"/>
          <p:cNvSpPr txBox="1">
            <a:spLocks noGrp="1"/>
          </p:cNvSpPr>
          <p:nvPr>
            <p:ph type="body" idx="2"/>
          </p:nvPr>
        </p:nvSpPr>
        <p:spPr>
          <a:xfrm>
            <a:off x="2831075" y="1704625"/>
            <a:ext cx="1440000" cy="241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rgbClr val="1C355E"/>
              </a:buClr>
              <a:buSzPts val="1300"/>
              <a:buChar char="●"/>
              <a:defRPr b="0">
                <a:solidFill>
                  <a:srgbClr val="1C355E"/>
                </a:solidFill>
              </a:defRPr>
            </a:lvl1pPr>
            <a:lvl2pPr marL="914400" lvl="1" indent="-298450" algn="l">
              <a:lnSpc>
                <a:spcPct val="115000"/>
              </a:lnSpc>
              <a:spcBef>
                <a:spcPts val="1600"/>
              </a:spcBef>
              <a:spcAft>
                <a:spcPts val="0"/>
              </a:spcAft>
              <a:buClr>
                <a:srgbClr val="1C355E"/>
              </a:buClr>
              <a:buSzPts val="1100"/>
              <a:buChar char="○"/>
              <a:defRPr>
                <a:solidFill>
                  <a:srgbClr val="1C355E"/>
                </a:solidFill>
              </a:defRPr>
            </a:lvl2pPr>
            <a:lvl3pPr marL="1371600" lvl="2" indent="-298450" algn="l">
              <a:lnSpc>
                <a:spcPct val="115000"/>
              </a:lnSpc>
              <a:spcBef>
                <a:spcPts val="1600"/>
              </a:spcBef>
              <a:spcAft>
                <a:spcPts val="0"/>
              </a:spcAft>
              <a:buClr>
                <a:srgbClr val="1C355E"/>
              </a:buClr>
              <a:buSzPts val="1100"/>
              <a:buChar char="■"/>
              <a:defRPr>
                <a:solidFill>
                  <a:srgbClr val="1C355E"/>
                </a:solidFill>
              </a:defRPr>
            </a:lvl3pPr>
            <a:lvl4pPr marL="1828800" lvl="3" indent="-298450" algn="l">
              <a:lnSpc>
                <a:spcPct val="115000"/>
              </a:lnSpc>
              <a:spcBef>
                <a:spcPts val="1600"/>
              </a:spcBef>
              <a:spcAft>
                <a:spcPts val="0"/>
              </a:spcAft>
              <a:buClr>
                <a:srgbClr val="1C355E"/>
              </a:buClr>
              <a:buSzPts val="1100"/>
              <a:buChar char="●"/>
              <a:defRPr>
                <a:solidFill>
                  <a:srgbClr val="1C355E"/>
                </a:solidFill>
              </a:defRPr>
            </a:lvl4pPr>
            <a:lvl5pPr marL="2286000" lvl="4" indent="-298450" algn="l">
              <a:lnSpc>
                <a:spcPct val="115000"/>
              </a:lnSpc>
              <a:spcBef>
                <a:spcPts val="1600"/>
              </a:spcBef>
              <a:spcAft>
                <a:spcPts val="0"/>
              </a:spcAft>
              <a:buClr>
                <a:srgbClr val="1C355E"/>
              </a:buClr>
              <a:buSzPts val="1100"/>
              <a:buChar char="○"/>
              <a:defRPr>
                <a:solidFill>
                  <a:srgbClr val="1C355E"/>
                </a:solidFill>
              </a:defRPr>
            </a:lvl5pPr>
            <a:lvl6pPr marL="2743200" lvl="5" indent="-298450" algn="l">
              <a:lnSpc>
                <a:spcPct val="115000"/>
              </a:lnSpc>
              <a:spcBef>
                <a:spcPts val="1600"/>
              </a:spcBef>
              <a:spcAft>
                <a:spcPts val="0"/>
              </a:spcAft>
              <a:buClr>
                <a:srgbClr val="1C355E"/>
              </a:buClr>
              <a:buSzPts val="1100"/>
              <a:buChar char="■"/>
              <a:defRPr>
                <a:solidFill>
                  <a:srgbClr val="1C355E"/>
                </a:solidFill>
              </a:defRPr>
            </a:lvl6pPr>
            <a:lvl7pPr marL="3200400" lvl="6" indent="-298450" algn="l">
              <a:lnSpc>
                <a:spcPct val="115000"/>
              </a:lnSpc>
              <a:spcBef>
                <a:spcPts val="1600"/>
              </a:spcBef>
              <a:spcAft>
                <a:spcPts val="0"/>
              </a:spcAft>
              <a:buClr>
                <a:srgbClr val="1C355E"/>
              </a:buClr>
              <a:buSzPts val="1100"/>
              <a:buChar char="●"/>
              <a:defRPr>
                <a:solidFill>
                  <a:srgbClr val="1C355E"/>
                </a:solidFill>
              </a:defRPr>
            </a:lvl7pPr>
            <a:lvl8pPr marL="3657600" lvl="7" indent="-298450" algn="l">
              <a:lnSpc>
                <a:spcPct val="115000"/>
              </a:lnSpc>
              <a:spcBef>
                <a:spcPts val="1600"/>
              </a:spcBef>
              <a:spcAft>
                <a:spcPts val="0"/>
              </a:spcAft>
              <a:buClr>
                <a:srgbClr val="1C355E"/>
              </a:buClr>
              <a:buSzPts val="1100"/>
              <a:buChar char="○"/>
              <a:defRPr>
                <a:solidFill>
                  <a:srgbClr val="1C355E"/>
                </a:solidFill>
              </a:defRPr>
            </a:lvl8pPr>
            <a:lvl9pPr marL="4114800" lvl="8" indent="-298450" algn="l">
              <a:lnSpc>
                <a:spcPct val="115000"/>
              </a:lnSpc>
              <a:spcBef>
                <a:spcPts val="1600"/>
              </a:spcBef>
              <a:spcAft>
                <a:spcPts val="1600"/>
              </a:spcAft>
              <a:buClr>
                <a:srgbClr val="1C355E"/>
              </a:buClr>
              <a:buSzPts val="1100"/>
              <a:buChar char="■"/>
              <a:defRPr>
                <a:solidFill>
                  <a:srgbClr val="1C355E"/>
                </a:solidFill>
              </a:defRPr>
            </a:lvl9pPr>
          </a:lstStyle>
          <a:p>
            <a:endParaRPr/>
          </a:p>
        </p:txBody>
      </p:sp>
      <p:sp>
        <p:nvSpPr>
          <p:cNvPr id="29" name="Google Shape;29;p22"/>
          <p:cNvSpPr txBox="1">
            <a:spLocks noGrp="1"/>
          </p:cNvSpPr>
          <p:nvPr>
            <p:ph type="body" idx="3"/>
          </p:nvPr>
        </p:nvSpPr>
        <p:spPr>
          <a:xfrm>
            <a:off x="4774175" y="1704625"/>
            <a:ext cx="1440000" cy="241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rgbClr val="1C355E"/>
              </a:buClr>
              <a:buSzPts val="1300"/>
              <a:buChar char="●"/>
              <a:defRPr b="0">
                <a:solidFill>
                  <a:srgbClr val="1C355E"/>
                </a:solidFill>
              </a:defRPr>
            </a:lvl1pPr>
            <a:lvl2pPr marL="914400" lvl="1" indent="-298450" algn="l">
              <a:lnSpc>
                <a:spcPct val="115000"/>
              </a:lnSpc>
              <a:spcBef>
                <a:spcPts val="1600"/>
              </a:spcBef>
              <a:spcAft>
                <a:spcPts val="0"/>
              </a:spcAft>
              <a:buClr>
                <a:srgbClr val="1C355E"/>
              </a:buClr>
              <a:buSzPts val="1100"/>
              <a:buChar char="○"/>
              <a:defRPr>
                <a:solidFill>
                  <a:srgbClr val="1C355E"/>
                </a:solidFill>
              </a:defRPr>
            </a:lvl2pPr>
            <a:lvl3pPr marL="1371600" lvl="2" indent="-298450" algn="l">
              <a:lnSpc>
                <a:spcPct val="115000"/>
              </a:lnSpc>
              <a:spcBef>
                <a:spcPts val="1600"/>
              </a:spcBef>
              <a:spcAft>
                <a:spcPts val="0"/>
              </a:spcAft>
              <a:buClr>
                <a:srgbClr val="1C355E"/>
              </a:buClr>
              <a:buSzPts val="1100"/>
              <a:buChar char="■"/>
              <a:defRPr>
                <a:solidFill>
                  <a:srgbClr val="1C355E"/>
                </a:solidFill>
              </a:defRPr>
            </a:lvl3pPr>
            <a:lvl4pPr marL="1828800" lvl="3" indent="-298450" algn="l">
              <a:lnSpc>
                <a:spcPct val="115000"/>
              </a:lnSpc>
              <a:spcBef>
                <a:spcPts val="1600"/>
              </a:spcBef>
              <a:spcAft>
                <a:spcPts val="0"/>
              </a:spcAft>
              <a:buClr>
                <a:srgbClr val="1C355E"/>
              </a:buClr>
              <a:buSzPts val="1100"/>
              <a:buChar char="●"/>
              <a:defRPr>
                <a:solidFill>
                  <a:srgbClr val="1C355E"/>
                </a:solidFill>
              </a:defRPr>
            </a:lvl4pPr>
            <a:lvl5pPr marL="2286000" lvl="4" indent="-298450" algn="l">
              <a:lnSpc>
                <a:spcPct val="115000"/>
              </a:lnSpc>
              <a:spcBef>
                <a:spcPts val="1600"/>
              </a:spcBef>
              <a:spcAft>
                <a:spcPts val="0"/>
              </a:spcAft>
              <a:buClr>
                <a:srgbClr val="1C355E"/>
              </a:buClr>
              <a:buSzPts val="1100"/>
              <a:buChar char="○"/>
              <a:defRPr>
                <a:solidFill>
                  <a:srgbClr val="1C355E"/>
                </a:solidFill>
              </a:defRPr>
            </a:lvl5pPr>
            <a:lvl6pPr marL="2743200" lvl="5" indent="-298450" algn="l">
              <a:lnSpc>
                <a:spcPct val="115000"/>
              </a:lnSpc>
              <a:spcBef>
                <a:spcPts val="1600"/>
              </a:spcBef>
              <a:spcAft>
                <a:spcPts val="0"/>
              </a:spcAft>
              <a:buClr>
                <a:srgbClr val="1C355E"/>
              </a:buClr>
              <a:buSzPts val="1100"/>
              <a:buChar char="■"/>
              <a:defRPr>
                <a:solidFill>
                  <a:srgbClr val="1C355E"/>
                </a:solidFill>
              </a:defRPr>
            </a:lvl6pPr>
            <a:lvl7pPr marL="3200400" lvl="6" indent="-298450" algn="l">
              <a:lnSpc>
                <a:spcPct val="115000"/>
              </a:lnSpc>
              <a:spcBef>
                <a:spcPts val="1600"/>
              </a:spcBef>
              <a:spcAft>
                <a:spcPts val="0"/>
              </a:spcAft>
              <a:buClr>
                <a:srgbClr val="1C355E"/>
              </a:buClr>
              <a:buSzPts val="1100"/>
              <a:buChar char="●"/>
              <a:defRPr>
                <a:solidFill>
                  <a:srgbClr val="1C355E"/>
                </a:solidFill>
              </a:defRPr>
            </a:lvl7pPr>
            <a:lvl8pPr marL="3657600" lvl="7" indent="-298450" algn="l">
              <a:lnSpc>
                <a:spcPct val="115000"/>
              </a:lnSpc>
              <a:spcBef>
                <a:spcPts val="1600"/>
              </a:spcBef>
              <a:spcAft>
                <a:spcPts val="0"/>
              </a:spcAft>
              <a:buClr>
                <a:srgbClr val="1C355E"/>
              </a:buClr>
              <a:buSzPts val="1100"/>
              <a:buChar char="○"/>
              <a:defRPr>
                <a:solidFill>
                  <a:srgbClr val="1C355E"/>
                </a:solidFill>
              </a:defRPr>
            </a:lvl8pPr>
            <a:lvl9pPr marL="4114800" lvl="8" indent="-298450" algn="l">
              <a:lnSpc>
                <a:spcPct val="115000"/>
              </a:lnSpc>
              <a:spcBef>
                <a:spcPts val="1600"/>
              </a:spcBef>
              <a:spcAft>
                <a:spcPts val="1600"/>
              </a:spcAft>
              <a:buClr>
                <a:srgbClr val="1C355E"/>
              </a:buClr>
              <a:buSzPts val="1100"/>
              <a:buChar char="■"/>
              <a:defRPr>
                <a:solidFill>
                  <a:srgbClr val="1C355E"/>
                </a:solidFill>
              </a:defRPr>
            </a:lvl9pPr>
          </a:lstStyle>
          <a:p>
            <a:endParaRPr/>
          </a:p>
        </p:txBody>
      </p:sp>
      <p:sp>
        <p:nvSpPr>
          <p:cNvPr id="30" name="Google Shape;30;p22"/>
          <p:cNvSpPr txBox="1">
            <a:spLocks noGrp="1"/>
          </p:cNvSpPr>
          <p:nvPr>
            <p:ph type="body" idx="4"/>
          </p:nvPr>
        </p:nvSpPr>
        <p:spPr>
          <a:xfrm>
            <a:off x="6774425" y="1704625"/>
            <a:ext cx="1440000" cy="241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rgbClr val="1C355E"/>
              </a:buClr>
              <a:buSzPts val="1300"/>
              <a:buChar char="●"/>
              <a:defRPr b="0">
                <a:solidFill>
                  <a:srgbClr val="1C355E"/>
                </a:solidFill>
              </a:defRPr>
            </a:lvl1pPr>
            <a:lvl2pPr marL="914400" lvl="1" indent="-298450" algn="l">
              <a:lnSpc>
                <a:spcPct val="115000"/>
              </a:lnSpc>
              <a:spcBef>
                <a:spcPts val="1600"/>
              </a:spcBef>
              <a:spcAft>
                <a:spcPts val="0"/>
              </a:spcAft>
              <a:buClr>
                <a:srgbClr val="1C355E"/>
              </a:buClr>
              <a:buSzPts val="1100"/>
              <a:buChar char="○"/>
              <a:defRPr>
                <a:solidFill>
                  <a:srgbClr val="1C355E"/>
                </a:solidFill>
              </a:defRPr>
            </a:lvl2pPr>
            <a:lvl3pPr marL="1371600" lvl="2" indent="-298450" algn="l">
              <a:lnSpc>
                <a:spcPct val="115000"/>
              </a:lnSpc>
              <a:spcBef>
                <a:spcPts val="1600"/>
              </a:spcBef>
              <a:spcAft>
                <a:spcPts val="0"/>
              </a:spcAft>
              <a:buClr>
                <a:srgbClr val="1C355E"/>
              </a:buClr>
              <a:buSzPts val="1100"/>
              <a:buChar char="■"/>
              <a:defRPr>
                <a:solidFill>
                  <a:srgbClr val="1C355E"/>
                </a:solidFill>
              </a:defRPr>
            </a:lvl3pPr>
            <a:lvl4pPr marL="1828800" lvl="3" indent="-298450" algn="l">
              <a:lnSpc>
                <a:spcPct val="115000"/>
              </a:lnSpc>
              <a:spcBef>
                <a:spcPts val="1600"/>
              </a:spcBef>
              <a:spcAft>
                <a:spcPts val="0"/>
              </a:spcAft>
              <a:buClr>
                <a:srgbClr val="1C355E"/>
              </a:buClr>
              <a:buSzPts val="1100"/>
              <a:buChar char="●"/>
              <a:defRPr>
                <a:solidFill>
                  <a:srgbClr val="1C355E"/>
                </a:solidFill>
              </a:defRPr>
            </a:lvl4pPr>
            <a:lvl5pPr marL="2286000" lvl="4" indent="-298450" algn="l">
              <a:lnSpc>
                <a:spcPct val="115000"/>
              </a:lnSpc>
              <a:spcBef>
                <a:spcPts val="1600"/>
              </a:spcBef>
              <a:spcAft>
                <a:spcPts val="0"/>
              </a:spcAft>
              <a:buClr>
                <a:srgbClr val="1C355E"/>
              </a:buClr>
              <a:buSzPts val="1100"/>
              <a:buChar char="○"/>
              <a:defRPr>
                <a:solidFill>
                  <a:srgbClr val="1C355E"/>
                </a:solidFill>
              </a:defRPr>
            </a:lvl5pPr>
            <a:lvl6pPr marL="2743200" lvl="5" indent="-298450" algn="l">
              <a:lnSpc>
                <a:spcPct val="115000"/>
              </a:lnSpc>
              <a:spcBef>
                <a:spcPts val="1600"/>
              </a:spcBef>
              <a:spcAft>
                <a:spcPts val="0"/>
              </a:spcAft>
              <a:buClr>
                <a:srgbClr val="1C355E"/>
              </a:buClr>
              <a:buSzPts val="1100"/>
              <a:buChar char="■"/>
              <a:defRPr>
                <a:solidFill>
                  <a:srgbClr val="1C355E"/>
                </a:solidFill>
              </a:defRPr>
            </a:lvl6pPr>
            <a:lvl7pPr marL="3200400" lvl="6" indent="-298450" algn="l">
              <a:lnSpc>
                <a:spcPct val="115000"/>
              </a:lnSpc>
              <a:spcBef>
                <a:spcPts val="1600"/>
              </a:spcBef>
              <a:spcAft>
                <a:spcPts val="0"/>
              </a:spcAft>
              <a:buClr>
                <a:srgbClr val="1C355E"/>
              </a:buClr>
              <a:buSzPts val="1100"/>
              <a:buChar char="●"/>
              <a:defRPr>
                <a:solidFill>
                  <a:srgbClr val="1C355E"/>
                </a:solidFill>
              </a:defRPr>
            </a:lvl7pPr>
            <a:lvl8pPr marL="3657600" lvl="7" indent="-298450" algn="l">
              <a:lnSpc>
                <a:spcPct val="115000"/>
              </a:lnSpc>
              <a:spcBef>
                <a:spcPts val="1600"/>
              </a:spcBef>
              <a:spcAft>
                <a:spcPts val="0"/>
              </a:spcAft>
              <a:buClr>
                <a:srgbClr val="1C355E"/>
              </a:buClr>
              <a:buSzPts val="1100"/>
              <a:buChar char="○"/>
              <a:defRPr>
                <a:solidFill>
                  <a:srgbClr val="1C355E"/>
                </a:solidFill>
              </a:defRPr>
            </a:lvl8pPr>
            <a:lvl9pPr marL="4114800" lvl="8" indent="-298450" algn="l">
              <a:lnSpc>
                <a:spcPct val="115000"/>
              </a:lnSpc>
              <a:spcBef>
                <a:spcPts val="1600"/>
              </a:spcBef>
              <a:spcAft>
                <a:spcPts val="1600"/>
              </a:spcAft>
              <a:buClr>
                <a:srgbClr val="1C355E"/>
              </a:buClr>
              <a:buSzPts val="1100"/>
              <a:buChar char="■"/>
              <a:defRPr>
                <a:solidFill>
                  <a:srgbClr val="1C355E"/>
                </a:solidFill>
              </a:defRPr>
            </a:lvl9pPr>
          </a:lstStyle>
          <a:p>
            <a:endParaRPr/>
          </a:p>
        </p:txBody>
      </p:sp>
      <p:sp>
        <p:nvSpPr>
          <p:cNvPr id="31" name="Google Shape;31;p22"/>
          <p:cNvSpPr/>
          <p:nvPr/>
        </p:nvSpPr>
        <p:spPr>
          <a:xfrm>
            <a:off x="0" y="0"/>
            <a:ext cx="9144000" cy="1286400"/>
          </a:xfrm>
          <a:prstGeom prst="rect">
            <a:avLst/>
          </a:prstGeom>
          <a:solidFill>
            <a:srgbClr val="52BD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22"/>
          <p:cNvPicPr preferRelativeResize="0"/>
          <p:nvPr/>
        </p:nvPicPr>
        <p:blipFill rotWithShape="1">
          <a:blip r:embed="rId2">
            <a:alphaModFix amt="17000"/>
          </a:blip>
          <a:srcRect t="-7462" r="-8848" b="396"/>
          <a:stretch/>
        </p:blipFill>
        <p:spPr>
          <a:xfrm>
            <a:off x="7481000" y="-43500"/>
            <a:ext cx="1663001" cy="1623500"/>
          </a:xfrm>
          <a:prstGeom prst="rect">
            <a:avLst/>
          </a:prstGeom>
          <a:noFill/>
          <a:ln>
            <a:noFill/>
          </a:ln>
        </p:spPr>
      </p:pic>
      <p:pic>
        <p:nvPicPr>
          <p:cNvPr id="33" name="Google Shape;33;p22"/>
          <p:cNvPicPr preferRelativeResize="0"/>
          <p:nvPr/>
        </p:nvPicPr>
        <p:blipFill rotWithShape="1">
          <a:blip r:embed="rId3">
            <a:alphaModFix/>
          </a:blip>
          <a:srcRect/>
          <a:stretch/>
        </p:blipFill>
        <p:spPr>
          <a:xfrm flipH="1">
            <a:off x="-1" y="1286625"/>
            <a:ext cx="9144001" cy="140175"/>
          </a:xfrm>
          <a:prstGeom prst="rect">
            <a:avLst/>
          </a:prstGeom>
          <a:noFill/>
          <a:ln>
            <a:noFill/>
          </a:ln>
        </p:spPr>
      </p:pic>
      <p:sp>
        <p:nvSpPr>
          <p:cNvPr id="34" name="Google Shape;34;p22"/>
          <p:cNvSpPr txBox="1">
            <a:spLocks noGrp="1"/>
          </p:cNvSpPr>
          <p:nvPr>
            <p:ph type="title"/>
          </p:nvPr>
        </p:nvSpPr>
        <p:spPr>
          <a:xfrm>
            <a:off x="630000" y="306000"/>
            <a:ext cx="3771300" cy="100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C355E"/>
              </a:buClr>
              <a:buSzPts val="2600"/>
              <a:buNone/>
              <a:defRPr sz="2600">
                <a:solidFill>
                  <a:srgbClr val="1C355E"/>
                </a:solidFill>
              </a:defRPr>
            </a:lvl1pPr>
            <a:lvl2pPr lvl="1"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2pPr>
            <a:lvl3pPr lvl="2"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3pPr>
            <a:lvl4pPr lvl="3"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4pPr>
            <a:lvl5pPr lvl="4"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5pPr>
            <a:lvl6pPr lvl="5"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6pPr>
            <a:lvl7pPr lvl="6"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7pPr>
            <a:lvl8pPr lvl="7"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8pPr>
            <a:lvl9pPr lvl="8"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9pPr>
          </a:lstStyle>
          <a:p>
            <a:endParaRPr/>
          </a:p>
        </p:txBody>
      </p:sp>
      <p:sp>
        <p:nvSpPr>
          <p:cNvPr id="35" name="Google Shape;35;p2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32388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con título azul oscuro">
  <p:cSld name="TITLE_1">
    <p:bg>
      <p:bgPr>
        <a:solidFill>
          <a:srgbClr val="52BDC3"/>
        </a:solidFill>
        <a:effectLst/>
      </p:bgPr>
    </p:bg>
    <p:spTree>
      <p:nvGrpSpPr>
        <p:cNvPr id="1" name="Shape 51"/>
        <p:cNvGrpSpPr/>
        <p:nvPr/>
      </p:nvGrpSpPr>
      <p:grpSpPr>
        <a:xfrm>
          <a:off x="0" y="0"/>
          <a:ext cx="0" cy="0"/>
          <a:chOff x="0" y="0"/>
          <a:chExt cx="0" cy="0"/>
        </a:xfrm>
      </p:grpSpPr>
      <p:sp>
        <p:nvSpPr>
          <p:cNvPr id="52" name="Google Shape;52;p25"/>
          <p:cNvSpPr/>
          <p:nvPr/>
        </p:nvSpPr>
        <p:spPr>
          <a:xfrm>
            <a:off x="0" y="0"/>
            <a:ext cx="9144000" cy="3714000"/>
          </a:xfrm>
          <a:prstGeom prst="rect">
            <a:avLst/>
          </a:prstGeom>
          <a:solidFill>
            <a:srgbClr val="1C35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 name="Google Shape;53;p25"/>
          <p:cNvPicPr preferRelativeResize="0"/>
          <p:nvPr/>
        </p:nvPicPr>
        <p:blipFill rotWithShape="1">
          <a:blip r:embed="rId2">
            <a:alphaModFix/>
          </a:blip>
          <a:srcRect/>
          <a:stretch/>
        </p:blipFill>
        <p:spPr>
          <a:xfrm flipH="1">
            <a:off x="-1" y="3655600"/>
            <a:ext cx="9144001" cy="140175"/>
          </a:xfrm>
          <a:prstGeom prst="rect">
            <a:avLst/>
          </a:prstGeom>
          <a:noFill/>
          <a:ln>
            <a:noFill/>
          </a:ln>
        </p:spPr>
      </p:pic>
      <p:sp>
        <p:nvSpPr>
          <p:cNvPr id="54" name="Google Shape;54;p25"/>
          <p:cNvSpPr/>
          <p:nvPr/>
        </p:nvSpPr>
        <p:spPr>
          <a:xfrm>
            <a:off x="5119200" y="-12150"/>
            <a:ext cx="4024800" cy="516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5"/>
          <p:cNvSpPr txBox="1">
            <a:spLocks noGrp="1"/>
          </p:cNvSpPr>
          <p:nvPr>
            <p:ph type="ctrTitle"/>
          </p:nvPr>
        </p:nvSpPr>
        <p:spPr>
          <a:xfrm>
            <a:off x="729625" y="1090725"/>
            <a:ext cx="38424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56" name="Google Shape;56;p25"/>
          <p:cNvSpPr txBox="1">
            <a:spLocks noGrp="1"/>
          </p:cNvSpPr>
          <p:nvPr>
            <p:ph type="subTitle" idx="1"/>
          </p:nvPr>
        </p:nvSpPr>
        <p:spPr>
          <a:xfrm>
            <a:off x="729625" y="3906550"/>
            <a:ext cx="3842400" cy="1101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None/>
              <a:defRPr sz="1600" b="0" i="1">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7" name="Google Shape;57;p2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
        <p:nvSpPr>
          <p:cNvPr id="59" name="Google Shape;59;p25"/>
          <p:cNvSpPr txBox="1">
            <a:spLocks noGrp="1"/>
          </p:cNvSpPr>
          <p:nvPr>
            <p:ph type="sldNum" idx="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 general" type="secHead">
  <p:cSld name="SECTION_HEADER">
    <p:bg>
      <p:bgPr>
        <a:solidFill>
          <a:srgbClr val="52BDC3"/>
        </a:solidFill>
        <a:effectLst/>
      </p:bgPr>
    </p:bg>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flipH="1">
            <a:off x="-1" y="1978650"/>
            <a:ext cx="9144001" cy="140175"/>
          </a:xfrm>
          <a:prstGeom prst="rect">
            <a:avLst/>
          </a:prstGeom>
          <a:noFill/>
          <a:ln>
            <a:noFill/>
          </a:ln>
        </p:spPr>
      </p:pic>
      <p:sp>
        <p:nvSpPr>
          <p:cNvPr id="62" name="Google Shape;62;p26"/>
          <p:cNvSpPr/>
          <p:nvPr/>
        </p:nvSpPr>
        <p:spPr>
          <a:xfrm>
            <a:off x="0" y="2118825"/>
            <a:ext cx="9144000" cy="3036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pic>
        <p:nvPicPr>
          <p:cNvPr id="65" name="Google Shape;65;p26"/>
          <p:cNvPicPr preferRelativeResize="0"/>
          <p:nvPr/>
        </p:nvPicPr>
        <p:blipFill rotWithShape="1">
          <a:blip r:embed="rId3">
            <a:alphaModFix amt="17000"/>
          </a:blip>
          <a:srcRect t="19628" b="383"/>
          <a:stretch/>
        </p:blipFill>
        <p:spPr>
          <a:xfrm>
            <a:off x="5274575" y="2118826"/>
            <a:ext cx="3810425" cy="3024625"/>
          </a:xfrm>
          <a:prstGeom prst="rect">
            <a:avLst/>
          </a:prstGeom>
          <a:noFill/>
          <a:ln>
            <a:noFill/>
          </a:ln>
        </p:spPr>
      </p:pic>
      <p:sp>
        <p:nvSpPr>
          <p:cNvPr id="66" name="Google Shape;66;p26"/>
          <p:cNvSpPr txBox="1">
            <a:spLocks noGrp="1"/>
          </p:cNvSpPr>
          <p:nvPr>
            <p:ph type="title"/>
          </p:nvPr>
        </p:nvSpPr>
        <p:spPr>
          <a:xfrm>
            <a:off x="1954400" y="212825"/>
            <a:ext cx="46419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7" name="Google Shape;67;p26"/>
          <p:cNvSpPr txBox="1">
            <a:spLocks noGrp="1"/>
          </p:cNvSpPr>
          <p:nvPr>
            <p:ph type="title" idx="2"/>
          </p:nvPr>
        </p:nvSpPr>
        <p:spPr>
          <a:xfrm>
            <a:off x="729450" y="733950"/>
            <a:ext cx="24087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 2 columnas" userDrawn="1">
  <p:cSld name="TITLE_AND_TWO_COLUMNS">
    <p:spTree>
      <p:nvGrpSpPr>
        <p:cNvPr id="1" name="Shape 68"/>
        <p:cNvGrpSpPr/>
        <p:nvPr/>
      </p:nvGrpSpPr>
      <p:grpSpPr>
        <a:xfrm>
          <a:off x="0" y="0"/>
          <a:ext cx="0" cy="0"/>
          <a:chOff x="0" y="0"/>
          <a:chExt cx="0" cy="0"/>
        </a:xfrm>
      </p:grpSpPr>
      <p:sp>
        <p:nvSpPr>
          <p:cNvPr id="70" name="Google Shape;70;p27"/>
          <p:cNvSpPr txBox="1">
            <a:spLocks noGrp="1"/>
          </p:cNvSpPr>
          <p:nvPr>
            <p:ph type="sldNum" idx="12"/>
          </p:nvPr>
        </p:nvSpPr>
        <p:spPr>
          <a:xfrm>
            <a:off x="4347074" y="486675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
        <p:nvSpPr>
          <p:cNvPr id="71" name="Google Shape;71;p27"/>
          <p:cNvSpPr txBox="1">
            <a:spLocks noGrp="1"/>
          </p:cNvSpPr>
          <p:nvPr>
            <p:ph type="title"/>
          </p:nvPr>
        </p:nvSpPr>
        <p:spPr>
          <a:xfrm>
            <a:off x="1157525" y="171321"/>
            <a:ext cx="5400000" cy="1024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C355E"/>
              </a:buClr>
              <a:buSzPts val="2600"/>
              <a:buNone/>
              <a:defRPr sz="2600">
                <a:solidFill>
                  <a:srgbClr val="1C355E"/>
                </a:solidFill>
              </a:defRPr>
            </a:lvl1pPr>
            <a:lvl2pPr lvl="1"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2pPr>
            <a:lvl3pPr lvl="2"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3pPr>
            <a:lvl4pPr lvl="3"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4pPr>
            <a:lvl5pPr lvl="4"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5pPr>
            <a:lvl6pPr lvl="5"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6pPr>
            <a:lvl7pPr lvl="6"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7pPr>
            <a:lvl8pPr lvl="7"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8pPr>
            <a:lvl9pPr lvl="8" algn="l">
              <a:lnSpc>
                <a:spcPct val="100000"/>
              </a:lnSpc>
              <a:spcBef>
                <a:spcPts val="0"/>
              </a:spcBef>
              <a:spcAft>
                <a:spcPts val="0"/>
              </a:spcAft>
              <a:buClr>
                <a:srgbClr val="1C355E"/>
              </a:buClr>
              <a:buSzPts val="2600"/>
              <a:buFont typeface="Roboto"/>
              <a:buNone/>
              <a:defRPr sz="2600">
                <a:solidFill>
                  <a:srgbClr val="1C355E"/>
                </a:solidFill>
                <a:latin typeface="Roboto"/>
                <a:ea typeface="Roboto"/>
                <a:cs typeface="Roboto"/>
                <a:sym typeface="Roboto"/>
              </a:defRPr>
            </a:lvl9pPr>
          </a:lstStyle>
          <a:p>
            <a:endParaRPr/>
          </a:p>
        </p:txBody>
      </p:sp>
      <p:pic>
        <p:nvPicPr>
          <p:cNvPr id="8" name="Imagen 7">
            <a:extLst>
              <a:ext uri="{FF2B5EF4-FFF2-40B4-BE49-F238E27FC236}">
                <a16:creationId xmlns:a16="http://schemas.microsoft.com/office/drawing/2014/main" id="{E3BAFD24-457E-FBF5-7029-674574944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960658"/>
            <a:ext cx="9144000" cy="365683"/>
          </a:xfrm>
          <a:prstGeom prst="rect">
            <a:avLst/>
          </a:prstGeom>
        </p:spPr>
      </p:pic>
      <p:pic>
        <p:nvPicPr>
          <p:cNvPr id="2" name="Imagen 1"/>
          <p:cNvPicPr>
            <a:picLocks noChangeAspect="1"/>
          </p:cNvPicPr>
          <p:nvPr userDrawn="1"/>
        </p:nvPicPr>
        <p:blipFill>
          <a:blip r:embed="rId3"/>
          <a:stretch>
            <a:fillRect/>
          </a:stretch>
        </p:blipFill>
        <p:spPr>
          <a:xfrm>
            <a:off x="6619523" y="7695"/>
            <a:ext cx="2524477" cy="1038370"/>
          </a:xfrm>
          <a:prstGeom prst="rect">
            <a:avLst/>
          </a:prstGeom>
        </p:spPr>
      </p:pic>
      <p:pic>
        <p:nvPicPr>
          <p:cNvPr id="3" name="Imagen 2"/>
          <p:cNvPicPr>
            <a:picLocks noChangeAspect="1"/>
          </p:cNvPicPr>
          <p:nvPr userDrawn="1"/>
        </p:nvPicPr>
        <p:blipFill>
          <a:blip r:embed="rId4"/>
          <a:stretch>
            <a:fillRect/>
          </a:stretch>
        </p:blipFill>
        <p:spPr>
          <a:xfrm>
            <a:off x="0" y="45989"/>
            <a:ext cx="1095528" cy="108600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de sección y descripción 1">
  <p:cSld name="SECTION_TITLE_AND_DESCRIPTION_4">
    <p:spTree>
      <p:nvGrpSpPr>
        <p:cNvPr id="1" name="Shape 75"/>
        <p:cNvGrpSpPr/>
        <p:nvPr/>
      </p:nvGrpSpPr>
      <p:grpSpPr>
        <a:xfrm>
          <a:off x="0" y="0"/>
          <a:ext cx="0" cy="0"/>
          <a:chOff x="0" y="0"/>
          <a:chExt cx="0" cy="0"/>
        </a:xfrm>
      </p:grpSpPr>
      <p:sp>
        <p:nvSpPr>
          <p:cNvPr id="76" name="Google Shape;76;p28"/>
          <p:cNvSpPr/>
          <p:nvPr/>
        </p:nvSpPr>
        <p:spPr>
          <a:xfrm>
            <a:off x="4690800" y="-459150"/>
            <a:ext cx="6061800" cy="6061800"/>
          </a:xfrm>
          <a:prstGeom prst="rect">
            <a:avLst/>
          </a:prstGeom>
          <a:solidFill>
            <a:srgbClr val="52BD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7" name="Google Shape;77;p28"/>
          <p:cNvPicPr preferRelativeResize="0"/>
          <p:nvPr/>
        </p:nvPicPr>
        <p:blipFill rotWithShape="1">
          <a:blip r:embed="rId2">
            <a:alphaModFix amt="17000"/>
          </a:blip>
          <a:srcRect t="385" b="386"/>
          <a:stretch/>
        </p:blipFill>
        <p:spPr>
          <a:xfrm>
            <a:off x="5833650" y="286203"/>
            <a:ext cx="3810425" cy="3752101"/>
          </a:xfrm>
          <a:prstGeom prst="rect">
            <a:avLst/>
          </a:prstGeom>
          <a:noFill/>
          <a:ln>
            <a:noFill/>
          </a:ln>
        </p:spPr>
      </p:pic>
      <p:sp>
        <p:nvSpPr>
          <p:cNvPr id="78" name="Google Shape;78;p28"/>
          <p:cNvSpPr txBox="1">
            <a:spLocks noGrp="1"/>
          </p:cNvSpPr>
          <p:nvPr>
            <p:ph type="title"/>
          </p:nvPr>
        </p:nvSpPr>
        <p:spPr>
          <a:xfrm>
            <a:off x="504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Clr>
                <a:schemeClr val="lt1"/>
              </a:buClr>
              <a:buSzPts val="2600"/>
              <a:buNone/>
              <a:defRPr sz="2600">
                <a:solidFill>
                  <a:schemeClr val="lt1"/>
                </a:solidFill>
              </a:defRPr>
            </a:lvl2pPr>
            <a:lvl3pPr lvl="2" algn="l">
              <a:lnSpc>
                <a:spcPct val="100000"/>
              </a:lnSpc>
              <a:spcBef>
                <a:spcPts val="0"/>
              </a:spcBef>
              <a:spcAft>
                <a:spcPts val="0"/>
              </a:spcAft>
              <a:buClr>
                <a:schemeClr val="lt1"/>
              </a:buClr>
              <a:buSzPts val="2600"/>
              <a:buNone/>
              <a:defRPr sz="2600">
                <a:solidFill>
                  <a:schemeClr val="lt1"/>
                </a:solidFill>
              </a:defRPr>
            </a:lvl3pPr>
            <a:lvl4pPr lvl="3" algn="l">
              <a:lnSpc>
                <a:spcPct val="100000"/>
              </a:lnSpc>
              <a:spcBef>
                <a:spcPts val="0"/>
              </a:spcBef>
              <a:spcAft>
                <a:spcPts val="0"/>
              </a:spcAft>
              <a:buClr>
                <a:schemeClr val="lt1"/>
              </a:buClr>
              <a:buSzPts val="2600"/>
              <a:buNone/>
              <a:defRPr sz="2600">
                <a:solidFill>
                  <a:schemeClr val="lt1"/>
                </a:solidFill>
              </a:defRPr>
            </a:lvl4pPr>
            <a:lvl5pPr lvl="4" algn="l">
              <a:lnSpc>
                <a:spcPct val="100000"/>
              </a:lnSpc>
              <a:spcBef>
                <a:spcPts val="0"/>
              </a:spcBef>
              <a:spcAft>
                <a:spcPts val="0"/>
              </a:spcAft>
              <a:buClr>
                <a:schemeClr val="lt1"/>
              </a:buClr>
              <a:buSzPts val="2600"/>
              <a:buNone/>
              <a:defRPr sz="2600">
                <a:solidFill>
                  <a:schemeClr val="lt1"/>
                </a:solidFill>
              </a:defRPr>
            </a:lvl5pPr>
            <a:lvl6pPr lvl="5" algn="l">
              <a:lnSpc>
                <a:spcPct val="100000"/>
              </a:lnSpc>
              <a:spcBef>
                <a:spcPts val="0"/>
              </a:spcBef>
              <a:spcAft>
                <a:spcPts val="0"/>
              </a:spcAft>
              <a:buClr>
                <a:schemeClr val="lt1"/>
              </a:buClr>
              <a:buSzPts val="2600"/>
              <a:buNone/>
              <a:defRPr sz="2600">
                <a:solidFill>
                  <a:schemeClr val="lt1"/>
                </a:solidFill>
              </a:defRPr>
            </a:lvl6pPr>
            <a:lvl7pPr lvl="6" algn="l">
              <a:lnSpc>
                <a:spcPct val="100000"/>
              </a:lnSpc>
              <a:spcBef>
                <a:spcPts val="0"/>
              </a:spcBef>
              <a:spcAft>
                <a:spcPts val="0"/>
              </a:spcAft>
              <a:buClr>
                <a:schemeClr val="lt1"/>
              </a:buClr>
              <a:buSzPts val="2600"/>
              <a:buNone/>
              <a:defRPr sz="2600">
                <a:solidFill>
                  <a:schemeClr val="lt1"/>
                </a:solidFill>
              </a:defRPr>
            </a:lvl7pPr>
            <a:lvl8pPr lvl="7" algn="l">
              <a:lnSpc>
                <a:spcPct val="100000"/>
              </a:lnSpc>
              <a:spcBef>
                <a:spcPts val="0"/>
              </a:spcBef>
              <a:spcAft>
                <a:spcPts val="0"/>
              </a:spcAft>
              <a:buClr>
                <a:schemeClr val="lt1"/>
              </a:buClr>
              <a:buSzPts val="2600"/>
              <a:buNone/>
              <a:defRPr sz="2600">
                <a:solidFill>
                  <a:schemeClr val="lt1"/>
                </a:solidFill>
              </a:defRPr>
            </a:lvl8pPr>
            <a:lvl9pPr lvl="8" algn="l">
              <a:lnSpc>
                <a:spcPct val="100000"/>
              </a:lnSpc>
              <a:spcBef>
                <a:spcPts val="0"/>
              </a:spcBef>
              <a:spcAft>
                <a:spcPts val="0"/>
              </a:spcAft>
              <a:buClr>
                <a:schemeClr val="lt1"/>
              </a:buClr>
              <a:buSzPts val="2600"/>
              <a:buNone/>
              <a:defRPr sz="2600">
                <a:solidFill>
                  <a:schemeClr val="lt1"/>
                </a:solidFill>
              </a:defRPr>
            </a:lvl9pPr>
          </a:lstStyle>
          <a:p>
            <a:endParaRPr/>
          </a:p>
        </p:txBody>
      </p:sp>
      <p:sp>
        <p:nvSpPr>
          <p:cNvPr id="79" name="Google Shape;79;p28"/>
          <p:cNvSpPr txBox="1">
            <a:spLocks noGrp="1"/>
          </p:cNvSpPr>
          <p:nvPr>
            <p:ph type="subTitle" idx="1"/>
          </p:nvPr>
        </p:nvSpPr>
        <p:spPr>
          <a:xfrm>
            <a:off x="504000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80" name="Google Shape;80;p28"/>
          <p:cNvSpPr txBox="1">
            <a:spLocks noGrp="1"/>
          </p:cNvSpPr>
          <p:nvPr>
            <p:ph type="body" idx="2"/>
          </p:nvPr>
        </p:nvSpPr>
        <p:spPr>
          <a:xfrm>
            <a:off x="602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just">
              <a:lnSpc>
                <a:spcPct val="115000"/>
              </a:lnSpc>
              <a:spcBef>
                <a:spcPts val="0"/>
              </a:spcBef>
              <a:spcAft>
                <a:spcPts val="0"/>
              </a:spcAft>
              <a:buClr>
                <a:srgbClr val="52BDC3"/>
              </a:buClr>
              <a:buSzPts val="1300"/>
              <a:buChar char="●"/>
              <a:defRPr b="0">
                <a:solidFill>
                  <a:srgbClr val="52BDC3"/>
                </a:solidFill>
              </a:defRPr>
            </a:lvl1pPr>
            <a:lvl2pPr marL="914400" lvl="1" indent="-298450" algn="just">
              <a:lnSpc>
                <a:spcPct val="115000"/>
              </a:lnSpc>
              <a:spcBef>
                <a:spcPts val="1600"/>
              </a:spcBef>
              <a:spcAft>
                <a:spcPts val="0"/>
              </a:spcAft>
              <a:buClr>
                <a:srgbClr val="52BDC3"/>
              </a:buClr>
              <a:buSzPts val="1100"/>
              <a:buChar char="○"/>
              <a:defRPr>
                <a:solidFill>
                  <a:srgbClr val="52BDC3"/>
                </a:solidFill>
              </a:defRPr>
            </a:lvl2pPr>
            <a:lvl3pPr marL="1371600" lvl="2" indent="-298450" algn="just">
              <a:lnSpc>
                <a:spcPct val="115000"/>
              </a:lnSpc>
              <a:spcBef>
                <a:spcPts val="1600"/>
              </a:spcBef>
              <a:spcAft>
                <a:spcPts val="0"/>
              </a:spcAft>
              <a:buClr>
                <a:srgbClr val="52BDC3"/>
              </a:buClr>
              <a:buSzPts val="1100"/>
              <a:buChar char="■"/>
              <a:defRPr>
                <a:solidFill>
                  <a:srgbClr val="52BDC3"/>
                </a:solidFill>
              </a:defRPr>
            </a:lvl3pPr>
            <a:lvl4pPr marL="1828800" lvl="3" indent="-298450" algn="just">
              <a:lnSpc>
                <a:spcPct val="115000"/>
              </a:lnSpc>
              <a:spcBef>
                <a:spcPts val="1600"/>
              </a:spcBef>
              <a:spcAft>
                <a:spcPts val="0"/>
              </a:spcAft>
              <a:buClr>
                <a:srgbClr val="52BDC3"/>
              </a:buClr>
              <a:buSzPts val="1100"/>
              <a:buChar char="●"/>
              <a:defRPr>
                <a:solidFill>
                  <a:srgbClr val="52BDC3"/>
                </a:solidFill>
              </a:defRPr>
            </a:lvl4pPr>
            <a:lvl5pPr marL="2286000" lvl="4" indent="-298450" algn="just">
              <a:lnSpc>
                <a:spcPct val="115000"/>
              </a:lnSpc>
              <a:spcBef>
                <a:spcPts val="1600"/>
              </a:spcBef>
              <a:spcAft>
                <a:spcPts val="0"/>
              </a:spcAft>
              <a:buClr>
                <a:srgbClr val="52BDC3"/>
              </a:buClr>
              <a:buSzPts val="1100"/>
              <a:buChar char="○"/>
              <a:defRPr>
                <a:solidFill>
                  <a:srgbClr val="52BDC3"/>
                </a:solidFill>
              </a:defRPr>
            </a:lvl5pPr>
            <a:lvl6pPr marL="2743200" lvl="5" indent="-298450" algn="just">
              <a:lnSpc>
                <a:spcPct val="115000"/>
              </a:lnSpc>
              <a:spcBef>
                <a:spcPts val="1600"/>
              </a:spcBef>
              <a:spcAft>
                <a:spcPts val="0"/>
              </a:spcAft>
              <a:buClr>
                <a:srgbClr val="52BDC3"/>
              </a:buClr>
              <a:buSzPts val="1100"/>
              <a:buChar char="■"/>
              <a:defRPr>
                <a:solidFill>
                  <a:srgbClr val="52BDC3"/>
                </a:solidFill>
              </a:defRPr>
            </a:lvl6pPr>
            <a:lvl7pPr marL="3200400" lvl="6" indent="-298450" algn="just">
              <a:lnSpc>
                <a:spcPct val="115000"/>
              </a:lnSpc>
              <a:spcBef>
                <a:spcPts val="1600"/>
              </a:spcBef>
              <a:spcAft>
                <a:spcPts val="0"/>
              </a:spcAft>
              <a:buClr>
                <a:srgbClr val="52BDC3"/>
              </a:buClr>
              <a:buSzPts val="1100"/>
              <a:buChar char="●"/>
              <a:defRPr>
                <a:solidFill>
                  <a:srgbClr val="52BDC3"/>
                </a:solidFill>
              </a:defRPr>
            </a:lvl7pPr>
            <a:lvl8pPr marL="3657600" lvl="7" indent="-298450" algn="just">
              <a:lnSpc>
                <a:spcPct val="115000"/>
              </a:lnSpc>
              <a:spcBef>
                <a:spcPts val="1600"/>
              </a:spcBef>
              <a:spcAft>
                <a:spcPts val="0"/>
              </a:spcAft>
              <a:buClr>
                <a:srgbClr val="52BDC3"/>
              </a:buClr>
              <a:buSzPts val="1100"/>
              <a:buChar char="○"/>
              <a:defRPr>
                <a:solidFill>
                  <a:srgbClr val="52BDC3"/>
                </a:solidFill>
              </a:defRPr>
            </a:lvl8pPr>
            <a:lvl9pPr marL="4114800" lvl="8" indent="-298450" algn="just">
              <a:lnSpc>
                <a:spcPct val="115000"/>
              </a:lnSpc>
              <a:spcBef>
                <a:spcPts val="1600"/>
              </a:spcBef>
              <a:spcAft>
                <a:spcPts val="1600"/>
              </a:spcAft>
              <a:buClr>
                <a:srgbClr val="52BDC3"/>
              </a:buClr>
              <a:buSzPts val="1100"/>
              <a:buChar char="■"/>
              <a:defRPr>
                <a:solidFill>
                  <a:srgbClr val="52BDC3"/>
                </a:solidFill>
              </a:defRPr>
            </a:lvl9pPr>
          </a:lstStyle>
          <a:p>
            <a:endParaRPr/>
          </a:p>
        </p:txBody>
      </p:sp>
      <p:sp>
        <p:nvSpPr>
          <p:cNvPr id="81" name="Google Shape;81;p2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de sección y descripción 3">
  <p:cSld name="SECTION_TITLE_AND_DESCRIPTION_3">
    <p:spTree>
      <p:nvGrpSpPr>
        <p:cNvPr id="1" name="Shape 82"/>
        <p:cNvGrpSpPr/>
        <p:nvPr/>
      </p:nvGrpSpPr>
      <p:grpSpPr>
        <a:xfrm>
          <a:off x="0" y="0"/>
          <a:ext cx="0" cy="0"/>
          <a:chOff x="0" y="0"/>
          <a:chExt cx="0" cy="0"/>
        </a:xfrm>
      </p:grpSpPr>
      <p:sp>
        <p:nvSpPr>
          <p:cNvPr id="83" name="Google Shape;83;p29"/>
          <p:cNvSpPr/>
          <p:nvPr/>
        </p:nvSpPr>
        <p:spPr>
          <a:xfrm>
            <a:off x="-1928375" y="-459150"/>
            <a:ext cx="6061800" cy="6061800"/>
          </a:xfrm>
          <a:prstGeom prst="rect">
            <a:avLst/>
          </a:prstGeom>
          <a:solidFill>
            <a:srgbClr val="1C35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4" name="Google Shape;84;p29"/>
          <p:cNvPicPr preferRelativeResize="0"/>
          <p:nvPr/>
        </p:nvPicPr>
        <p:blipFill rotWithShape="1">
          <a:blip r:embed="rId2">
            <a:alphaModFix amt="17000"/>
          </a:blip>
          <a:srcRect t="385" b="386"/>
          <a:stretch/>
        </p:blipFill>
        <p:spPr>
          <a:xfrm>
            <a:off x="-717062" y="286203"/>
            <a:ext cx="3810425" cy="3752101"/>
          </a:xfrm>
          <a:prstGeom prst="rect">
            <a:avLst/>
          </a:prstGeom>
          <a:noFill/>
          <a:ln>
            <a:noFill/>
          </a:ln>
        </p:spPr>
      </p:pic>
      <p:sp>
        <p:nvSpPr>
          <p:cNvPr id="85" name="Google Shape;85;p29"/>
          <p:cNvSpPr txBox="1">
            <a:spLocks noGrp="1"/>
          </p:cNvSpPr>
          <p:nvPr>
            <p:ph type="title"/>
          </p:nvPr>
        </p:nvSpPr>
        <p:spPr>
          <a:xfrm>
            <a:off x="576000" y="1318650"/>
            <a:ext cx="3300900" cy="16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600"/>
              <a:buNone/>
              <a:defRPr sz="2600">
                <a:solidFill>
                  <a:schemeClr val="lt1"/>
                </a:solidFill>
              </a:defRPr>
            </a:lvl1pPr>
            <a:lvl2pPr lvl="1" algn="r">
              <a:lnSpc>
                <a:spcPct val="100000"/>
              </a:lnSpc>
              <a:spcBef>
                <a:spcPts val="0"/>
              </a:spcBef>
              <a:spcAft>
                <a:spcPts val="0"/>
              </a:spcAft>
              <a:buClr>
                <a:schemeClr val="lt1"/>
              </a:buClr>
              <a:buSzPts val="2600"/>
              <a:buNone/>
              <a:defRPr sz="2600">
                <a:solidFill>
                  <a:schemeClr val="lt1"/>
                </a:solidFill>
              </a:defRPr>
            </a:lvl2pPr>
            <a:lvl3pPr lvl="2" algn="r">
              <a:lnSpc>
                <a:spcPct val="100000"/>
              </a:lnSpc>
              <a:spcBef>
                <a:spcPts val="0"/>
              </a:spcBef>
              <a:spcAft>
                <a:spcPts val="0"/>
              </a:spcAft>
              <a:buClr>
                <a:schemeClr val="lt1"/>
              </a:buClr>
              <a:buSzPts val="2600"/>
              <a:buNone/>
              <a:defRPr sz="2600">
                <a:solidFill>
                  <a:schemeClr val="lt1"/>
                </a:solidFill>
              </a:defRPr>
            </a:lvl3pPr>
            <a:lvl4pPr lvl="3" algn="r">
              <a:lnSpc>
                <a:spcPct val="100000"/>
              </a:lnSpc>
              <a:spcBef>
                <a:spcPts val="0"/>
              </a:spcBef>
              <a:spcAft>
                <a:spcPts val="0"/>
              </a:spcAft>
              <a:buClr>
                <a:schemeClr val="lt1"/>
              </a:buClr>
              <a:buSzPts val="2600"/>
              <a:buNone/>
              <a:defRPr sz="2600">
                <a:solidFill>
                  <a:schemeClr val="lt1"/>
                </a:solidFill>
              </a:defRPr>
            </a:lvl4pPr>
            <a:lvl5pPr lvl="4" algn="r">
              <a:lnSpc>
                <a:spcPct val="100000"/>
              </a:lnSpc>
              <a:spcBef>
                <a:spcPts val="0"/>
              </a:spcBef>
              <a:spcAft>
                <a:spcPts val="0"/>
              </a:spcAft>
              <a:buClr>
                <a:schemeClr val="lt1"/>
              </a:buClr>
              <a:buSzPts val="2600"/>
              <a:buNone/>
              <a:defRPr sz="2600">
                <a:solidFill>
                  <a:schemeClr val="lt1"/>
                </a:solidFill>
              </a:defRPr>
            </a:lvl5pPr>
            <a:lvl6pPr lvl="5" algn="r">
              <a:lnSpc>
                <a:spcPct val="100000"/>
              </a:lnSpc>
              <a:spcBef>
                <a:spcPts val="0"/>
              </a:spcBef>
              <a:spcAft>
                <a:spcPts val="0"/>
              </a:spcAft>
              <a:buClr>
                <a:schemeClr val="lt1"/>
              </a:buClr>
              <a:buSzPts val="2600"/>
              <a:buNone/>
              <a:defRPr sz="2600">
                <a:solidFill>
                  <a:schemeClr val="lt1"/>
                </a:solidFill>
              </a:defRPr>
            </a:lvl6pPr>
            <a:lvl7pPr lvl="6" algn="r">
              <a:lnSpc>
                <a:spcPct val="100000"/>
              </a:lnSpc>
              <a:spcBef>
                <a:spcPts val="0"/>
              </a:spcBef>
              <a:spcAft>
                <a:spcPts val="0"/>
              </a:spcAft>
              <a:buClr>
                <a:schemeClr val="lt1"/>
              </a:buClr>
              <a:buSzPts val="2600"/>
              <a:buNone/>
              <a:defRPr sz="2600">
                <a:solidFill>
                  <a:schemeClr val="lt1"/>
                </a:solidFill>
              </a:defRPr>
            </a:lvl7pPr>
            <a:lvl8pPr lvl="7" algn="r">
              <a:lnSpc>
                <a:spcPct val="100000"/>
              </a:lnSpc>
              <a:spcBef>
                <a:spcPts val="0"/>
              </a:spcBef>
              <a:spcAft>
                <a:spcPts val="0"/>
              </a:spcAft>
              <a:buClr>
                <a:schemeClr val="lt1"/>
              </a:buClr>
              <a:buSzPts val="2600"/>
              <a:buNone/>
              <a:defRPr sz="2600">
                <a:solidFill>
                  <a:schemeClr val="lt1"/>
                </a:solidFill>
              </a:defRPr>
            </a:lvl8pPr>
            <a:lvl9pPr lvl="8" algn="r">
              <a:lnSpc>
                <a:spcPct val="100000"/>
              </a:lnSpc>
              <a:spcBef>
                <a:spcPts val="0"/>
              </a:spcBef>
              <a:spcAft>
                <a:spcPts val="0"/>
              </a:spcAft>
              <a:buClr>
                <a:schemeClr val="lt1"/>
              </a:buClr>
              <a:buSzPts val="2600"/>
              <a:buNone/>
              <a:defRPr sz="2600">
                <a:solidFill>
                  <a:schemeClr val="lt1"/>
                </a:solidFill>
              </a:defRPr>
            </a:lvl9pPr>
          </a:lstStyle>
          <a:p>
            <a:endParaRPr/>
          </a:p>
        </p:txBody>
      </p:sp>
      <p:sp>
        <p:nvSpPr>
          <p:cNvPr id="86" name="Google Shape;86;p29"/>
          <p:cNvSpPr txBox="1">
            <a:spLocks noGrp="1"/>
          </p:cNvSpPr>
          <p:nvPr>
            <p:ph type="subTitle" idx="1"/>
          </p:nvPr>
        </p:nvSpPr>
        <p:spPr>
          <a:xfrm>
            <a:off x="580950" y="3161525"/>
            <a:ext cx="3300900" cy="759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600"/>
              <a:buNone/>
              <a:defRPr sz="1600">
                <a:solidFill>
                  <a:schemeClr val="lt1"/>
                </a:solidFill>
              </a:defRPr>
            </a:lvl1pPr>
            <a:lvl2pPr lvl="1" algn="r">
              <a:lnSpc>
                <a:spcPct val="100000"/>
              </a:lnSpc>
              <a:spcBef>
                <a:spcPts val="0"/>
              </a:spcBef>
              <a:spcAft>
                <a:spcPts val="0"/>
              </a:spcAft>
              <a:buClr>
                <a:schemeClr val="lt1"/>
              </a:buClr>
              <a:buSzPts val="1600"/>
              <a:buNone/>
              <a:defRPr sz="1600">
                <a:solidFill>
                  <a:schemeClr val="lt1"/>
                </a:solidFill>
              </a:defRPr>
            </a:lvl2pPr>
            <a:lvl3pPr lvl="2" algn="r">
              <a:lnSpc>
                <a:spcPct val="100000"/>
              </a:lnSpc>
              <a:spcBef>
                <a:spcPts val="0"/>
              </a:spcBef>
              <a:spcAft>
                <a:spcPts val="0"/>
              </a:spcAft>
              <a:buClr>
                <a:schemeClr val="lt1"/>
              </a:buClr>
              <a:buSzPts val="1600"/>
              <a:buNone/>
              <a:defRPr sz="1600">
                <a:solidFill>
                  <a:schemeClr val="lt1"/>
                </a:solidFill>
              </a:defRPr>
            </a:lvl3pPr>
            <a:lvl4pPr lvl="3" algn="r">
              <a:lnSpc>
                <a:spcPct val="100000"/>
              </a:lnSpc>
              <a:spcBef>
                <a:spcPts val="0"/>
              </a:spcBef>
              <a:spcAft>
                <a:spcPts val="0"/>
              </a:spcAft>
              <a:buClr>
                <a:schemeClr val="lt1"/>
              </a:buClr>
              <a:buSzPts val="1600"/>
              <a:buNone/>
              <a:defRPr sz="1600">
                <a:solidFill>
                  <a:schemeClr val="lt1"/>
                </a:solidFill>
              </a:defRPr>
            </a:lvl4pPr>
            <a:lvl5pPr lvl="4" algn="r">
              <a:lnSpc>
                <a:spcPct val="100000"/>
              </a:lnSpc>
              <a:spcBef>
                <a:spcPts val="0"/>
              </a:spcBef>
              <a:spcAft>
                <a:spcPts val="0"/>
              </a:spcAft>
              <a:buClr>
                <a:schemeClr val="lt1"/>
              </a:buClr>
              <a:buSzPts val="1600"/>
              <a:buNone/>
              <a:defRPr sz="1600">
                <a:solidFill>
                  <a:schemeClr val="lt1"/>
                </a:solidFill>
              </a:defRPr>
            </a:lvl5pPr>
            <a:lvl6pPr lvl="5" algn="r">
              <a:lnSpc>
                <a:spcPct val="100000"/>
              </a:lnSpc>
              <a:spcBef>
                <a:spcPts val="0"/>
              </a:spcBef>
              <a:spcAft>
                <a:spcPts val="0"/>
              </a:spcAft>
              <a:buClr>
                <a:schemeClr val="lt1"/>
              </a:buClr>
              <a:buSzPts val="1600"/>
              <a:buNone/>
              <a:defRPr sz="1600">
                <a:solidFill>
                  <a:schemeClr val="lt1"/>
                </a:solidFill>
              </a:defRPr>
            </a:lvl6pPr>
            <a:lvl7pPr lvl="6" algn="r">
              <a:lnSpc>
                <a:spcPct val="100000"/>
              </a:lnSpc>
              <a:spcBef>
                <a:spcPts val="0"/>
              </a:spcBef>
              <a:spcAft>
                <a:spcPts val="0"/>
              </a:spcAft>
              <a:buClr>
                <a:schemeClr val="lt1"/>
              </a:buClr>
              <a:buSzPts val="1600"/>
              <a:buNone/>
              <a:defRPr sz="1600">
                <a:solidFill>
                  <a:schemeClr val="lt1"/>
                </a:solidFill>
              </a:defRPr>
            </a:lvl7pPr>
            <a:lvl8pPr lvl="7" algn="r">
              <a:lnSpc>
                <a:spcPct val="100000"/>
              </a:lnSpc>
              <a:spcBef>
                <a:spcPts val="0"/>
              </a:spcBef>
              <a:spcAft>
                <a:spcPts val="0"/>
              </a:spcAft>
              <a:buClr>
                <a:schemeClr val="lt1"/>
              </a:buClr>
              <a:buSzPts val="1600"/>
              <a:buNone/>
              <a:defRPr sz="1600">
                <a:solidFill>
                  <a:schemeClr val="lt1"/>
                </a:solidFill>
              </a:defRPr>
            </a:lvl8pPr>
            <a:lvl9pPr lvl="8" algn="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87" name="Google Shape;87;p29"/>
          <p:cNvSpPr txBox="1">
            <a:spLocks noGrp="1"/>
          </p:cNvSpPr>
          <p:nvPr>
            <p:ph type="body" idx="2"/>
          </p:nvPr>
        </p:nvSpPr>
        <p:spPr>
          <a:xfrm>
            <a:off x="4680000"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just">
              <a:lnSpc>
                <a:spcPct val="115000"/>
              </a:lnSpc>
              <a:spcBef>
                <a:spcPts val="0"/>
              </a:spcBef>
              <a:spcAft>
                <a:spcPts val="0"/>
              </a:spcAft>
              <a:buSzPts val="1300"/>
              <a:buChar char="●"/>
              <a:defRPr b="0"/>
            </a:lvl1pPr>
            <a:lvl2pPr marL="914400" lvl="1" indent="-298450" algn="just">
              <a:lnSpc>
                <a:spcPct val="115000"/>
              </a:lnSpc>
              <a:spcBef>
                <a:spcPts val="1600"/>
              </a:spcBef>
              <a:spcAft>
                <a:spcPts val="0"/>
              </a:spcAft>
              <a:buSzPts val="1100"/>
              <a:buChar char="○"/>
              <a:defRPr/>
            </a:lvl2pPr>
            <a:lvl3pPr marL="1371600" lvl="2" indent="-298450" algn="just">
              <a:lnSpc>
                <a:spcPct val="115000"/>
              </a:lnSpc>
              <a:spcBef>
                <a:spcPts val="1600"/>
              </a:spcBef>
              <a:spcAft>
                <a:spcPts val="0"/>
              </a:spcAft>
              <a:buSzPts val="1100"/>
              <a:buChar char="■"/>
              <a:defRPr/>
            </a:lvl3pPr>
            <a:lvl4pPr marL="1828800" lvl="3" indent="-298450" algn="just">
              <a:lnSpc>
                <a:spcPct val="115000"/>
              </a:lnSpc>
              <a:spcBef>
                <a:spcPts val="1600"/>
              </a:spcBef>
              <a:spcAft>
                <a:spcPts val="0"/>
              </a:spcAft>
              <a:buSzPts val="1100"/>
              <a:buChar char="●"/>
              <a:defRPr/>
            </a:lvl4pPr>
            <a:lvl5pPr marL="2286000" lvl="4" indent="-298450" algn="just">
              <a:lnSpc>
                <a:spcPct val="115000"/>
              </a:lnSpc>
              <a:spcBef>
                <a:spcPts val="1600"/>
              </a:spcBef>
              <a:spcAft>
                <a:spcPts val="0"/>
              </a:spcAft>
              <a:buSzPts val="1100"/>
              <a:buChar char="○"/>
              <a:defRPr/>
            </a:lvl5pPr>
            <a:lvl6pPr marL="2743200" lvl="5" indent="-298450" algn="just">
              <a:lnSpc>
                <a:spcPct val="115000"/>
              </a:lnSpc>
              <a:spcBef>
                <a:spcPts val="1600"/>
              </a:spcBef>
              <a:spcAft>
                <a:spcPts val="0"/>
              </a:spcAft>
              <a:buSzPts val="1100"/>
              <a:buChar char="■"/>
              <a:defRPr/>
            </a:lvl6pPr>
            <a:lvl7pPr marL="3200400" lvl="6" indent="-298450" algn="just">
              <a:lnSpc>
                <a:spcPct val="115000"/>
              </a:lnSpc>
              <a:spcBef>
                <a:spcPts val="1600"/>
              </a:spcBef>
              <a:spcAft>
                <a:spcPts val="0"/>
              </a:spcAft>
              <a:buSzPts val="1100"/>
              <a:buChar char="●"/>
              <a:defRPr/>
            </a:lvl7pPr>
            <a:lvl8pPr marL="3657600" lvl="7" indent="-298450" algn="just">
              <a:lnSpc>
                <a:spcPct val="115000"/>
              </a:lnSpc>
              <a:spcBef>
                <a:spcPts val="1600"/>
              </a:spcBef>
              <a:spcAft>
                <a:spcPts val="0"/>
              </a:spcAft>
              <a:buSzPts val="1100"/>
              <a:buChar char="○"/>
              <a:defRPr/>
            </a:lvl8pPr>
            <a:lvl9pPr marL="4114800" lvl="8" indent="-298450" algn="just">
              <a:lnSpc>
                <a:spcPct val="115000"/>
              </a:lnSpc>
              <a:spcBef>
                <a:spcPts val="1600"/>
              </a:spcBef>
              <a:spcAft>
                <a:spcPts val="1600"/>
              </a:spcAft>
              <a:buSzPts val="1100"/>
              <a:buChar char="■"/>
              <a:defRPr/>
            </a:lvl9pPr>
          </a:lstStyle>
          <a:p>
            <a:endParaRPr/>
          </a:p>
        </p:txBody>
      </p:sp>
      <p:sp>
        <p:nvSpPr>
          <p:cNvPr id="88" name="Google Shape;88;p2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52BDC3"/>
        </a:solidFill>
        <a:effectLst/>
      </p:bgPr>
    </p:bg>
    <p:spTree>
      <p:nvGrpSpPr>
        <p:cNvPr id="1" name="Shape 89"/>
        <p:cNvGrpSpPr/>
        <p:nvPr/>
      </p:nvGrpSpPr>
      <p:grpSpPr>
        <a:xfrm>
          <a:off x="0" y="0"/>
          <a:ext cx="0" cy="0"/>
          <a:chOff x="0" y="0"/>
          <a:chExt cx="0" cy="0"/>
        </a:xfrm>
      </p:grpSpPr>
      <p:sp>
        <p:nvSpPr>
          <p:cNvPr id="90" name="Google Shape;90;p30"/>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1" name="Google Shape;91;p30"/>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92" name="Google Shape;92;p3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pic>
        <p:nvPicPr>
          <p:cNvPr id="93" name="Google Shape;93;p30"/>
          <p:cNvPicPr preferRelativeResize="0"/>
          <p:nvPr/>
        </p:nvPicPr>
        <p:blipFill rotWithShape="1">
          <a:blip r:embed="rId2">
            <a:alphaModFix/>
          </a:blip>
          <a:srcRect/>
          <a:stretch/>
        </p:blipFill>
        <p:spPr>
          <a:xfrm>
            <a:off x="8102425" y="289025"/>
            <a:ext cx="784452" cy="4899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úmero grande">
  <p:cSld name="BIG_NUMBER_1">
    <p:bg>
      <p:bgPr>
        <a:solidFill>
          <a:srgbClr val="1C355E"/>
        </a:solidFill>
        <a:effectLst/>
      </p:bgPr>
    </p:bg>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endParaRPr/>
          </a:p>
        </p:txBody>
      </p:sp>
      <p:sp>
        <p:nvSpPr>
          <p:cNvPr id="96" name="Google Shape;96;p3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97" name="Google Shape;97;p3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pic>
        <p:nvPicPr>
          <p:cNvPr id="98" name="Google Shape;98;p31"/>
          <p:cNvPicPr preferRelativeResize="0"/>
          <p:nvPr/>
        </p:nvPicPr>
        <p:blipFill rotWithShape="1">
          <a:blip r:embed="rId2">
            <a:alphaModFix/>
          </a:blip>
          <a:srcRect/>
          <a:stretch/>
        </p:blipFill>
        <p:spPr>
          <a:xfrm>
            <a:off x="8102425" y="289025"/>
            <a:ext cx="784452" cy="489901"/>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STACADOS 1">
  <p:cSld name="SECTION_HEADER_1_1_1">
    <p:spTree>
      <p:nvGrpSpPr>
        <p:cNvPr id="1" name="Shape 99"/>
        <p:cNvGrpSpPr/>
        <p:nvPr/>
      </p:nvGrpSpPr>
      <p:grpSpPr>
        <a:xfrm>
          <a:off x="0" y="0"/>
          <a:ext cx="0" cy="0"/>
          <a:chOff x="0" y="0"/>
          <a:chExt cx="0" cy="0"/>
        </a:xfrm>
      </p:grpSpPr>
      <p:pic>
        <p:nvPicPr>
          <p:cNvPr id="100" name="Google Shape;100;p32"/>
          <p:cNvPicPr preferRelativeResize="0"/>
          <p:nvPr/>
        </p:nvPicPr>
        <p:blipFill rotWithShape="1">
          <a:blip r:embed="rId2">
            <a:alphaModFix amt="30000"/>
          </a:blip>
          <a:srcRect t="40444" b="2591"/>
          <a:stretch/>
        </p:blipFill>
        <p:spPr>
          <a:xfrm>
            <a:off x="-46160" y="-11604"/>
            <a:ext cx="9213300" cy="5152246"/>
          </a:xfrm>
          <a:prstGeom prst="rect">
            <a:avLst/>
          </a:prstGeom>
          <a:noFill/>
          <a:ln>
            <a:noFill/>
          </a:ln>
        </p:spPr>
      </p:pic>
      <p:sp>
        <p:nvSpPr>
          <p:cNvPr id="101" name="Google Shape;101;p32"/>
          <p:cNvSpPr/>
          <p:nvPr/>
        </p:nvSpPr>
        <p:spPr>
          <a:xfrm>
            <a:off x="1680600" y="1009800"/>
            <a:ext cx="5782800" cy="3123900"/>
          </a:xfrm>
          <a:prstGeom prst="rect">
            <a:avLst/>
          </a:prstGeom>
          <a:solidFill>
            <a:srgbClr val="1C355E">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2"/>
          <p:cNvSpPr txBox="1">
            <a:spLocks noGrp="1"/>
          </p:cNvSpPr>
          <p:nvPr>
            <p:ph type="title"/>
          </p:nvPr>
        </p:nvSpPr>
        <p:spPr>
          <a:xfrm>
            <a:off x="2022500" y="1462350"/>
            <a:ext cx="5099100" cy="221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800"/>
              <a:buFont typeface="Blinker SemiBold"/>
              <a:buNone/>
              <a:defRPr sz="2800" b="0">
                <a:solidFill>
                  <a:schemeClr val="lt1"/>
                </a:solidFill>
                <a:latin typeface="Blinker SemiBold"/>
                <a:ea typeface="Blinker SemiBold"/>
                <a:cs typeface="Blinker SemiBold"/>
                <a:sym typeface="Blinker SemiBold"/>
              </a:defRPr>
            </a:lvl1pPr>
            <a:lvl2pPr lvl="1" algn="ctr">
              <a:lnSpc>
                <a:spcPct val="100000"/>
              </a:lnSpc>
              <a:spcBef>
                <a:spcPts val="0"/>
              </a:spcBef>
              <a:spcAft>
                <a:spcPts val="0"/>
              </a:spcAft>
              <a:buClr>
                <a:srgbClr val="1C355E"/>
              </a:buClr>
              <a:buSzPts val="3000"/>
              <a:buFont typeface="Blinker SemiBold"/>
              <a:buNone/>
              <a:defRPr sz="3000" b="0">
                <a:solidFill>
                  <a:srgbClr val="1C355E"/>
                </a:solidFill>
                <a:latin typeface="Blinker SemiBold"/>
                <a:ea typeface="Blinker SemiBold"/>
                <a:cs typeface="Blinker SemiBold"/>
                <a:sym typeface="Blinker SemiBold"/>
              </a:defRPr>
            </a:lvl2pPr>
            <a:lvl3pPr lvl="2" algn="ctr">
              <a:lnSpc>
                <a:spcPct val="100000"/>
              </a:lnSpc>
              <a:spcBef>
                <a:spcPts val="0"/>
              </a:spcBef>
              <a:spcAft>
                <a:spcPts val="0"/>
              </a:spcAft>
              <a:buClr>
                <a:srgbClr val="1C355E"/>
              </a:buClr>
              <a:buSzPts val="3000"/>
              <a:buFont typeface="Blinker SemiBold"/>
              <a:buNone/>
              <a:defRPr sz="3000" b="0">
                <a:solidFill>
                  <a:srgbClr val="1C355E"/>
                </a:solidFill>
                <a:latin typeface="Blinker SemiBold"/>
                <a:ea typeface="Blinker SemiBold"/>
                <a:cs typeface="Blinker SemiBold"/>
                <a:sym typeface="Blinker SemiBold"/>
              </a:defRPr>
            </a:lvl3pPr>
            <a:lvl4pPr lvl="3" algn="ctr">
              <a:lnSpc>
                <a:spcPct val="100000"/>
              </a:lnSpc>
              <a:spcBef>
                <a:spcPts val="0"/>
              </a:spcBef>
              <a:spcAft>
                <a:spcPts val="0"/>
              </a:spcAft>
              <a:buClr>
                <a:srgbClr val="1C355E"/>
              </a:buClr>
              <a:buSzPts val="3000"/>
              <a:buFont typeface="Blinker SemiBold"/>
              <a:buNone/>
              <a:defRPr sz="3000" b="0">
                <a:solidFill>
                  <a:srgbClr val="1C355E"/>
                </a:solidFill>
                <a:latin typeface="Blinker SemiBold"/>
                <a:ea typeface="Blinker SemiBold"/>
                <a:cs typeface="Blinker SemiBold"/>
                <a:sym typeface="Blinker SemiBold"/>
              </a:defRPr>
            </a:lvl4pPr>
            <a:lvl5pPr lvl="4" algn="ctr">
              <a:lnSpc>
                <a:spcPct val="100000"/>
              </a:lnSpc>
              <a:spcBef>
                <a:spcPts val="0"/>
              </a:spcBef>
              <a:spcAft>
                <a:spcPts val="0"/>
              </a:spcAft>
              <a:buClr>
                <a:srgbClr val="1C355E"/>
              </a:buClr>
              <a:buSzPts val="3000"/>
              <a:buFont typeface="Blinker SemiBold"/>
              <a:buNone/>
              <a:defRPr sz="3000" b="0">
                <a:solidFill>
                  <a:srgbClr val="1C355E"/>
                </a:solidFill>
                <a:latin typeface="Blinker SemiBold"/>
                <a:ea typeface="Blinker SemiBold"/>
                <a:cs typeface="Blinker SemiBold"/>
                <a:sym typeface="Blinker SemiBold"/>
              </a:defRPr>
            </a:lvl5pPr>
            <a:lvl6pPr lvl="5" algn="ctr">
              <a:lnSpc>
                <a:spcPct val="100000"/>
              </a:lnSpc>
              <a:spcBef>
                <a:spcPts val="0"/>
              </a:spcBef>
              <a:spcAft>
                <a:spcPts val="0"/>
              </a:spcAft>
              <a:buClr>
                <a:srgbClr val="1C355E"/>
              </a:buClr>
              <a:buSzPts val="3000"/>
              <a:buFont typeface="Blinker SemiBold"/>
              <a:buNone/>
              <a:defRPr sz="3000" b="0">
                <a:solidFill>
                  <a:srgbClr val="1C355E"/>
                </a:solidFill>
                <a:latin typeface="Blinker SemiBold"/>
                <a:ea typeface="Blinker SemiBold"/>
                <a:cs typeface="Blinker SemiBold"/>
                <a:sym typeface="Blinker SemiBold"/>
              </a:defRPr>
            </a:lvl6pPr>
            <a:lvl7pPr lvl="6" algn="ctr">
              <a:lnSpc>
                <a:spcPct val="100000"/>
              </a:lnSpc>
              <a:spcBef>
                <a:spcPts val="0"/>
              </a:spcBef>
              <a:spcAft>
                <a:spcPts val="0"/>
              </a:spcAft>
              <a:buClr>
                <a:srgbClr val="1C355E"/>
              </a:buClr>
              <a:buSzPts val="3000"/>
              <a:buFont typeface="Blinker SemiBold"/>
              <a:buNone/>
              <a:defRPr sz="3000" b="0">
                <a:solidFill>
                  <a:srgbClr val="1C355E"/>
                </a:solidFill>
                <a:latin typeface="Blinker SemiBold"/>
                <a:ea typeface="Blinker SemiBold"/>
                <a:cs typeface="Blinker SemiBold"/>
                <a:sym typeface="Blinker SemiBold"/>
              </a:defRPr>
            </a:lvl7pPr>
            <a:lvl8pPr lvl="7" algn="ctr">
              <a:lnSpc>
                <a:spcPct val="100000"/>
              </a:lnSpc>
              <a:spcBef>
                <a:spcPts val="0"/>
              </a:spcBef>
              <a:spcAft>
                <a:spcPts val="0"/>
              </a:spcAft>
              <a:buClr>
                <a:srgbClr val="1C355E"/>
              </a:buClr>
              <a:buSzPts val="3000"/>
              <a:buFont typeface="Blinker SemiBold"/>
              <a:buNone/>
              <a:defRPr sz="3000" b="0">
                <a:solidFill>
                  <a:srgbClr val="1C355E"/>
                </a:solidFill>
                <a:latin typeface="Blinker SemiBold"/>
                <a:ea typeface="Blinker SemiBold"/>
                <a:cs typeface="Blinker SemiBold"/>
                <a:sym typeface="Blinker SemiBold"/>
              </a:defRPr>
            </a:lvl8pPr>
            <a:lvl9pPr lvl="8" algn="ctr">
              <a:lnSpc>
                <a:spcPct val="100000"/>
              </a:lnSpc>
              <a:spcBef>
                <a:spcPts val="0"/>
              </a:spcBef>
              <a:spcAft>
                <a:spcPts val="0"/>
              </a:spcAft>
              <a:buClr>
                <a:srgbClr val="1C355E"/>
              </a:buClr>
              <a:buSzPts val="3000"/>
              <a:buFont typeface="Blinker SemiBold"/>
              <a:buNone/>
              <a:defRPr sz="3000" b="0">
                <a:solidFill>
                  <a:srgbClr val="1C355E"/>
                </a:solidFill>
                <a:latin typeface="Blinker SemiBold"/>
                <a:ea typeface="Blinker SemiBold"/>
                <a:cs typeface="Blinker SemiBold"/>
                <a:sym typeface="Blinker SemiBold"/>
              </a:defRPr>
            </a:lvl9pPr>
          </a:lstStyle>
          <a:p>
            <a:endParaRPr/>
          </a:p>
        </p:txBody>
      </p:sp>
      <p:sp>
        <p:nvSpPr>
          <p:cNvPr id="103" name="Google Shape;103;p32"/>
          <p:cNvSpPr txBox="1">
            <a:spLocks noGrp="1"/>
          </p:cNvSpPr>
          <p:nvPr>
            <p:ph type="subTitle" idx="1"/>
          </p:nvPr>
        </p:nvSpPr>
        <p:spPr>
          <a:xfrm>
            <a:off x="3180925" y="3912075"/>
            <a:ext cx="2782200" cy="436800"/>
          </a:xfrm>
          <a:prstGeom prst="rect">
            <a:avLst/>
          </a:prstGeom>
          <a:solidFill>
            <a:srgbClr val="1C355E"/>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300"/>
              <a:buNone/>
              <a:defRPr>
                <a:solidFill>
                  <a:srgbClr val="FFFFFF"/>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3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C355E"/>
              </a:buClr>
              <a:buSzPts val="2800"/>
              <a:buFont typeface="Roboto"/>
              <a:buNone/>
              <a:defRPr sz="2800" b="1" i="0" u="none" strike="noStrike" cap="none">
                <a:solidFill>
                  <a:srgbClr val="1C355E"/>
                </a:solidFill>
                <a:latin typeface="Roboto"/>
                <a:ea typeface="Roboto"/>
                <a:cs typeface="Roboto"/>
                <a:sym typeface="Roboto"/>
              </a:defRPr>
            </a:lvl1pPr>
            <a:lvl2pPr marR="0" lvl="1" algn="l" rtl="0">
              <a:lnSpc>
                <a:spcPct val="100000"/>
              </a:lnSpc>
              <a:spcBef>
                <a:spcPts val="0"/>
              </a:spcBef>
              <a:spcAft>
                <a:spcPts val="0"/>
              </a:spcAft>
              <a:buClr>
                <a:srgbClr val="A2CFB2"/>
              </a:buClr>
              <a:buSzPts val="2800"/>
              <a:buFont typeface="Roboto"/>
              <a:buNone/>
              <a:defRPr sz="2800" b="1" i="0" u="none" strike="noStrike" cap="none">
                <a:solidFill>
                  <a:srgbClr val="A2CFB2"/>
                </a:solidFill>
                <a:latin typeface="Roboto"/>
                <a:ea typeface="Roboto"/>
                <a:cs typeface="Roboto"/>
                <a:sym typeface="Roboto"/>
              </a:defRPr>
            </a:lvl2pPr>
            <a:lvl3pPr marR="0" lvl="2" algn="l" rtl="0">
              <a:lnSpc>
                <a:spcPct val="100000"/>
              </a:lnSpc>
              <a:spcBef>
                <a:spcPts val="0"/>
              </a:spcBef>
              <a:spcAft>
                <a:spcPts val="0"/>
              </a:spcAft>
              <a:buClr>
                <a:srgbClr val="A2CFB2"/>
              </a:buClr>
              <a:buSzPts val="2800"/>
              <a:buFont typeface="Roboto"/>
              <a:buNone/>
              <a:defRPr sz="2800" b="1" i="0" u="none" strike="noStrike" cap="none">
                <a:solidFill>
                  <a:srgbClr val="A2CFB2"/>
                </a:solidFill>
                <a:latin typeface="Roboto"/>
                <a:ea typeface="Roboto"/>
                <a:cs typeface="Roboto"/>
                <a:sym typeface="Roboto"/>
              </a:defRPr>
            </a:lvl3pPr>
            <a:lvl4pPr marR="0" lvl="3" algn="l" rtl="0">
              <a:lnSpc>
                <a:spcPct val="100000"/>
              </a:lnSpc>
              <a:spcBef>
                <a:spcPts val="0"/>
              </a:spcBef>
              <a:spcAft>
                <a:spcPts val="0"/>
              </a:spcAft>
              <a:buClr>
                <a:srgbClr val="A2CFB2"/>
              </a:buClr>
              <a:buSzPts val="2800"/>
              <a:buFont typeface="Roboto"/>
              <a:buNone/>
              <a:defRPr sz="2800" b="1" i="0" u="none" strike="noStrike" cap="none">
                <a:solidFill>
                  <a:srgbClr val="A2CFB2"/>
                </a:solidFill>
                <a:latin typeface="Roboto"/>
                <a:ea typeface="Roboto"/>
                <a:cs typeface="Roboto"/>
                <a:sym typeface="Roboto"/>
              </a:defRPr>
            </a:lvl4pPr>
            <a:lvl5pPr marR="0" lvl="4" algn="l" rtl="0">
              <a:lnSpc>
                <a:spcPct val="100000"/>
              </a:lnSpc>
              <a:spcBef>
                <a:spcPts val="0"/>
              </a:spcBef>
              <a:spcAft>
                <a:spcPts val="0"/>
              </a:spcAft>
              <a:buClr>
                <a:srgbClr val="A2CFB2"/>
              </a:buClr>
              <a:buSzPts val="2800"/>
              <a:buFont typeface="Roboto"/>
              <a:buNone/>
              <a:defRPr sz="2800" b="1" i="0" u="none" strike="noStrike" cap="none">
                <a:solidFill>
                  <a:srgbClr val="A2CFB2"/>
                </a:solidFill>
                <a:latin typeface="Roboto"/>
                <a:ea typeface="Roboto"/>
                <a:cs typeface="Roboto"/>
                <a:sym typeface="Roboto"/>
              </a:defRPr>
            </a:lvl5pPr>
            <a:lvl6pPr marR="0" lvl="5" algn="l" rtl="0">
              <a:lnSpc>
                <a:spcPct val="100000"/>
              </a:lnSpc>
              <a:spcBef>
                <a:spcPts val="0"/>
              </a:spcBef>
              <a:spcAft>
                <a:spcPts val="0"/>
              </a:spcAft>
              <a:buClr>
                <a:srgbClr val="A2CFB2"/>
              </a:buClr>
              <a:buSzPts val="2800"/>
              <a:buFont typeface="Roboto"/>
              <a:buNone/>
              <a:defRPr sz="2800" b="1" i="0" u="none" strike="noStrike" cap="none">
                <a:solidFill>
                  <a:srgbClr val="A2CFB2"/>
                </a:solidFill>
                <a:latin typeface="Roboto"/>
                <a:ea typeface="Roboto"/>
                <a:cs typeface="Roboto"/>
                <a:sym typeface="Roboto"/>
              </a:defRPr>
            </a:lvl6pPr>
            <a:lvl7pPr marR="0" lvl="6" algn="l" rtl="0">
              <a:lnSpc>
                <a:spcPct val="100000"/>
              </a:lnSpc>
              <a:spcBef>
                <a:spcPts val="0"/>
              </a:spcBef>
              <a:spcAft>
                <a:spcPts val="0"/>
              </a:spcAft>
              <a:buClr>
                <a:srgbClr val="A2CFB2"/>
              </a:buClr>
              <a:buSzPts val="2800"/>
              <a:buFont typeface="Roboto"/>
              <a:buNone/>
              <a:defRPr sz="2800" b="1" i="0" u="none" strike="noStrike" cap="none">
                <a:solidFill>
                  <a:srgbClr val="A2CFB2"/>
                </a:solidFill>
                <a:latin typeface="Roboto"/>
                <a:ea typeface="Roboto"/>
                <a:cs typeface="Roboto"/>
                <a:sym typeface="Roboto"/>
              </a:defRPr>
            </a:lvl7pPr>
            <a:lvl8pPr marR="0" lvl="7" algn="l" rtl="0">
              <a:lnSpc>
                <a:spcPct val="100000"/>
              </a:lnSpc>
              <a:spcBef>
                <a:spcPts val="0"/>
              </a:spcBef>
              <a:spcAft>
                <a:spcPts val="0"/>
              </a:spcAft>
              <a:buClr>
                <a:srgbClr val="A2CFB2"/>
              </a:buClr>
              <a:buSzPts val="2800"/>
              <a:buFont typeface="Roboto"/>
              <a:buNone/>
              <a:defRPr sz="2800" b="1" i="0" u="none" strike="noStrike" cap="none">
                <a:solidFill>
                  <a:srgbClr val="A2CFB2"/>
                </a:solidFill>
                <a:latin typeface="Roboto"/>
                <a:ea typeface="Roboto"/>
                <a:cs typeface="Roboto"/>
                <a:sym typeface="Roboto"/>
              </a:defRPr>
            </a:lvl8pPr>
            <a:lvl9pPr marR="0" lvl="8" algn="l" rtl="0">
              <a:lnSpc>
                <a:spcPct val="100000"/>
              </a:lnSpc>
              <a:spcBef>
                <a:spcPts val="0"/>
              </a:spcBef>
              <a:spcAft>
                <a:spcPts val="0"/>
              </a:spcAft>
              <a:buClr>
                <a:srgbClr val="A2CFB2"/>
              </a:buClr>
              <a:buSzPts val="2800"/>
              <a:buFont typeface="Roboto"/>
              <a:buNone/>
              <a:defRPr sz="2800" b="1" i="0" u="none" strike="noStrike" cap="none">
                <a:solidFill>
                  <a:srgbClr val="A2CFB2"/>
                </a:solidFill>
                <a:latin typeface="Roboto"/>
                <a:ea typeface="Roboto"/>
                <a:cs typeface="Roboto"/>
                <a:sym typeface="Roboto"/>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rgbClr val="1C355E"/>
              </a:buClr>
              <a:buSzPts val="1300"/>
              <a:buFont typeface="Roboto"/>
              <a:buChar char="●"/>
              <a:defRPr sz="1300" b="1" i="0" u="none" strike="noStrike" cap="none">
                <a:solidFill>
                  <a:srgbClr val="1C355E"/>
                </a:solidFill>
                <a:latin typeface="Roboto"/>
                <a:ea typeface="Roboto"/>
                <a:cs typeface="Roboto"/>
                <a:sym typeface="Roboto"/>
              </a:defRPr>
            </a:lvl1pPr>
            <a:lvl2pPr marL="914400" marR="0" lvl="1" indent="-298450" algn="l" rtl="0">
              <a:lnSpc>
                <a:spcPct val="115000"/>
              </a:lnSpc>
              <a:spcBef>
                <a:spcPts val="1600"/>
              </a:spcBef>
              <a:spcAft>
                <a:spcPts val="0"/>
              </a:spcAft>
              <a:buClr>
                <a:srgbClr val="1C355E"/>
              </a:buClr>
              <a:buSzPts val="1100"/>
              <a:buFont typeface="Roboto"/>
              <a:buChar char="○"/>
              <a:defRPr sz="1100" b="0" i="0" u="none" strike="noStrike" cap="none">
                <a:solidFill>
                  <a:srgbClr val="1C355E"/>
                </a:solidFill>
                <a:latin typeface="Roboto"/>
                <a:ea typeface="Roboto"/>
                <a:cs typeface="Roboto"/>
                <a:sym typeface="Roboto"/>
              </a:defRPr>
            </a:lvl2pPr>
            <a:lvl3pPr marL="1371600" marR="0" lvl="2" indent="-298450" algn="l" rtl="0">
              <a:lnSpc>
                <a:spcPct val="115000"/>
              </a:lnSpc>
              <a:spcBef>
                <a:spcPts val="1600"/>
              </a:spcBef>
              <a:spcAft>
                <a:spcPts val="0"/>
              </a:spcAft>
              <a:buClr>
                <a:srgbClr val="1C355E"/>
              </a:buClr>
              <a:buSzPts val="1100"/>
              <a:buFont typeface="Roboto"/>
              <a:buChar char="■"/>
              <a:defRPr sz="1100" b="0" i="0" u="none" strike="noStrike" cap="none">
                <a:solidFill>
                  <a:srgbClr val="1C355E"/>
                </a:solidFill>
                <a:latin typeface="Roboto"/>
                <a:ea typeface="Roboto"/>
                <a:cs typeface="Roboto"/>
                <a:sym typeface="Roboto"/>
              </a:defRPr>
            </a:lvl3pPr>
            <a:lvl4pPr marL="1828800" marR="0" lvl="3" indent="-298450" algn="l" rtl="0">
              <a:lnSpc>
                <a:spcPct val="115000"/>
              </a:lnSpc>
              <a:spcBef>
                <a:spcPts val="1600"/>
              </a:spcBef>
              <a:spcAft>
                <a:spcPts val="0"/>
              </a:spcAft>
              <a:buClr>
                <a:srgbClr val="1C355E"/>
              </a:buClr>
              <a:buSzPts val="1100"/>
              <a:buFont typeface="Roboto"/>
              <a:buChar char="●"/>
              <a:defRPr sz="1100" b="0" i="0" u="none" strike="noStrike" cap="none">
                <a:solidFill>
                  <a:srgbClr val="1C355E"/>
                </a:solidFill>
                <a:latin typeface="Roboto"/>
                <a:ea typeface="Roboto"/>
                <a:cs typeface="Roboto"/>
                <a:sym typeface="Roboto"/>
              </a:defRPr>
            </a:lvl4pPr>
            <a:lvl5pPr marL="2286000" marR="0" lvl="4" indent="-298450" algn="l" rtl="0">
              <a:lnSpc>
                <a:spcPct val="115000"/>
              </a:lnSpc>
              <a:spcBef>
                <a:spcPts val="1600"/>
              </a:spcBef>
              <a:spcAft>
                <a:spcPts val="0"/>
              </a:spcAft>
              <a:buClr>
                <a:srgbClr val="1C355E"/>
              </a:buClr>
              <a:buSzPts val="1100"/>
              <a:buFont typeface="Roboto"/>
              <a:buChar char="○"/>
              <a:defRPr sz="1100" b="0" i="0" u="none" strike="noStrike" cap="none">
                <a:solidFill>
                  <a:srgbClr val="1C355E"/>
                </a:solidFill>
                <a:latin typeface="Roboto"/>
                <a:ea typeface="Roboto"/>
                <a:cs typeface="Roboto"/>
                <a:sym typeface="Roboto"/>
              </a:defRPr>
            </a:lvl5pPr>
            <a:lvl6pPr marL="2743200" marR="0" lvl="5" indent="-298450" algn="l" rtl="0">
              <a:lnSpc>
                <a:spcPct val="115000"/>
              </a:lnSpc>
              <a:spcBef>
                <a:spcPts val="1600"/>
              </a:spcBef>
              <a:spcAft>
                <a:spcPts val="0"/>
              </a:spcAft>
              <a:buClr>
                <a:srgbClr val="1C355E"/>
              </a:buClr>
              <a:buSzPts val="1100"/>
              <a:buFont typeface="Roboto"/>
              <a:buChar char="■"/>
              <a:defRPr sz="1100" b="0" i="0" u="none" strike="noStrike" cap="none">
                <a:solidFill>
                  <a:srgbClr val="1C355E"/>
                </a:solidFill>
                <a:latin typeface="Roboto"/>
                <a:ea typeface="Roboto"/>
                <a:cs typeface="Roboto"/>
                <a:sym typeface="Roboto"/>
              </a:defRPr>
            </a:lvl6pPr>
            <a:lvl7pPr marL="3200400" marR="0" lvl="6" indent="-298450" algn="l" rtl="0">
              <a:lnSpc>
                <a:spcPct val="115000"/>
              </a:lnSpc>
              <a:spcBef>
                <a:spcPts val="1600"/>
              </a:spcBef>
              <a:spcAft>
                <a:spcPts val="0"/>
              </a:spcAft>
              <a:buClr>
                <a:srgbClr val="1C355E"/>
              </a:buClr>
              <a:buSzPts val="1100"/>
              <a:buFont typeface="Roboto"/>
              <a:buChar char="●"/>
              <a:defRPr sz="1100" b="0" i="0" u="none" strike="noStrike" cap="none">
                <a:solidFill>
                  <a:srgbClr val="1C355E"/>
                </a:solidFill>
                <a:latin typeface="Roboto"/>
                <a:ea typeface="Roboto"/>
                <a:cs typeface="Roboto"/>
                <a:sym typeface="Roboto"/>
              </a:defRPr>
            </a:lvl7pPr>
            <a:lvl8pPr marL="3657600" marR="0" lvl="7" indent="-298450" algn="l" rtl="0">
              <a:lnSpc>
                <a:spcPct val="115000"/>
              </a:lnSpc>
              <a:spcBef>
                <a:spcPts val="1600"/>
              </a:spcBef>
              <a:spcAft>
                <a:spcPts val="0"/>
              </a:spcAft>
              <a:buClr>
                <a:srgbClr val="1C355E"/>
              </a:buClr>
              <a:buSzPts val="1100"/>
              <a:buFont typeface="Roboto"/>
              <a:buChar char="○"/>
              <a:defRPr sz="1100" b="0" i="0" u="none" strike="noStrike" cap="none">
                <a:solidFill>
                  <a:srgbClr val="1C355E"/>
                </a:solidFill>
                <a:latin typeface="Roboto"/>
                <a:ea typeface="Roboto"/>
                <a:cs typeface="Roboto"/>
                <a:sym typeface="Roboto"/>
              </a:defRPr>
            </a:lvl8pPr>
            <a:lvl9pPr marL="4114800" marR="0" lvl="8" indent="-298450" algn="l" rtl="0">
              <a:lnSpc>
                <a:spcPct val="115000"/>
              </a:lnSpc>
              <a:spcBef>
                <a:spcPts val="1600"/>
              </a:spcBef>
              <a:spcAft>
                <a:spcPts val="1600"/>
              </a:spcAft>
              <a:buClr>
                <a:srgbClr val="1C355E"/>
              </a:buClr>
              <a:buSzPts val="1100"/>
              <a:buFont typeface="Roboto"/>
              <a:buChar char="■"/>
              <a:defRPr sz="1100" b="0" i="0" u="none" strike="noStrike" cap="none">
                <a:solidFill>
                  <a:srgbClr val="1C355E"/>
                </a:solidFill>
                <a:latin typeface="Roboto"/>
                <a:ea typeface="Roboto"/>
                <a:cs typeface="Roboto"/>
                <a:sym typeface="Roboto"/>
              </a:defRPr>
            </a:lvl9pPr>
          </a:lstStyle>
          <a:p>
            <a:endParaRPr/>
          </a:p>
        </p:txBody>
      </p:sp>
      <p:sp>
        <p:nvSpPr>
          <p:cNvPr id="8" name="Google Shape;8;p1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6" r:id="rId10"/>
    <p:sldLayoutId id="2147483667" r:id="rId11"/>
    <p:sldLayoutId id="2147483669"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2" y="0"/>
            <a:ext cx="9142477" cy="5143500"/>
          </a:xfrm>
          <a:prstGeom prst="rect">
            <a:avLst/>
          </a:prstGeom>
        </p:spPr>
      </p:pic>
    </p:spTree>
    <p:extLst>
      <p:ext uri="{BB962C8B-B14F-4D97-AF65-F5344CB8AC3E}">
        <p14:creationId xmlns:p14="http://schemas.microsoft.com/office/powerpoint/2010/main" val="17023876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2" r:id="rId3"/>
    <p:sldLayoutId id="2147483673" r:id="rId4"/>
    <p:sldLayoutId id="2147483676" r:id="rId5"/>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5.xml"/><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1117372" y="2390764"/>
            <a:ext cx="4287912" cy="1089856"/>
          </a:xfrm>
          <a:prstGeom prst="rect">
            <a:avLst/>
          </a:prstGeom>
          <a:noFill/>
          <a:ln>
            <a:noFill/>
          </a:ln>
        </p:spPr>
        <p:txBody>
          <a:bodyPr spcFirstLastPara="1" wrap="square" lIns="91425" tIns="91425" rIns="91425" bIns="91425" anchor="t" anchorCtr="0">
            <a:noAutofit/>
          </a:bodyPr>
          <a:lstStyle/>
          <a:p>
            <a:pPr lvl="0"/>
            <a:r>
              <a:rPr lang="es-ES" sz="2400" dirty="0" smtClean="0"/>
              <a:t>UD4. Aprendizaje </a:t>
            </a:r>
            <a:r>
              <a:rPr lang="es-ES" sz="2400" dirty="0" smtClean="0"/>
              <a:t>supervisado: Clasificación</a:t>
            </a:r>
            <a:endParaRP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604684" y="1225038"/>
            <a:ext cx="5500688" cy="1519238"/>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smtClean="0">
                <a:solidFill>
                  <a:schemeClr val="bg1"/>
                </a:solidFill>
              </a:rPr>
              <a:t>2</a:t>
            </a:r>
            <a:r>
              <a:rPr lang="es-ES" sz="4000" b="1" dirty="0" smtClean="0">
                <a:solidFill>
                  <a:schemeClr val="bg1"/>
                </a:solidFill>
              </a:rPr>
              <a:t>.2. </a:t>
            </a:r>
            <a:r>
              <a:rPr lang="es-ES" sz="4000" b="1" dirty="0">
                <a:solidFill>
                  <a:schemeClr val="bg1"/>
                </a:solidFill>
              </a:rPr>
              <a:t>Matrices de confusión</a:t>
            </a:r>
            <a:endParaRPr sz="4000" b="1" dirty="0">
              <a:solidFill>
                <a:schemeClr val="bg1"/>
              </a:solidFill>
            </a:endParaRPr>
          </a:p>
        </p:txBody>
      </p:sp>
    </p:spTree>
    <p:extLst>
      <p:ext uri="{BB962C8B-B14F-4D97-AF65-F5344CB8AC3E}">
        <p14:creationId xmlns:p14="http://schemas.microsoft.com/office/powerpoint/2010/main" val="3398570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Matrices de confusión</a:t>
            </a:r>
            <a:endParaRPr dirty="0"/>
          </a:p>
        </p:txBody>
      </p:sp>
      <p:sp>
        <p:nvSpPr>
          <p:cNvPr id="132" name="Google Shape;132;p4"/>
          <p:cNvSpPr txBox="1">
            <a:spLocks noGrp="1"/>
          </p:cNvSpPr>
          <p:nvPr>
            <p:ph type="body" idx="4294967295"/>
          </p:nvPr>
        </p:nvSpPr>
        <p:spPr>
          <a:xfrm>
            <a:off x="147484" y="1049980"/>
            <a:ext cx="8377238" cy="3551238"/>
          </a:xfrm>
          <a:prstGeom prst="rect">
            <a:avLst/>
          </a:prstGeom>
          <a:noFill/>
          <a:ln>
            <a:noFill/>
          </a:ln>
        </p:spPr>
        <p:txBody>
          <a:bodyPr spcFirstLastPara="1" wrap="square" lIns="91425" tIns="91425" rIns="91425" bIns="91425" anchor="t" anchorCtr="0">
            <a:noAutofit/>
          </a:bodyPr>
          <a:lstStyle/>
          <a:p>
            <a:pPr marL="514350" indent="-285750"/>
            <a:r>
              <a:rPr lang="es-ES" sz="1200" dirty="0" smtClean="0"/>
              <a:t>Contar el número de veces que instancias de clase A se clasifican como clase B, para todos los pares A/B.</a:t>
            </a:r>
          </a:p>
          <a:p>
            <a:pPr marL="514350" indent="-285750"/>
            <a:r>
              <a:rPr lang="es-ES" sz="1200" dirty="0" smtClean="0"/>
              <a:t>Es </a:t>
            </a:r>
            <a:r>
              <a:rPr lang="es-ES" sz="1200" dirty="0"/>
              <a:t>una herramienta útil para evaluar el rendimiento de un </a:t>
            </a:r>
            <a:r>
              <a:rPr lang="es-ES" sz="1200" dirty="0" smtClean="0"/>
              <a:t>clasificador</a:t>
            </a:r>
          </a:p>
          <a:p>
            <a:pPr marL="514350" indent="-285750"/>
            <a:r>
              <a:rPr lang="es-ES" sz="1200" dirty="0"/>
              <a:t>Proporciona una visión detallada de cómo el clasificador está haciendo predicciones en términos de verdaderos positivos (TP), falsos positivos (FP), verdaderos negativos (TN) y falsos negativos (FN). </a:t>
            </a:r>
          </a:p>
          <a:p>
            <a:pPr marL="514350" indent="-285750"/>
            <a:r>
              <a:rPr lang="es-ES" sz="1200" dirty="0" smtClean="0"/>
              <a:t>Ejemplo: Clasificador </a:t>
            </a:r>
            <a:r>
              <a:rPr lang="es-ES" sz="1200" dirty="0"/>
              <a:t>binario que intenta predecir si un correo electrónico es spam (clase positiva) o no es spam (clase negativa</a:t>
            </a:r>
            <a:r>
              <a:rPr lang="es-ES" sz="1200" dirty="0" smtClean="0"/>
              <a:t>).</a:t>
            </a:r>
          </a:p>
          <a:p>
            <a:pPr marL="514350" indent="-285750"/>
            <a:endParaRPr lang="es-ES" sz="1200" dirty="0" smtClean="0"/>
          </a:p>
          <a:p>
            <a:pPr marL="514350" indent="-285750"/>
            <a:endParaRPr lang="es-ES" sz="1200" dirty="0"/>
          </a:p>
          <a:p>
            <a:pPr marL="514350" indent="-285750"/>
            <a:endParaRPr lang="es-ES" sz="1200" dirty="0" smtClean="0"/>
          </a:p>
          <a:p>
            <a:pPr marL="171450" indent="-171450">
              <a:lnSpc>
                <a:spcPct val="100000"/>
              </a:lnSpc>
              <a:buClr>
                <a:srgbClr val="000000"/>
              </a:buClr>
              <a:buFont typeface="Arial" panose="020B0604020202020204" pitchFamily="34" charset="0"/>
              <a:buChar char="•"/>
            </a:pPr>
            <a:endParaRPr lang="es-ES" sz="1100" dirty="0">
              <a:solidFill>
                <a:srgbClr val="000000"/>
              </a:solidFill>
              <a:latin typeface="-apple-system"/>
              <a:ea typeface="Arial"/>
              <a:cs typeface="Arial"/>
              <a:sym typeface="Arial"/>
            </a:endParaRPr>
          </a:p>
          <a:p>
            <a:pPr marL="171450" lvl="0" indent="-171450">
              <a:lnSpc>
                <a:spcPct val="100000"/>
              </a:lnSpc>
              <a:buClr>
                <a:srgbClr val="000000"/>
              </a:buClr>
              <a:buSzPts val="1300"/>
              <a:buFont typeface="Arial" panose="020B0604020202020204" pitchFamily="34" charset="0"/>
              <a:buChar char="•"/>
            </a:pPr>
            <a:endParaRPr sz="1100" dirty="0">
              <a:solidFill>
                <a:srgbClr val="000000"/>
              </a:solidFill>
              <a:latin typeface="-apple-system"/>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1387914044"/>
              </p:ext>
            </p:extLst>
          </p:nvPr>
        </p:nvGraphicFramePr>
        <p:xfrm>
          <a:off x="250723" y="2730127"/>
          <a:ext cx="5102942" cy="1387693"/>
        </p:xfrm>
        <a:graphic>
          <a:graphicData uri="http://schemas.openxmlformats.org/drawingml/2006/table">
            <a:tbl>
              <a:tblPr firstRow="1" bandRow="1">
                <a:tableStyleId>{2D5ABB26-0587-4C30-8999-92F81FD0307C}</a:tableStyleId>
              </a:tblPr>
              <a:tblGrid>
                <a:gridCol w="831903">
                  <a:extLst>
                    <a:ext uri="{9D8B030D-6E8A-4147-A177-3AD203B41FA5}">
                      <a16:colId xmlns:a16="http://schemas.microsoft.com/office/drawing/2014/main" val="2710861257"/>
                    </a:ext>
                  </a:extLst>
                </a:gridCol>
                <a:gridCol w="2052630">
                  <a:extLst>
                    <a:ext uri="{9D8B030D-6E8A-4147-A177-3AD203B41FA5}">
                      <a16:colId xmlns:a16="http://schemas.microsoft.com/office/drawing/2014/main" val="1684576804"/>
                    </a:ext>
                  </a:extLst>
                </a:gridCol>
                <a:gridCol w="2218409">
                  <a:extLst>
                    <a:ext uri="{9D8B030D-6E8A-4147-A177-3AD203B41FA5}">
                      <a16:colId xmlns:a16="http://schemas.microsoft.com/office/drawing/2014/main" val="1255333252"/>
                    </a:ext>
                  </a:extLst>
                </a:gridCol>
              </a:tblGrid>
              <a:tr h="490960">
                <a:tc rowSpan="2">
                  <a:txBody>
                    <a:bodyPr/>
                    <a:lstStyle/>
                    <a:p>
                      <a:pPr algn="ctr"/>
                      <a:r>
                        <a:rPr lang="es-ES" dirty="0" smtClean="0"/>
                        <a:t>Valores </a:t>
                      </a:r>
                    </a:p>
                    <a:p>
                      <a:pPr algn="ctr"/>
                      <a:r>
                        <a:rPr lang="es-ES" dirty="0" smtClean="0"/>
                        <a:t>predicción</a:t>
                      </a:r>
                      <a:endParaRPr lang="es-ES"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b="1" dirty="0" smtClean="0">
                          <a:solidFill>
                            <a:schemeClr val="bg1"/>
                          </a:solidFill>
                        </a:rPr>
                        <a:t>Verdaderos positivos (TP)</a:t>
                      </a:r>
                      <a:endParaRPr lang="es-E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ES" b="1" dirty="0" smtClean="0">
                          <a:solidFill>
                            <a:schemeClr val="bg1"/>
                          </a:solidFill>
                        </a:rPr>
                        <a:t>Falsos negativos</a:t>
                      </a:r>
                    </a:p>
                    <a:p>
                      <a:pPr algn="ctr"/>
                      <a:r>
                        <a:rPr lang="es-ES" b="1" dirty="0" smtClean="0">
                          <a:solidFill>
                            <a:schemeClr val="bg1"/>
                          </a:solidFill>
                        </a:rPr>
                        <a:t>(FN)</a:t>
                      </a:r>
                      <a:endParaRPr lang="es-E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26434945"/>
                  </a:ext>
                </a:extLst>
              </a:tr>
              <a:tr h="490960">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b="1" dirty="0" smtClean="0">
                          <a:solidFill>
                            <a:schemeClr val="bg1"/>
                          </a:solidFill>
                        </a:rPr>
                        <a:t>Falsos positivos </a:t>
                      </a:r>
                    </a:p>
                    <a:p>
                      <a:pPr algn="ctr"/>
                      <a:r>
                        <a:rPr lang="es-ES" b="1" dirty="0" smtClean="0">
                          <a:solidFill>
                            <a:schemeClr val="bg1"/>
                          </a:solidFill>
                        </a:rPr>
                        <a:t>(FP)</a:t>
                      </a:r>
                      <a:endParaRPr lang="es-E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R="0" algn="ctr" rtl="0">
                        <a:lnSpc>
                          <a:spcPct val="100000"/>
                        </a:lnSpc>
                        <a:spcBef>
                          <a:spcPts val="0"/>
                        </a:spcBef>
                        <a:spcAft>
                          <a:spcPts val="0"/>
                        </a:spcAft>
                        <a:buClr>
                          <a:srgbClr val="000000"/>
                        </a:buClr>
                        <a:buFont typeface="Arial"/>
                      </a:pPr>
                      <a:r>
                        <a:rPr lang="es-ES" sz="1400" b="1" i="0" u="none" strike="noStrike" cap="none" dirty="0" smtClean="0">
                          <a:solidFill>
                            <a:schemeClr val="bg1"/>
                          </a:solidFill>
                          <a:latin typeface="+mn-lt"/>
                          <a:ea typeface="+mn-ea"/>
                          <a:cs typeface="+mn-cs"/>
                          <a:sym typeface="Arial"/>
                        </a:rPr>
                        <a:t>Verdaderos negativos</a:t>
                      </a:r>
                    </a:p>
                    <a:p>
                      <a:pPr marR="0" algn="ctr" rtl="0">
                        <a:lnSpc>
                          <a:spcPct val="100000"/>
                        </a:lnSpc>
                        <a:spcBef>
                          <a:spcPts val="0"/>
                        </a:spcBef>
                        <a:spcAft>
                          <a:spcPts val="0"/>
                        </a:spcAft>
                        <a:buClr>
                          <a:srgbClr val="000000"/>
                        </a:buClr>
                        <a:buFont typeface="Arial"/>
                      </a:pPr>
                      <a:r>
                        <a:rPr lang="es-ES" sz="1400" b="1" i="0" u="none" strike="noStrike" cap="none" dirty="0" smtClean="0">
                          <a:solidFill>
                            <a:schemeClr val="bg1"/>
                          </a:solidFill>
                          <a:latin typeface="+mn-lt"/>
                          <a:ea typeface="+mn-ea"/>
                          <a:cs typeface="+mn-cs"/>
                          <a:sym typeface="Arial"/>
                        </a:rPr>
                        <a:t>(TN)</a:t>
                      </a:r>
                      <a:endParaRPr lang="es-ES" sz="1400" b="1" i="0" u="none" strike="noStrike" cap="none" dirty="0">
                        <a:solidFill>
                          <a:schemeClr val="bg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8527496"/>
                  </a:ext>
                </a:extLst>
              </a:tr>
              <a:tr h="351373">
                <a:tc>
                  <a:txBody>
                    <a:bodyPr/>
                    <a:lstStyle/>
                    <a:p>
                      <a:endParaRPr lang="es-E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s-ES" dirty="0" smtClean="0"/>
                        <a:t>Valores reales</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723297"/>
                  </a:ext>
                </a:extLst>
              </a:tr>
            </a:tbl>
          </a:graphicData>
        </a:graphic>
      </p:graphicFrame>
      <p:sp>
        <p:nvSpPr>
          <p:cNvPr id="3" name="Rectángulo 2"/>
          <p:cNvSpPr/>
          <p:nvPr/>
        </p:nvSpPr>
        <p:spPr>
          <a:xfrm>
            <a:off x="5442310" y="2405663"/>
            <a:ext cx="3536419" cy="2354491"/>
          </a:xfrm>
          <a:prstGeom prst="rect">
            <a:avLst/>
          </a:prstGeom>
        </p:spPr>
        <p:txBody>
          <a:bodyPr wrap="square">
            <a:spAutoFit/>
          </a:bodyPr>
          <a:lstStyle/>
          <a:p>
            <a:pPr marL="171450" indent="-171450" algn="just">
              <a:buFont typeface="Arial" panose="020B0604020202020204" pitchFamily="34" charset="0"/>
              <a:buChar char="•"/>
            </a:pPr>
            <a:r>
              <a:rPr lang="es-ES" sz="1050" b="1" dirty="0">
                <a:solidFill>
                  <a:srgbClr val="1C355E"/>
                </a:solidFill>
                <a:latin typeface="Roboto"/>
                <a:ea typeface="Roboto"/>
                <a:cs typeface="Roboto"/>
                <a:sym typeface="Roboto"/>
              </a:rPr>
              <a:t>Verdaderos </a:t>
            </a:r>
            <a:r>
              <a:rPr lang="es-ES" sz="1050" b="1" dirty="0" smtClean="0">
                <a:solidFill>
                  <a:srgbClr val="1C355E"/>
                </a:solidFill>
                <a:latin typeface="Roboto"/>
                <a:ea typeface="Roboto"/>
                <a:cs typeface="Roboto"/>
                <a:sym typeface="Roboto"/>
              </a:rPr>
              <a:t>positivos (TP</a:t>
            </a:r>
            <a:r>
              <a:rPr lang="es-ES" sz="1050" b="1" dirty="0">
                <a:solidFill>
                  <a:srgbClr val="1C355E"/>
                </a:solidFill>
                <a:latin typeface="Roboto"/>
                <a:ea typeface="Roboto"/>
                <a:cs typeface="Roboto"/>
                <a:sym typeface="Roboto"/>
              </a:rPr>
              <a:t>): </a:t>
            </a:r>
            <a:r>
              <a:rPr lang="es-ES" sz="1050" dirty="0">
                <a:solidFill>
                  <a:srgbClr val="1C355E"/>
                </a:solidFill>
                <a:latin typeface="Roboto"/>
                <a:ea typeface="Roboto"/>
                <a:cs typeface="Roboto"/>
                <a:sym typeface="Roboto"/>
              </a:rPr>
              <a:t>emails que fueron correctamente identificados como spam. El modelo los clasificó correctamente como positivos.</a:t>
            </a:r>
          </a:p>
          <a:p>
            <a:pPr marL="171450" indent="-171450" algn="just">
              <a:buFont typeface="Arial" panose="020B0604020202020204" pitchFamily="34" charset="0"/>
              <a:buChar char="•"/>
            </a:pPr>
            <a:r>
              <a:rPr lang="es-ES" sz="1050" b="1" dirty="0">
                <a:solidFill>
                  <a:srgbClr val="1C355E"/>
                </a:solidFill>
                <a:latin typeface="Roboto"/>
                <a:ea typeface="Roboto"/>
                <a:cs typeface="Roboto"/>
                <a:sym typeface="Roboto"/>
              </a:rPr>
              <a:t>Verdaderos negativos (TN): </a:t>
            </a:r>
            <a:r>
              <a:rPr lang="es-ES" sz="1050" dirty="0">
                <a:solidFill>
                  <a:srgbClr val="1C355E"/>
                </a:solidFill>
                <a:latin typeface="Roboto"/>
                <a:ea typeface="Roboto"/>
                <a:cs typeface="Roboto"/>
                <a:sym typeface="Roboto"/>
              </a:rPr>
              <a:t>emails que fueron correctamente identificados como no spam. El modelo los clasificó correctamente como negativos.</a:t>
            </a:r>
          </a:p>
          <a:p>
            <a:pPr marL="171450" indent="-171450" algn="just">
              <a:buFont typeface="Arial" panose="020B0604020202020204" pitchFamily="34" charset="0"/>
              <a:buChar char="•"/>
            </a:pPr>
            <a:r>
              <a:rPr lang="es-ES" sz="1050" b="1" dirty="0">
                <a:solidFill>
                  <a:srgbClr val="1C355E"/>
                </a:solidFill>
                <a:latin typeface="Roboto"/>
                <a:ea typeface="Roboto"/>
                <a:cs typeface="Roboto"/>
                <a:sym typeface="Roboto"/>
              </a:rPr>
              <a:t>Falsos positivos (FP): </a:t>
            </a:r>
            <a:r>
              <a:rPr lang="es-ES" sz="1050" dirty="0">
                <a:solidFill>
                  <a:srgbClr val="1C355E"/>
                </a:solidFill>
                <a:latin typeface="Roboto"/>
                <a:ea typeface="Roboto"/>
                <a:cs typeface="Roboto"/>
                <a:sym typeface="Roboto"/>
              </a:rPr>
              <a:t>emails que fueron incorrectamente clasificados como spam. El modelo los consideró como positivos, pero en realidad son correos legítimos.</a:t>
            </a:r>
          </a:p>
          <a:p>
            <a:pPr marL="171450" indent="-171450" algn="just">
              <a:buFont typeface="Arial" panose="020B0604020202020204" pitchFamily="34" charset="0"/>
              <a:buChar char="•"/>
            </a:pPr>
            <a:r>
              <a:rPr lang="es-ES" sz="1050" b="1" dirty="0">
                <a:solidFill>
                  <a:srgbClr val="1C355E"/>
                </a:solidFill>
                <a:latin typeface="Roboto"/>
                <a:ea typeface="Roboto"/>
                <a:cs typeface="Roboto"/>
                <a:sym typeface="Roboto"/>
              </a:rPr>
              <a:t>Falsos negativos (FN): </a:t>
            </a:r>
            <a:r>
              <a:rPr lang="es-ES" sz="1050" dirty="0">
                <a:solidFill>
                  <a:srgbClr val="1C355E"/>
                </a:solidFill>
                <a:latin typeface="Roboto"/>
                <a:ea typeface="Roboto"/>
                <a:cs typeface="Roboto"/>
                <a:sym typeface="Roboto"/>
              </a:rPr>
              <a:t>emails que fueron incorrectamente clasificados como no spam. El modelo los consideró como negativos, pero en realidad son correos no deseados.</a:t>
            </a:r>
          </a:p>
        </p:txBody>
      </p:sp>
    </p:spTree>
    <p:extLst>
      <p:ext uri="{BB962C8B-B14F-4D97-AF65-F5344CB8AC3E}">
        <p14:creationId xmlns:p14="http://schemas.microsoft.com/office/powerpoint/2010/main" val="2954198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Matrices de confusión</a:t>
            </a:r>
            <a:endParaRPr dirty="0"/>
          </a:p>
        </p:txBody>
      </p:sp>
      <p:sp>
        <p:nvSpPr>
          <p:cNvPr id="132" name="Google Shape;132;p4"/>
          <p:cNvSpPr txBox="1">
            <a:spLocks noGrp="1"/>
          </p:cNvSpPr>
          <p:nvPr>
            <p:ph type="body" idx="4294967295"/>
          </p:nvPr>
        </p:nvSpPr>
        <p:spPr>
          <a:xfrm>
            <a:off x="339213" y="1099164"/>
            <a:ext cx="8377238" cy="3683000"/>
          </a:xfrm>
          <a:prstGeom prst="rect">
            <a:avLst/>
          </a:prstGeom>
          <a:noFill/>
          <a:ln>
            <a:noFill/>
          </a:ln>
        </p:spPr>
        <p:txBody>
          <a:bodyPr spcFirstLastPara="1" wrap="square" lIns="91425" tIns="91425" rIns="91425" bIns="91425" anchor="t" anchorCtr="0">
            <a:noAutofit/>
          </a:bodyPr>
          <a:lstStyle/>
          <a:p>
            <a:pPr marL="514350" indent="-285750"/>
            <a:r>
              <a:rPr lang="es-ES" sz="1200" dirty="0"/>
              <a:t>Al analizar la Matriz de Confusión, podrás evaluar el rendimiento de tu modelo en términos </a:t>
            </a:r>
            <a:r>
              <a:rPr lang="es-ES" sz="1200" dirty="0" smtClean="0"/>
              <a:t>de:</a:t>
            </a:r>
          </a:p>
          <a:p>
            <a:pPr marL="971550" lvl="1" indent="-285750">
              <a:lnSpc>
                <a:spcPct val="150000"/>
              </a:lnSpc>
              <a:spcBef>
                <a:spcPts val="0"/>
              </a:spcBef>
            </a:pPr>
            <a:r>
              <a:rPr lang="es-ES" sz="1000" dirty="0" smtClean="0"/>
              <a:t>Precisión</a:t>
            </a:r>
          </a:p>
          <a:p>
            <a:pPr marL="971550" lvl="1" indent="-285750">
              <a:lnSpc>
                <a:spcPct val="150000"/>
              </a:lnSpc>
              <a:spcBef>
                <a:spcPts val="0"/>
              </a:spcBef>
            </a:pPr>
            <a:r>
              <a:rPr lang="es-ES" sz="1000" dirty="0" smtClean="0"/>
              <a:t>Sensibilidad</a:t>
            </a:r>
          </a:p>
          <a:p>
            <a:pPr marL="971550" lvl="1" indent="-285750">
              <a:lnSpc>
                <a:spcPct val="150000"/>
              </a:lnSpc>
              <a:spcBef>
                <a:spcPts val="0"/>
              </a:spcBef>
            </a:pPr>
            <a:r>
              <a:rPr lang="es-ES" sz="1000" dirty="0" smtClean="0"/>
              <a:t>Especificidad </a:t>
            </a:r>
          </a:p>
          <a:p>
            <a:pPr marL="971550" lvl="1" indent="-285750">
              <a:lnSpc>
                <a:spcPct val="150000"/>
              </a:lnSpc>
              <a:spcBef>
                <a:spcPts val="0"/>
              </a:spcBef>
            </a:pPr>
            <a:r>
              <a:rPr lang="es-ES" sz="1000" dirty="0" smtClean="0"/>
              <a:t>Valor </a:t>
            </a:r>
            <a:r>
              <a:rPr lang="es-ES" sz="1000" dirty="0"/>
              <a:t>F1. </a:t>
            </a:r>
            <a:endParaRPr lang="es-ES" sz="1000" dirty="0" smtClean="0"/>
          </a:p>
          <a:p>
            <a:pPr marL="514350" indent="-285750"/>
            <a:r>
              <a:rPr lang="es-ES" sz="1200" dirty="0" smtClean="0"/>
              <a:t>Información que aportan estas métricas:</a:t>
            </a:r>
          </a:p>
          <a:p>
            <a:pPr marL="971550" lvl="1" indent="-285750">
              <a:lnSpc>
                <a:spcPct val="150000"/>
              </a:lnSpc>
              <a:spcBef>
                <a:spcPts val="0"/>
              </a:spcBef>
            </a:pPr>
            <a:r>
              <a:rPr lang="es-ES" sz="1000" dirty="0"/>
              <a:t>Cómo de bien está funcionando tu modelo </a:t>
            </a:r>
          </a:p>
          <a:p>
            <a:pPr marL="971550" lvl="1" indent="-285750">
              <a:lnSpc>
                <a:spcPct val="150000"/>
              </a:lnSpc>
              <a:spcBef>
                <a:spcPts val="0"/>
              </a:spcBef>
            </a:pPr>
            <a:r>
              <a:rPr lang="es-ES" sz="1000" dirty="0"/>
              <a:t>Qué ajustes puedes realizar para mejorarlo. </a:t>
            </a:r>
          </a:p>
          <a:p>
            <a:pPr marL="971550" lvl="1" indent="-285750">
              <a:lnSpc>
                <a:spcPct val="150000"/>
              </a:lnSpc>
              <a:spcBef>
                <a:spcPts val="0"/>
              </a:spcBef>
            </a:pPr>
            <a:r>
              <a:rPr lang="es-ES" sz="1000" dirty="0"/>
              <a:t>Identificar áreas de mejora en nuestro modelo de clasificación.</a:t>
            </a:r>
          </a:p>
          <a:p>
            <a:pPr marL="514350" indent="-285750">
              <a:lnSpc>
                <a:spcPct val="150000"/>
              </a:lnSpc>
              <a:spcBef>
                <a:spcPts val="600"/>
              </a:spcBef>
            </a:pPr>
            <a:r>
              <a:rPr lang="es-ES" sz="1200" dirty="0" smtClean="0"/>
              <a:t>Si </a:t>
            </a:r>
            <a:r>
              <a:rPr lang="es-ES" sz="1200" dirty="0"/>
              <a:t>el modelo tiene una </a:t>
            </a:r>
            <a:r>
              <a:rPr lang="es-ES" sz="1200" u="sng" dirty="0"/>
              <a:t>alta tasa de falsos negativos</a:t>
            </a:r>
            <a:r>
              <a:rPr lang="es-ES" sz="1200" dirty="0"/>
              <a:t>, podríamos ajustar el umbral de clasificación para que sea más sensible y capte un mayor número de correos no deseados.</a:t>
            </a:r>
          </a:p>
          <a:p>
            <a:pPr marL="514350" indent="-285750">
              <a:lnSpc>
                <a:spcPct val="150000"/>
              </a:lnSpc>
              <a:spcBef>
                <a:spcPts val="600"/>
              </a:spcBef>
            </a:pPr>
            <a:r>
              <a:rPr lang="es-ES" sz="1200" dirty="0" smtClean="0"/>
              <a:t>Si </a:t>
            </a:r>
            <a:r>
              <a:rPr lang="es-ES" sz="1200" dirty="0"/>
              <a:t>el modelo muestra una </a:t>
            </a:r>
            <a:r>
              <a:rPr lang="es-ES" sz="1200" u="sng" dirty="0"/>
              <a:t>alta tasa de falsos positivos</a:t>
            </a:r>
            <a:r>
              <a:rPr lang="es-ES" sz="1200" dirty="0"/>
              <a:t>, es decir, clasifica incorrectamente correos legítimos como spam, podemos analizar qué características podrían estar confundiendo al modelo y ajustar nuestros algoritmos de clasificación.</a:t>
            </a:r>
            <a:endParaRPr lang="es-ES" sz="1200" dirty="0" smtClean="0"/>
          </a:p>
          <a:p>
            <a:pPr marL="514350" indent="-285750"/>
            <a:endParaRPr lang="es-ES" sz="1200" u="sng" dirty="0"/>
          </a:p>
          <a:p>
            <a:pPr marL="514350" indent="-285750"/>
            <a:endParaRPr lang="es-ES" sz="1200" u="sng" dirty="0" smtClean="0"/>
          </a:p>
          <a:p>
            <a:pPr marL="171450" indent="-171450">
              <a:lnSpc>
                <a:spcPct val="100000"/>
              </a:lnSpc>
              <a:buClr>
                <a:srgbClr val="000000"/>
              </a:buClr>
              <a:buFont typeface="Arial" panose="020B0604020202020204" pitchFamily="34" charset="0"/>
              <a:buChar char="•"/>
            </a:pPr>
            <a:endParaRPr lang="es-ES" sz="1100" u="sng" dirty="0">
              <a:solidFill>
                <a:srgbClr val="000000"/>
              </a:solidFill>
              <a:latin typeface="-apple-system"/>
              <a:ea typeface="Arial"/>
              <a:cs typeface="Arial"/>
              <a:sym typeface="Arial"/>
            </a:endParaRPr>
          </a:p>
          <a:p>
            <a:pPr marL="171450" lvl="0" indent="-171450">
              <a:lnSpc>
                <a:spcPct val="100000"/>
              </a:lnSpc>
              <a:buClr>
                <a:srgbClr val="000000"/>
              </a:buClr>
              <a:buSzPts val="1300"/>
              <a:buFont typeface="Arial" panose="020B0604020202020204" pitchFamily="34" charset="0"/>
              <a:buChar char="•"/>
            </a:pPr>
            <a:endParaRPr sz="1100" u="sng" dirty="0">
              <a:solidFill>
                <a:srgbClr val="000000"/>
              </a:solidFill>
              <a:latin typeface="-apple-system"/>
              <a:ea typeface="Arial"/>
              <a:cs typeface="Arial"/>
              <a:sym typeface="Arial"/>
            </a:endParaRPr>
          </a:p>
        </p:txBody>
      </p:sp>
    </p:spTree>
    <p:extLst>
      <p:ext uri="{BB962C8B-B14F-4D97-AF65-F5344CB8AC3E}">
        <p14:creationId xmlns:p14="http://schemas.microsoft.com/office/powerpoint/2010/main" val="263877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Matrices de confusión: métricas</a:t>
            </a:r>
            <a:endParaRPr dirty="0"/>
          </a:p>
        </p:txBody>
      </p:sp>
      <mc:AlternateContent xmlns:mc="http://schemas.openxmlformats.org/markup-compatibility/2006">
        <mc:Choice xmlns:a14="http://schemas.microsoft.com/office/drawing/2010/main" Requires="a14">
          <p:sp>
            <p:nvSpPr>
              <p:cNvPr id="132" name="Google Shape;132;p4"/>
              <p:cNvSpPr txBox="1">
                <a:spLocks noGrp="1"/>
              </p:cNvSpPr>
              <p:nvPr>
                <p:ph type="body" idx="4294967295"/>
              </p:nvPr>
            </p:nvSpPr>
            <p:spPr>
              <a:xfrm>
                <a:off x="412955" y="1195821"/>
                <a:ext cx="8377238" cy="3465513"/>
              </a:xfrm>
              <a:prstGeom prst="rect">
                <a:avLst/>
              </a:prstGeom>
              <a:noFill/>
              <a:ln>
                <a:noFill/>
              </a:ln>
            </p:spPr>
            <p:txBody>
              <a:bodyPr spcFirstLastPara="1" wrap="square" lIns="91425" tIns="91425" rIns="91425" bIns="91425" anchor="t" anchorCtr="0">
                <a:noAutofit/>
              </a:bodyPr>
              <a:lstStyle/>
              <a:p>
                <a:pPr marL="514350" indent="-285750"/>
                <a:r>
                  <a:rPr lang="es-ES" b="1" dirty="0" smtClean="0"/>
                  <a:t>La precisión</a:t>
                </a:r>
                <a:r>
                  <a:rPr lang="es-ES" dirty="0"/>
                  <a:t>,</a:t>
                </a:r>
                <a:r>
                  <a:rPr lang="es-ES" sz="1200" dirty="0" smtClean="0"/>
                  <a:t> </a:t>
                </a:r>
                <a:r>
                  <a:rPr lang="es-ES" dirty="0"/>
                  <a:t>indica la proporción de instancias positivas correctamente </a:t>
                </a:r>
                <a:r>
                  <a:rPr lang="es-ES" dirty="0" smtClean="0"/>
                  <a:t>clasificadas.</a:t>
                </a:r>
              </a:p>
              <a:p>
                <a:pPr marL="228600" indent="0">
                  <a:buNone/>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𝑃𝑟𝑒𝑐𝑖𝑠𝑖𝑜𝑛</m:t>
                      </m:r>
                      <m:r>
                        <a:rPr lang="es-ES" b="0" i="1" dirty="0"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𝑇𝑃</m:t>
                          </m:r>
                        </m:num>
                        <m:den>
                          <m:r>
                            <a:rPr lang="es-ES" i="1">
                              <a:latin typeface="Cambria Math" panose="02040503050406030204" pitchFamily="18" charset="0"/>
                            </a:rPr>
                            <m:t>𝑇𝑃</m:t>
                          </m:r>
                          <m:r>
                            <a:rPr lang="es-ES" i="1">
                              <a:latin typeface="Cambria Math" panose="02040503050406030204" pitchFamily="18" charset="0"/>
                            </a:rPr>
                            <m:t>+</m:t>
                          </m:r>
                          <m:r>
                            <a:rPr lang="es-ES" i="1">
                              <a:latin typeface="Cambria Math" panose="02040503050406030204" pitchFamily="18" charset="0"/>
                            </a:rPr>
                            <m:t>𝐹𝑃</m:t>
                          </m:r>
                        </m:den>
                      </m:f>
                    </m:oMath>
                  </m:oMathPara>
                </a14:m>
                <a:endParaRPr lang="es-ES" dirty="0" smtClean="0"/>
              </a:p>
              <a:p>
                <a:pPr marL="514350" indent="-285750"/>
                <a:r>
                  <a:rPr lang="es-ES" b="1" dirty="0"/>
                  <a:t>La sensibilidad</a:t>
                </a:r>
                <a:r>
                  <a:rPr lang="es-ES" dirty="0"/>
                  <a:t>, </a:t>
                </a:r>
                <a:r>
                  <a:rPr lang="es-ES" dirty="0" smtClean="0"/>
                  <a:t>indica cómo de bien </a:t>
                </a:r>
                <a:r>
                  <a:rPr lang="es-ES" dirty="0"/>
                  <a:t>el modelo identifica las instancias positivas</a:t>
                </a:r>
                <a:r>
                  <a:rPr lang="es-ES" dirty="0" smtClean="0"/>
                  <a:t>.</a:t>
                </a:r>
              </a:p>
              <a:p>
                <a:pPr marL="228600" indent="0">
                  <a:buNone/>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𝑅𝑒𝑐𝑎𝑙𝑙</m:t>
                      </m:r>
                      <m:r>
                        <a:rPr lang="es-ES" i="1" dirty="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𝑇𝑃</m:t>
                          </m:r>
                        </m:num>
                        <m:den>
                          <m:r>
                            <a:rPr lang="es-ES" i="1">
                              <a:latin typeface="Cambria Math" panose="02040503050406030204" pitchFamily="18" charset="0"/>
                            </a:rPr>
                            <m:t>𝑇𝑃</m:t>
                          </m:r>
                          <m:r>
                            <a:rPr lang="es-ES" i="1">
                              <a:latin typeface="Cambria Math" panose="02040503050406030204" pitchFamily="18" charset="0"/>
                            </a:rPr>
                            <m:t>+</m:t>
                          </m:r>
                          <m:r>
                            <a:rPr lang="es-ES" i="1">
                              <a:latin typeface="Cambria Math" panose="02040503050406030204" pitchFamily="18" charset="0"/>
                            </a:rPr>
                            <m:t>𝐹𝑁</m:t>
                          </m:r>
                        </m:den>
                      </m:f>
                    </m:oMath>
                  </m:oMathPara>
                </a14:m>
                <a:endParaRPr lang="es-ES" dirty="0" smtClean="0"/>
              </a:p>
              <a:p>
                <a:pPr marL="514350" indent="-285750"/>
                <a:r>
                  <a:rPr lang="es-ES" b="1" dirty="0"/>
                  <a:t>La especificidad</a:t>
                </a:r>
                <a:r>
                  <a:rPr lang="es-ES" dirty="0"/>
                  <a:t>, </a:t>
                </a:r>
                <a:r>
                  <a:rPr lang="es-ES" dirty="0" smtClean="0"/>
                  <a:t>revela cómo de bien </a:t>
                </a:r>
                <a:r>
                  <a:rPr lang="es-ES" dirty="0"/>
                  <a:t>el modelo identifica las instancias negativas</a:t>
                </a:r>
                <a:r>
                  <a:rPr lang="es-ES" dirty="0" smtClean="0"/>
                  <a:t>.</a:t>
                </a:r>
              </a:p>
              <a:p>
                <a:pPr marL="228600" indent="0">
                  <a:buNone/>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𝑆𝑝𝑒𝑐𝑖𝑓𝑖𝑐𝑖𝑡𝑦</m:t>
                      </m:r>
                      <m:r>
                        <a:rPr lang="es-ES" i="1" dirty="0"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𝑇</m:t>
                          </m:r>
                          <m:r>
                            <a:rPr lang="es-ES" b="0" i="1" smtClean="0">
                              <a:latin typeface="Cambria Math" panose="02040503050406030204" pitchFamily="18" charset="0"/>
                            </a:rPr>
                            <m:t>𝑁</m:t>
                          </m:r>
                        </m:num>
                        <m:den>
                          <m:r>
                            <a:rPr lang="es-ES" i="1">
                              <a:latin typeface="Cambria Math" panose="02040503050406030204" pitchFamily="18" charset="0"/>
                            </a:rPr>
                            <m:t>𝑇</m:t>
                          </m:r>
                          <m:r>
                            <a:rPr lang="es-ES" b="0" i="1" smtClean="0">
                              <a:latin typeface="Cambria Math" panose="02040503050406030204" pitchFamily="18" charset="0"/>
                            </a:rPr>
                            <m:t>𝑁</m:t>
                          </m:r>
                          <m:r>
                            <a:rPr lang="es-ES" i="1">
                              <a:latin typeface="Cambria Math" panose="02040503050406030204" pitchFamily="18" charset="0"/>
                            </a:rPr>
                            <m:t>+</m:t>
                          </m:r>
                          <m:r>
                            <a:rPr lang="es-ES" i="1">
                              <a:latin typeface="Cambria Math" panose="02040503050406030204" pitchFamily="18" charset="0"/>
                            </a:rPr>
                            <m:t>𝐹𝑃</m:t>
                          </m:r>
                        </m:den>
                      </m:f>
                    </m:oMath>
                  </m:oMathPara>
                </a14:m>
                <a:endParaRPr lang="es-ES" dirty="0"/>
              </a:p>
              <a:p>
                <a:pPr marL="514350" indent="-285750"/>
                <a:r>
                  <a:rPr lang="es-ES" b="1" dirty="0"/>
                  <a:t>El valor F1</a:t>
                </a:r>
                <a:r>
                  <a:rPr lang="es-ES" dirty="0"/>
                  <a:t>, combina la precisión y la sensibilidad en una sola métrica para obtener una visión más completa del rendimiento del modelo</a:t>
                </a:r>
                <a:r>
                  <a:rPr lang="es-ES" dirty="0" smtClean="0"/>
                  <a:t>.</a:t>
                </a:r>
                <a:endParaRPr lang="es-ES" dirty="0"/>
              </a:p>
              <a:p>
                <a:pPr marL="228600" indent="0">
                  <a:buNone/>
                </a:pPr>
                <a14:m>
                  <m:oMathPara xmlns:m="http://schemas.openxmlformats.org/officeDocument/2006/math">
                    <m:oMathParaPr>
                      <m:jc m:val="centerGroup"/>
                    </m:oMathParaPr>
                    <m:oMath xmlns:m="http://schemas.openxmlformats.org/officeDocument/2006/math">
                      <m:r>
                        <a:rPr lang="es-ES" sz="1200" b="0" i="1" dirty="0" smtClean="0">
                          <a:latin typeface="Cambria Math" panose="02040503050406030204" pitchFamily="18" charset="0"/>
                        </a:rPr>
                        <m:t>𝐹</m:t>
                      </m:r>
                      <m:r>
                        <a:rPr lang="es-ES" sz="1200" b="0" i="1" dirty="0" smtClean="0">
                          <a:latin typeface="Cambria Math" panose="02040503050406030204" pitchFamily="18" charset="0"/>
                        </a:rPr>
                        <m:t>1=2∗</m:t>
                      </m:r>
                      <m:f>
                        <m:fPr>
                          <m:ctrlPr>
                            <a:rPr lang="es-ES" sz="1200" i="1">
                              <a:latin typeface="Cambria Math" panose="02040503050406030204" pitchFamily="18" charset="0"/>
                            </a:rPr>
                          </m:ctrlPr>
                        </m:fPr>
                        <m:num>
                          <m:r>
                            <a:rPr lang="es-ES" sz="1200" b="0" i="1" smtClean="0">
                              <a:latin typeface="Cambria Math" panose="02040503050406030204" pitchFamily="18" charset="0"/>
                            </a:rPr>
                            <m:t>𝑃𝑟𝑒𝑐𝑖𝑠𝑖𝑜𝑛</m:t>
                          </m:r>
                          <m:r>
                            <a:rPr lang="es-ES" sz="1200" b="0" i="1" smtClean="0">
                              <a:latin typeface="Cambria Math" panose="02040503050406030204" pitchFamily="18" charset="0"/>
                            </a:rPr>
                            <m:t>∗</m:t>
                          </m:r>
                          <m:r>
                            <a:rPr lang="es-ES" sz="1200" b="0" i="1" smtClean="0">
                              <a:latin typeface="Cambria Math" panose="02040503050406030204" pitchFamily="18" charset="0"/>
                            </a:rPr>
                            <m:t>𝑅𝑒𝑐𝑎𝑙𝑙</m:t>
                          </m:r>
                        </m:num>
                        <m:den>
                          <m:r>
                            <a:rPr lang="es-ES" sz="1200" b="0" i="1" smtClean="0">
                              <a:latin typeface="Cambria Math" panose="02040503050406030204" pitchFamily="18" charset="0"/>
                            </a:rPr>
                            <m:t>𝑃𝑟𝑒𝑐𝑖𝑠𝑖𝑜𝑛</m:t>
                          </m:r>
                          <m:r>
                            <a:rPr lang="es-ES" sz="1200" b="0" i="1" smtClean="0">
                              <a:latin typeface="Cambria Math" panose="02040503050406030204" pitchFamily="18" charset="0"/>
                            </a:rPr>
                            <m:t>+</m:t>
                          </m:r>
                          <m:r>
                            <a:rPr lang="es-ES" sz="1200" b="0" i="1" smtClean="0">
                              <a:latin typeface="Cambria Math" panose="02040503050406030204" pitchFamily="18" charset="0"/>
                            </a:rPr>
                            <m:t>𝑅𝑒𝑐𝑎𝑙𝑙</m:t>
                          </m:r>
                        </m:den>
                      </m:f>
                    </m:oMath>
                  </m:oMathPara>
                </a14:m>
                <a:endParaRPr lang="es-ES" sz="1200" dirty="0" smtClean="0"/>
              </a:p>
              <a:p>
                <a:pPr marL="228600" indent="0">
                  <a:buNone/>
                </a:pPr>
                <a:endParaRPr lang="es-ES" sz="1200" u="sng" dirty="0" smtClean="0"/>
              </a:p>
              <a:p>
                <a:pPr marL="171450" indent="-171450">
                  <a:lnSpc>
                    <a:spcPct val="100000"/>
                  </a:lnSpc>
                  <a:buClr>
                    <a:srgbClr val="000000"/>
                  </a:buClr>
                  <a:buFont typeface="Arial" panose="020B0604020202020204" pitchFamily="34" charset="0"/>
                  <a:buChar char="•"/>
                </a:pPr>
                <a:endParaRPr lang="es-ES" sz="1100" u="sng" dirty="0">
                  <a:solidFill>
                    <a:srgbClr val="000000"/>
                  </a:solidFill>
                  <a:latin typeface="-apple-system"/>
                  <a:ea typeface="Arial"/>
                  <a:cs typeface="Arial"/>
                  <a:sym typeface="Arial"/>
                </a:endParaRPr>
              </a:p>
              <a:p>
                <a:pPr marL="171450" lvl="0" indent="-171450">
                  <a:lnSpc>
                    <a:spcPct val="100000"/>
                  </a:lnSpc>
                  <a:buClr>
                    <a:srgbClr val="000000"/>
                  </a:buClr>
                  <a:buSzPts val="1300"/>
                  <a:buFont typeface="Arial" panose="020B0604020202020204" pitchFamily="34" charset="0"/>
                  <a:buChar char="•"/>
                </a:pPr>
                <a:endParaRPr sz="1100" u="sng" dirty="0">
                  <a:solidFill>
                    <a:srgbClr val="000000"/>
                  </a:solidFill>
                  <a:latin typeface="-apple-system"/>
                  <a:ea typeface="Arial"/>
                  <a:cs typeface="Arial"/>
                  <a:sym typeface="Arial"/>
                </a:endParaRPr>
              </a:p>
            </p:txBody>
          </p:sp>
        </mc:Choice>
        <mc:Fallback>
          <p:sp>
            <p:nvSpPr>
              <p:cNvPr id="132" name="Google Shape;132;p4"/>
              <p:cNvSpPr txBox="1">
                <a:spLocks noGrp="1" noRot="1" noChangeAspect="1" noMove="1" noResize="1" noEditPoints="1" noAdjustHandles="1" noChangeArrowheads="1" noChangeShapeType="1" noTextEdit="1"/>
              </p:cNvSpPr>
              <p:nvPr>
                <p:ph type="body" idx="4294967295"/>
              </p:nvPr>
            </p:nvSpPr>
            <p:spPr>
              <a:xfrm>
                <a:off x="412955" y="1195821"/>
                <a:ext cx="8377238" cy="3465513"/>
              </a:xfrm>
              <a:prstGeom prst="rect">
                <a:avLst/>
              </a:prstGeom>
              <a:blipFill>
                <a:blip r:embed="rId3"/>
                <a:stretch>
                  <a:fillRect/>
                </a:stretch>
              </a:blipFill>
              <a:ln>
                <a:noFill/>
              </a:ln>
            </p:spPr>
            <p:txBody>
              <a:bodyPr/>
              <a:lstStyle/>
              <a:p>
                <a:r>
                  <a:rPr lang="eu-ES">
                    <a:noFill/>
                  </a:rPr>
                  <a:t> </a:t>
                </a:r>
              </a:p>
            </p:txBody>
          </p:sp>
        </mc:Fallback>
      </mc:AlternateContent>
    </p:spTree>
    <p:extLst>
      <p:ext uri="{BB962C8B-B14F-4D97-AF65-F5344CB8AC3E}">
        <p14:creationId xmlns:p14="http://schemas.microsoft.com/office/powerpoint/2010/main" val="3811788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Métricas</a:t>
            </a:r>
            <a:endParaRPr dirty="0"/>
          </a:p>
        </p:txBody>
      </p:sp>
      <p:sp>
        <p:nvSpPr>
          <p:cNvPr id="132" name="Google Shape;132;p4"/>
          <p:cNvSpPr txBox="1">
            <a:spLocks noGrp="1"/>
          </p:cNvSpPr>
          <p:nvPr>
            <p:ph type="body" idx="4294967295"/>
          </p:nvPr>
        </p:nvSpPr>
        <p:spPr>
          <a:xfrm>
            <a:off x="0" y="1460500"/>
            <a:ext cx="8377238" cy="3465513"/>
          </a:xfrm>
          <a:prstGeom prst="rect">
            <a:avLst/>
          </a:prstGeom>
          <a:noFill/>
          <a:ln>
            <a:noFill/>
          </a:ln>
        </p:spPr>
        <p:txBody>
          <a:bodyPr spcFirstLastPara="1" wrap="square" lIns="91425" tIns="91425" rIns="91425" bIns="91425" anchor="t" anchorCtr="0">
            <a:noAutofit/>
          </a:bodyPr>
          <a:lstStyle/>
          <a:p>
            <a:pPr marL="514350" indent="-285750"/>
            <a:r>
              <a:rPr lang="es-ES" sz="1200" dirty="0" err="1" smtClean="0"/>
              <a:t>Scikit-Learn</a:t>
            </a:r>
            <a:r>
              <a:rPr lang="es-ES" sz="1200" dirty="0" smtClean="0"/>
              <a:t>: proporciona varias funciones para calcular las métricas de un clasificador. </a:t>
            </a:r>
          </a:p>
          <a:p>
            <a:pPr marL="514350" indent="-285750"/>
            <a:r>
              <a:rPr lang="es-ES" sz="1200" dirty="0" err="1" smtClean="0"/>
              <a:t>Sklearn.metrics</a:t>
            </a:r>
            <a:r>
              <a:rPr lang="es-ES" sz="1200" dirty="0" smtClean="0"/>
              <a:t>:</a:t>
            </a:r>
          </a:p>
          <a:p>
            <a:pPr marL="971550" lvl="1" indent="-285750">
              <a:lnSpc>
                <a:spcPct val="150000"/>
              </a:lnSpc>
              <a:spcBef>
                <a:spcPts val="0"/>
              </a:spcBef>
            </a:pPr>
            <a:r>
              <a:rPr lang="es-ES" sz="1200" dirty="0" err="1"/>
              <a:t>p</a:t>
            </a:r>
            <a:r>
              <a:rPr lang="es-ES" sz="1200" dirty="0" err="1" smtClean="0"/>
              <a:t>recision_score</a:t>
            </a:r>
            <a:r>
              <a:rPr lang="es-ES" sz="1200" dirty="0" smtClean="0"/>
              <a:t>()</a:t>
            </a:r>
          </a:p>
          <a:p>
            <a:pPr marL="971550" lvl="1" indent="-285750">
              <a:lnSpc>
                <a:spcPct val="150000"/>
              </a:lnSpc>
              <a:spcBef>
                <a:spcPts val="0"/>
              </a:spcBef>
            </a:pPr>
            <a:r>
              <a:rPr lang="es-ES" sz="1200" dirty="0" err="1"/>
              <a:t>r</a:t>
            </a:r>
            <a:r>
              <a:rPr lang="es-ES" sz="1200" dirty="0" err="1" smtClean="0"/>
              <a:t>ecall_score</a:t>
            </a:r>
            <a:r>
              <a:rPr lang="es-ES" sz="1200" dirty="0" smtClean="0"/>
              <a:t>()</a:t>
            </a:r>
          </a:p>
          <a:p>
            <a:pPr marL="971550" lvl="1" indent="-285750">
              <a:lnSpc>
                <a:spcPct val="150000"/>
              </a:lnSpc>
              <a:spcBef>
                <a:spcPts val="0"/>
              </a:spcBef>
            </a:pPr>
            <a:r>
              <a:rPr lang="es-ES" sz="1200" dirty="0"/>
              <a:t>f</a:t>
            </a:r>
            <a:r>
              <a:rPr lang="es-ES" sz="1200" dirty="0" smtClean="0"/>
              <a:t>1_score()</a:t>
            </a:r>
          </a:p>
          <a:p>
            <a:pPr marL="228600" indent="0">
              <a:buNone/>
            </a:pPr>
            <a:endParaRPr lang="es-ES" sz="1200" u="sng" dirty="0" smtClean="0"/>
          </a:p>
          <a:p>
            <a:pPr marL="171450" indent="-171450">
              <a:lnSpc>
                <a:spcPct val="100000"/>
              </a:lnSpc>
              <a:buClr>
                <a:srgbClr val="000000"/>
              </a:buClr>
              <a:buFont typeface="Arial" panose="020B0604020202020204" pitchFamily="34" charset="0"/>
              <a:buChar char="•"/>
            </a:pPr>
            <a:endParaRPr lang="es-ES" sz="1100" u="sng" dirty="0">
              <a:solidFill>
                <a:srgbClr val="000000"/>
              </a:solidFill>
              <a:latin typeface="-apple-system"/>
              <a:ea typeface="Arial"/>
              <a:cs typeface="Arial"/>
              <a:sym typeface="Arial"/>
            </a:endParaRPr>
          </a:p>
          <a:p>
            <a:pPr marL="171450" lvl="0" indent="-171450">
              <a:lnSpc>
                <a:spcPct val="100000"/>
              </a:lnSpc>
              <a:buClr>
                <a:srgbClr val="000000"/>
              </a:buClr>
              <a:buSzPts val="1300"/>
              <a:buFont typeface="Arial" panose="020B0604020202020204" pitchFamily="34" charset="0"/>
              <a:buChar char="•"/>
            </a:pPr>
            <a:endParaRPr sz="1100" u="sng" dirty="0">
              <a:solidFill>
                <a:srgbClr val="000000"/>
              </a:solidFill>
              <a:latin typeface="-apple-system"/>
              <a:ea typeface="Arial"/>
              <a:cs typeface="Arial"/>
              <a:sym typeface="Arial"/>
            </a:endParaRPr>
          </a:p>
        </p:txBody>
      </p:sp>
    </p:spTree>
    <p:extLst>
      <p:ext uri="{BB962C8B-B14F-4D97-AF65-F5344CB8AC3E}">
        <p14:creationId xmlns:p14="http://schemas.microsoft.com/office/powerpoint/2010/main" val="1366617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s-ES" dirty="0"/>
              <a:t>Métricas</a:t>
            </a:r>
            <a:endParaRPr dirty="0"/>
          </a:p>
        </p:txBody>
      </p:sp>
      <p:sp>
        <p:nvSpPr>
          <p:cNvPr id="132" name="Google Shape;132;p4"/>
          <p:cNvSpPr txBox="1">
            <a:spLocks noGrp="1"/>
          </p:cNvSpPr>
          <p:nvPr>
            <p:ph type="body" idx="4294967295"/>
          </p:nvPr>
        </p:nvSpPr>
        <p:spPr>
          <a:xfrm>
            <a:off x="0" y="1460500"/>
            <a:ext cx="8377238" cy="3683000"/>
          </a:xfrm>
          <a:prstGeom prst="rect">
            <a:avLst/>
          </a:prstGeom>
          <a:noFill/>
          <a:ln>
            <a:noFill/>
          </a:ln>
        </p:spPr>
        <p:txBody>
          <a:bodyPr spcFirstLastPara="1" wrap="square" lIns="91425" tIns="91425" rIns="91425" bIns="91425" anchor="t" anchorCtr="0">
            <a:noAutofit/>
          </a:bodyPr>
          <a:lstStyle/>
          <a:p>
            <a:pPr marL="514350" indent="-285750">
              <a:lnSpc>
                <a:spcPct val="150000"/>
              </a:lnSpc>
              <a:spcBef>
                <a:spcPts val="600"/>
              </a:spcBef>
            </a:pPr>
            <a:r>
              <a:rPr lang="es-ES" sz="1200" dirty="0" smtClean="0"/>
              <a:t>F1: prefiere los clasificadores que tienen una precisión y una sensibilidad similares.</a:t>
            </a:r>
          </a:p>
          <a:p>
            <a:pPr marL="514350" indent="-285750">
              <a:lnSpc>
                <a:spcPct val="150000"/>
              </a:lnSpc>
              <a:spcBef>
                <a:spcPts val="600"/>
              </a:spcBef>
            </a:pPr>
            <a:r>
              <a:rPr lang="es-ES" sz="1200" dirty="0" smtClean="0"/>
              <a:t>Según problemática a veces nos puede interesar más precisión o sensibilidad.</a:t>
            </a:r>
          </a:p>
          <a:p>
            <a:pPr marL="971550" lvl="1" indent="-285750">
              <a:lnSpc>
                <a:spcPct val="150000"/>
              </a:lnSpc>
              <a:spcBef>
                <a:spcPts val="600"/>
              </a:spcBef>
            </a:pPr>
            <a:r>
              <a:rPr lang="es-ES" sz="1000" b="1" dirty="0" smtClean="0"/>
              <a:t>Precisión: </a:t>
            </a:r>
            <a:r>
              <a:rPr lang="es-ES" sz="1000" dirty="0" smtClean="0"/>
              <a:t>entrenamos un clasificador para detectar videos que sean seguros para niños. Es preferible un clasificador que rechace muchos vídeos buenos (baja sensibilidad) pero que mantenga sólo los que son seguros (alta precisión). Con una sensibilidad más alta nos pueden aparecer unos pocos vídeos muy malos. </a:t>
            </a:r>
          </a:p>
          <a:p>
            <a:pPr marL="971550" lvl="1" indent="-285750">
              <a:lnSpc>
                <a:spcPct val="150000"/>
              </a:lnSpc>
              <a:spcBef>
                <a:spcPts val="600"/>
              </a:spcBef>
            </a:pPr>
            <a:r>
              <a:rPr lang="es-ES" sz="1000" b="1" dirty="0" smtClean="0"/>
              <a:t>Sensibilidad: </a:t>
            </a:r>
            <a:r>
              <a:rPr lang="es-ES" sz="1000" dirty="0" smtClean="0"/>
              <a:t>entrenamos un clasificador para detectar ladrones de tiendas en imágenes de vigilancia. Es preferible una alta sensibilidad, es decir, los guardias recibirán alguna falsa alerta pero se atrapará a casi todos los ladrones. </a:t>
            </a:r>
          </a:p>
          <a:p>
            <a:pPr marL="514350" indent="-285750">
              <a:lnSpc>
                <a:spcPct val="150000"/>
              </a:lnSpc>
              <a:spcBef>
                <a:spcPts val="600"/>
              </a:spcBef>
            </a:pPr>
            <a:r>
              <a:rPr lang="es-ES" sz="1200" dirty="0" smtClean="0"/>
              <a:t>Compensación </a:t>
            </a:r>
            <a:r>
              <a:rPr lang="es-ES" sz="1200" dirty="0"/>
              <a:t>precisión/sensibilidad (</a:t>
            </a:r>
            <a:r>
              <a:rPr lang="es-ES" sz="1200" dirty="0" err="1"/>
              <a:t>precision</a:t>
            </a:r>
            <a:r>
              <a:rPr lang="es-ES" sz="1200" dirty="0"/>
              <a:t>/</a:t>
            </a:r>
            <a:r>
              <a:rPr lang="es-ES" sz="1200" dirty="0" err="1"/>
              <a:t>recall</a:t>
            </a:r>
            <a:r>
              <a:rPr lang="es-ES" sz="1200" dirty="0"/>
              <a:t> </a:t>
            </a:r>
            <a:r>
              <a:rPr lang="es-ES" sz="1200" dirty="0" err="1"/>
              <a:t>trade</a:t>
            </a:r>
            <a:r>
              <a:rPr lang="es-ES" sz="1200" dirty="0"/>
              <a:t>-off): aumentar la sensibilidad disminuye la precisión y </a:t>
            </a:r>
            <a:r>
              <a:rPr lang="es-ES" sz="1200" dirty="0" smtClean="0"/>
              <a:t>viceversa.</a:t>
            </a:r>
          </a:p>
          <a:p>
            <a:pPr marL="228600" indent="0">
              <a:buNone/>
            </a:pPr>
            <a:endParaRPr lang="es-ES" sz="1200" u="sng" dirty="0" smtClean="0"/>
          </a:p>
          <a:p>
            <a:pPr marL="171450" indent="-171450">
              <a:lnSpc>
                <a:spcPct val="100000"/>
              </a:lnSpc>
              <a:buClr>
                <a:srgbClr val="000000"/>
              </a:buClr>
              <a:buFont typeface="Arial" panose="020B0604020202020204" pitchFamily="34" charset="0"/>
              <a:buChar char="•"/>
            </a:pPr>
            <a:endParaRPr lang="es-ES" sz="1100" u="sng" dirty="0">
              <a:solidFill>
                <a:srgbClr val="000000"/>
              </a:solidFill>
              <a:latin typeface="-apple-system"/>
              <a:ea typeface="Arial"/>
              <a:cs typeface="Arial"/>
              <a:sym typeface="Arial"/>
            </a:endParaRPr>
          </a:p>
          <a:p>
            <a:pPr marL="171450" lvl="0" indent="-171450">
              <a:lnSpc>
                <a:spcPct val="100000"/>
              </a:lnSpc>
              <a:buClr>
                <a:srgbClr val="000000"/>
              </a:buClr>
              <a:buSzPts val="1300"/>
              <a:buFont typeface="Arial" panose="020B0604020202020204" pitchFamily="34" charset="0"/>
              <a:buChar char="•"/>
            </a:pPr>
            <a:endParaRPr sz="1100" u="sng" dirty="0">
              <a:solidFill>
                <a:srgbClr val="000000"/>
              </a:solidFill>
              <a:latin typeface="-apple-system"/>
              <a:ea typeface="Arial"/>
              <a:cs typeface="Arial"/>
              <a:sym typeface="Arial"/>
            </a:endParaRPr>
          </a:p>
        </p:txBody>
      </p:sp>
    </p:spTree>
    <p:extLst>
      <p:ext uri="{BB962C8B-B14F-4D97-AF65-F5344CB8AC3E}">
        <p14:creationId xmlns:p14="http://schemas.microsoft.com/office/powerpoint/2010/main" val="640063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s-ES" dirty="0"/>
              <a:t>Métricas</a:t>
            </a:r>
            <a:endParaRPr dirty="0"/>
          </a:p>
        </p:txBody>
      </p:sp>
      <p:sp>
        <p:nvSpPr>
          <p:cNvPr id="132" name="Google Shape;132;p4"/>
          <p:cNvSpPr txBox="1">
            <a:spLocks noGrp="1"/>
          </p:cNvSpPr>
          <p:nvPr>
            <p:ph type="body" idx="4294967295"/>
          </p:nvPr>
        </p:nvSpPr>
        <p:spPr>
          <a:xfrm>
            <a:off x="0" y="1460500"/>
            <a:ext cx="8377238" cy="3683000"/>
          </a:xfrm>
          <a:prstGeom prst="rect">
            <a:avLst/>
          </a:prstGeom>
          <a:noFill/>
          <a:ln>
            <a:noFill/>
          </a:ln>
        </p:spPr>
        <p:txBody>
          <a:bodyPr spcFirstLastPara="1" wrap="square" lIns="91425" tIns="91425" rIns="91425" bIns="91425" anchor="t" anchorCtr="0">
            <a:noAutofit/>
          </a:bodyPr>
          <a:lstStyle/>
          <a:p>
            <a:pPr marL="514350" indent="-285750">
              <a:lnSpc>
                <a:spcPct val="150000"/>
              </a:lnSpc>
              <a:spcBef>
                <a:spcPts val="600"/>
              </a:spcBef>
            </a:pPr>
            <a:r>
              <a:rPr lang="es-ES" sz="1200" dirty="0" smtClean="0"/>
              <a:t>Umbral </a:t>
            </a:r>
            <a:r>
              <a:rPr lang="es-ES" sz="1200" dirty="0"/>
              <a:t>de </a:t>
            </a:r>
            <a:r>
              <a:rPr lang="es-ES" sz="1200" dirty="0" smtClean="0"/>
              <a:t>decisión: </a:t>
            </a:r>
          </a:p>
          <a:p>
            <a:pPr marL="971550" lvl="1" indent="-285750">
              <a:lnSpc>
                <a:spcPct val="150000"/>
              </a:lnSpc>
              <a:spcBef>
                <a:spcPts val="600"/>
              </a:spcBef>
            </a:pPr>
            <a:r>
              <a:rPr lang="es-ES" sz="1000" dirty="0" smtClean="0"/>
              <a:t>Punto </a:t>
            </a:r>
            <a:r>
              <a:rPr lang="es-ES" sz="1000" dirty="0"/>
              <a:t>de corte que se utiliza para determinar en qué clase asignar una instancia predicha por un modelo. </a:t>
            </a:r>
            <a:endParaRPr lang="es-ES" sz="1000" dirty="0" smtClean="0"/>
          </a:p>
          <a:p>
            <a:pPr marL="971550" lvl="1" indent="-285750">
              <a:lnSpc>
                <a:spcPct val="150000"/>
              </a:lnSpc>
              <a:spcBef>
                <a:spcPts val="600"/>
              </a:spcBef>
            </a:pPr>
            <a:r>
              <a:rPr lang="es-ES" sz="1000" dirty="0" smtClean="0"/>
              <a:t>En </a:t>
            </a:r>
            <a:r>
              <a:rPr lang="es-ES" sz="1000" dirty="0"/>
              <a:t>un problema de clasificación binaria, un modelo asigna probabilidades o puntajes a cada instancia, indicando la probabilidad o la confianza de que pertenezca a la clase positiva. </a:t>
            </a:r>
            <a:endParaRPr lang="es-ES" sz="1000" dirty="0" smtClean="0"/>
          </a:p>
          <a:p>
            <a:pPr marL="971550" lvl="1" indent="-285750">
              <a:lnSpc>
                <a:spcPct val="150000"/>
              </a:lnSpc>
              <a:spcBef>
                <a:spcPts val="600"/>
              </a:spcBef>
            </a:pPr>
            <a:r>
              <a:rPr lang="es-ES" sz="1000" dirty="0" smtClean="0"/>
              <a:t>El </a:t>
            </a:r>
            <a:r>
              <a:rPr lang="es-ES" sz="1000" dirty="0"/>
              <a:t>umbral de decisión se utiliza para convertir esos puntajes en una decisión de clase. </a:t>
            </a:r>
            <a:endParaRPr lang="es-ES" sz="1000" dirty="0" smtClean="0"/>
          </a:p>
          <a:p>
            <a:pPr marL="971550" lvl="1" indent="-285750">
              <a:lnSpc>
                <a:spcPct val="150000"/>
              </a:lnSpc>
              <a:spcBef>
                <a:spcPts val="600"/>
              </a:spcBef>
            </a:pPr>
            <a:r>
              <a:rPr lang="es-ES" sz="1000" dirty="0" smtClean="0"/>
              <a:t>Si </a:t>
            </a:r>
            <a:r>
              <a:rPr lang="es-ES" sz="1000" dirty="0"/>
              <a:t>el puntaje supera el umbral, se clasifica como positivo; </a:t>
            </a:r>
            <a:endParaRPr lang="es-ES" sz="1000" dirty="0" smtClean="0"/>
          </a:p>
          <a:p>
            <a:pPr marL="971550" lvl="1" indent="-285750">
              <a:lnSpc>
                <a:spcPct val="150000"/>
              </a:lnSpc>
              <a:spcBef>
                <a:spcPts val="600"/>
              </a:spcBef>
            </a:pPr>
            <a:r>
              <a:rPr lang="es-ES" sz="1000" dirty="0"/>
              <a:t>De lo contrario, se clasifica como negativo.</a:t>
            </a:r>
          </a:p>
          <a:p>
            <a:pPr marL="971550" lvl="1" indent="-285750">
              <a:lnSpc>
                <a:spcPct val="150000"/>
              </a:lnSpc>
              <a:spcBef>
                <a:spcPts val="600"/>
              </a:spcBef>
            </a:pPr>
            <a:r>
              <a:rPr lang="es-ES" sz="1000" dirty="0"/>
              <a:t>Umbral de 0.5 (Valor Predeterminado</a:t>
            </a:r>
            <a:r>
              <a:rPr lang="es-ES" sz="1000" dirty="0" smtClean="0"/>
              <a:t>)</a:t>
            </a:r>
            <a:endParaRPr lang="es-ES" sz="1000" dirty="0"/>
          </a:p>
          <a:p>
            <a:pPr marL="971550" lvl="1" indent="-285750">
              <a:lnSpc>
                <a:spcPct val="150000"/>
              </a:lnSpc>
              <a:spcBef>
                <a:spcPts val="600"/>
              </a:spcBef>
            </a:pPr>
            <a:r>
              <a:rPr lang="es-ES" sz="1000" dirty="0"/>
              <a:t>Ajustar el </a:t>
            </a:r>
            <a:r>
              <a:rPr lang="es-ES" sz="1000" dirty="0" smtClean="0"/>
              <a:t>umbral: permite </a:t>
            </a:r>
            <a:r>
              <a:rPr lang="es-ES" sz="1000" dirty="0"/>
              <a:t>modificar el equilibrio entre precisión y sensibilidad del modelo. </a:t>
            </a:r>
            <a:r>
              <a:rPr lang="es-ES" sz="1000" dirty="0" smtClean="0"/>
              <a:t>Si </a:t>
            </a:r>
            <a:r>
              <a:rPr lang="es-ES" sz="1000" dirty="0"/>
              <a:t>se reduce el umbral, se pueden obtener más positivos (aumentando la sensibilidad), pero a costa de la precisión, ya que más instancias se clasificarían como positivas. Si se aumenta el umbral, se podrían obtener predicciones más precisas, pero con una menor sensibilidad.</a:t>
            </a:r>
          </a:p>
          <a:p>
            <a:pPr marL="514350" indent="-285750"/>
            <a:endParaRPr lang="es-ES" sz="1200" u="sng" dirty="0" smtClean="0"/>
          </a:p>
          <a:p>
            <a:pPr marL="171450" indent="-171450">
              <a:lnSpc>
                <a:spcPct val="100000"/>
              </a:lnSpc>
              <a:buClr>
                <a:srgbClr val="000000"/>
              </a:buClr>
              <a:buFont typeface="Arial" panose="020B0604020202020204" pitchFamily="34" charset="0"/>
              <a:buChar char="•"/>
            </a:pPr>
            <a:endParaRPr lang="es-ES" sz="1100" u="sng" dirty="0">
              <a:solidFill>
                <a:srgbClr val="000000"/>
              </a:solidFill>
              <a:latin typeface="-apple-system"/>
              <a:ea typeface="Arial"/>
              <a:cs typeface="Arial"/>
              <a:sym typeface="Arial"/>
            </a:endParaRPr>
          </a:p>
          <a:p>
            <a:pPr marL="171450" lvl="0" indent="-171450">
              <a:lnSpc>
                <a:spcPct val="100000"/>
              </a:lnSpc>
              <a:buClr>
                <a:srgbClr val="000000"/>
              </a:buClr>
              <a:buSzPts val="1300"/>
              <a:buFont typeface="Arial" panose="020B0604020202020204" pitchFamily="34" charset="0"/>
              <a:buChar char="•"/>
            </a:pPr>
            <a:endParaRPr sz="1100" u="sng" dirty="0">
              <a:solidFill>
                <a:srgbClr val="000000"/>
              </a:solidFill>
              <a:latin typeface="-apple-system"/>
              <a:ea typeface="Arial"/>
              <a:cs typeface="Arial"/>
              <a:sym typeface="Arial"/>
            </a:endParaRPr>
          </a:p>
        </p:txBody>
      </p:sp>
    </p:spTree>
    <p:extLst>
      <p:ext uri="{BB962C8B-B14F-4D97-AF65-F5344CB8AC3E}">
        <p14:creationId xmlns:p14="http://schemas.microsoft.com/office/powerpoint/2010/main" val="3390487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Curva ROC</a:t>
            </a:r>
            <a:endParaRPr dirty="0"/>
          </a:p>
        </p:txBody>
      </p:sp>
      <p:sp>
        <p:nvSpPr>
          <p:cNvPr id="132" name="Google Shape;132;p4"/>
          <p:cNvSpPr txBox="1">
            <a:spLocks noGrp="1"/>
          </p:cNvSpPr>
          <p:nvPr>
            <p:ph type="body" idx="4294967295"/>
          </p:nvPr>
        </p:nvSpPr>
        <p:spPr>
          <a:xfrm>
            <a:off x="0" y="1460500"/>
            <a:ext cx="8377238" cy="3222625"/>
          </a:xfrm>
          <a:prstGeom prst="rect">
            <a:avLst/>
          </a:prstGeom>
          <a:noFill/>
          <a:ln>
            <a:noFill/>
          </a:ln>
        </p:spPr>
        <p:txBody>
          <a:bodyPr spcFirstLastPara="1" wrap="square" lIns="91425" tIns="91425" rIns="91425" bIns="91425" anchor="t" anchorCtr="0">
            <a:noAutofit/>
          </a:bodyPr>
          <a:lstStyle/>
          <a:p>
            <a:pPr marL="514350" indent="-285750">
              <a:lnSpc>
                <a:spcPct val="150000"/>
              </a:lnSpc>
              <a:spcBef>
                <a:spcPts val="600"/>
              </a:spcBef>
            </a:pPr>
            <a:r>
              <a:rPr lang="es-ES" sz="1200" b="1" dirty="0" smtClean="0"/>
              <a:t>Receiver </a:t>
            </a:r>
            <a:r>
              <a:rPr lang="es-ES" sz="1200" b="1" dirty="0" err="1"/>
              <a:t>operating</a:t>
            </a:r>
            <a:r>
              <a:rPr lang="es-ES" sz="1200" b="1" dirty="0"/>
              <a:t> </a:t>
            </a:r>
            <a:r>
              <a:rPr lang="es-ES" sz="1200" b="1" dirty="0" err="1"/>
              <a:t>characteristic</a:t>
            </a:r>
            <a:r>
              <a:rPr lang="es-ES" sz="1200" b="1" dirty="0"/>
              <a:t> (ROC) </a:t>
            </a:r>
            <a:r>
              <a:rPr lang="es-ES" sz="1200" b="1" dirty="0" smtClean="0"/>
              <a:t>curve</a:t>
            </a:r>
            <a:r>
              <a:rPr lang="es-ES" sz="1200" dirty="0" smtClean="0"/>
              <a:t>: Esta </a:t>
            </a:r>
            <a:r>
              <a:rPr lang="es-ES" sz="1200" dirty="0"/>
              <a:t>métrica crea un gráfico donde compara </a:t>
            </a:r>
            <a:r>
              <a:rPr lang="es-ES" sz="1200" dirty="0">
                <a:solidFill>
                  <a:srgbClr val="FF0000"/>
                </a:solidFill>
              </a:rPr>
              <a:t>sensibilidad</a:t>
            </a:r>
            <a:r>
              <a:rPr lang="es-ES" sz="1200" dirty="0"/>
              <a:t> (también conocida como true positive </a:t>
            </a:r>
            <a:r>
              <a:rPr lang="es-ES" sz="1200" dirty="0" err="1"/>
              <a:t>rate</a:t>
            </a:r>
            <a:r>
              <a:rPr lang="es-ES" sz="1200" dirty="0"/>
              <a:t>, </a:t>
            </a:r>
            <a:r>
              <a:rPr lang="es-ES" sz="1200" dirty="0" smtClean="0"/>
              <a:t>TPR) frente a </a:t>
            </a:r>
            <a:r>
              <a:rPr lang="es-ES" sz="1200" dirty="0" smtClean="0">
                <a:solidFill>
                  <a:srgbClr val="FF0000"/>
                </a:solidFill>
              </a:rPr>
              <a:t>1 </a:t>
            </a:r>
            <a:r>
              <a:rPr lang="es-ES" sz="1200" dirty="0">
                <a:solidFill>
                  <a:srgbClr val="FF0000"/>
                </a:solidFill>
              </a:rPr>
              <a:t>– </a:t>
            </a:r>
            <a:r>
              <a:rPr lang="es-ES" sz="1200" dirty="0" err="1" smtClean="0">
                <a:solidFill>
                  <a:srgbClr val="FF0000"/>
                </a:solidFill>
              </a:rPr>
              <a:t>especifidad</a:t>
            </a:r>
            <a:r>
              <a:rPr lang="es-ES" sz="1200" dirty="0" smtClean="0">
                <a:solidFill>
                  <a:srgbClr val="FF0000"/>
                </a:solidFill>
              </a:rPr>
              <a:t> </a:t>
            </a:r>
            <a:r>
              <a:rPr lang="es-ES" sz="1200" dirty="0"/>
              <a:t>(lo que se denomina false positive </a:t>
            </a:r>
            <a:r>
              <a:rPr lang="es-ES" sz="1200" dirty="0" err="1"/>
              <a:t>rate</a:t>
            </a:r>
            <a:r>
              <a:rPr lang="es-ES" sz="1200" dirty="0"/>
              <a:t>, FPR, ratio de positivos falsos</a:t>
            </a:r>
            <a:r>
              <a:rPr lang="es-ES" sz="1200" dirty="0" smtClean="0"/>
              <a:t>).</a:t>
            </a:r>
          </a:p>
          <a:p>
            <a:pPr marL="514350" indent="-285750">
              <a:lnSpc>
                <a:spcPct val="150000"/>
              </a:lnSpc>
              <a:spcBef>
                <a:spcPts val="600"/>
              </a:spcBef>
            </a:pPr>
            <a:r>
              <a:rPr lang="es-ES" sz="1200" dirty="0" smtClean="0"/>
              <a:t>Podemos </a:t>
            </a:r>
            <a:r>
              <a:rPr lang="es-ES" sz="1200" dirty="0"/>
              <a:t>evaluar el equilibrio entre la sensibilidad y la especificidad de un modelo y seleccionar el umbral óptimo para nuestras </a:t>
            </a:r>
            <a:r>
              <a:rPr lang="es-ES" sz="1200" dirty="0" smtClean="0"/>
              <a:t>necesidades.</a:t>
            </a:r>
            <a:endParaRPr lang="es-ES" sz="1200" dirty="0"/>
          </a:p>
          <a:p>
            <a:pPr marL="514350" indent="-285750">
              <a:lnSpc>
                <a:spcPct val="150000"/>
              </a:lnSpc>
              <a:spcBef>
                <a:spcPts val="600"/>
              </a:spcBef>
            </a:pPr>
            <a:r>
              <a:rPr lang="es-ES" sz="1200" dirty="0" smtClean="0"/>
              <a:t>Para trazar la curva ROC utilizar </a:t>
            </a:r>
            <a:r>
              <a:rPr lang="es-ES" sz="1200" dirty="0"/>
              <a:t>la función </a:t>
            </a:r>
            <a:r>
              <a:rPr lang="es-ES" sz="1200" b="1" dirty="0" err="1"/>
              <a:t>roc_curve</a:t>
            </a:r>
            <a:r>
              <a:rPr lang="es-ES" sz="1200" dirty="0"/>
              <a:t> de </a:t>
            </a:r>
            <a:r>
              <a:rPr lang="es-ES" sz="1200" dirty="0" err="1" smtClean="0"/>
              <a:t>Scikit-Learn</a:t>
            </a:r>
            <a:r>
              <a:rPr lang="es-ES" sz="1200" dirty="0" smtClean="0"/>
              <a:t> para calcular TPR y FPR y luego visualizarlo mediante </a:t>
            </a:r>
            <a:r>
              <a:rPr lang="es-ES" sz="1200" dirty="0" err="1" smtClean="0"/>
              <a:t>Matplotlib</a:t>
            </a:r>
            <a:r>
              <a:rPr lang="es-ES" sz="1200" dirty="0" smtClean="0"/>
              <a:t>.</a:t>
            </a:r>
          </a:p>
          <a:p>
            <a:pPr marL="514350" indent="-285750"/>
            <a:endParaRPr lang="es-ES" sz="1200" u="sng" dirty="0"/>
          </a:p>
          <a:p>
            <a:pPr marL="514350" indent="-285750"/>
            <a:endParaRPr lang="es-ES" sz="1200" u="sng" dirty="0" smtClean="0"/>
          </a:p>
          <a:p>
            <a:pPr marL="171450" indent="-171450">
              <a:lnSpc>
                <a:spcPct val="100000"/>
              </a:lnSpc>
              <a:buClr>
                <a:srgbClr val="000000"/>
              </a:buClr>
              <a:buFont typeface="Arial" panose="020B0604020202020204" pitchFamily="34" charset="0"/>
              <a:buChar char="•"/>
            </a:pPr>
            <a:endParaRPr lang="es-ES" sz="1100" u="sng" dirty="0">
              <a:solidFill>
                <a:srgbClr val="000000"/>
              </a:solidFill>
              <a:latin typeface="-apple-system"/>
              <a:ea typeface="Arial"/>
              <a:cs typeface="Arial"/>
              <a:sym typeface="Arial"/>
            </a:endParaRPr>
          </a:p>
          <a:p>
            <a:pPr marL="171450" lvl="0" indent="-171450">
              <a:lnSpc>
                <a:spcPct val="100000"/>
              </a:lnSpc>
              <a:buClr>
                <a:srgbClr val="000000"/>
              </a:buClr>
              <a:buSzPts val="1300"/>
              <a:buFont typeface="Arial" panose="020B0604020202020204" pitchFamily="34" charset="0"/>
              <a:buChar char="•"/>
            </a:pPr>
            <a:endParaRPr sz="1100" u="sng" dirty="0">
              <a:solidFill>
                <a:srgbClr val="000000"/>
              </a:solidFill>
              <a:latin typeface="-apple-system"/>
              <a:ea typeface="Arial"/>
              <a:cs typeface="Arial"/>
              <a:sym typeface="Arial"/>
            </a:endParaRPr>
          </a:p>
        </p:txBody>
      </p:sp>
    </p:spTree>
    <p:extLst>
      <p:ext uri="{BB962C8B-B14F-4D97-AF65-F5344CB8AC3E}">
        <p14:creationId xmlns:p14="http://schemas.microsoft.com/office/powerpoint/2010/main" val="2913526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545690" y="1328788"/>
            <a:ext cx="5500688" cy="1519238"/>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smtClean="0">
                <a:solidFill>
                  <a:schemeClr val="bg1"/>
                </a:solidFill>
              </a:rPr>
              <a:t>3</a:t>
            </a:r>
            <a:r>
              <a:rPr lang="es-ES" sz="4000" b="1" dirty="0" smtClean="0">
                <a:solidFill>
                  <a:schemeClr val="bg1"/>
                </a:solidFill>
              </a:rPr>
              <a:t>. </a:t>
            </a:r>
            <a:r>
              <a:rPr lang="es-ES" sz="4000" b="1" dirty="0">
                <a:solidFill>
                  <a:schemeClr val="bg1"/>
                </a:solidFill>
              </a:rPr>
              <a:t>Clasificación </a:t>
            </a:r>
            <a:r>
              <a:rPr lang="es-ES" sz="4000" b="1" dirty="0" err="1">
                <a:solidFill>
                  <a:schemeClr val="bg1"/>
                </a:solidFill>
              </a:rPr>
              <a:t>multiclase</a:t>
            </a:r>
            <a:endParaRPr sz="4000" b="1" dirty="0">
              <a:solidFill>
                <a:schemeClr val="bg1"/>
              </a:solidFill>
            </a:endParaRPr>
          </a:p>
        </p:txBody>
      </p:sp>
    </p:spTree>
    <p:extLst>
      <p:ext uri="{BB962C8B-B14F-4D97-AF65-F5344CB8AC3E}">
        <p14:creationId xmlns:p14="http://schemas.microsoft.com/office/powerpoint/2010/main" val="2501835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Clasificación </a:t>
            </a:r>
            <a:r>
              <a:rPr lang="es-ES" dirty="0" err="1" smtClean="0"/>
              <a:t>multiclase</a:t>
            </a:r>
            <a:r>
              <a:rPr lang="es-ES" dirty="0" smtClean="0"/>
              <a:t> o </a:t>
            </a:r>
            <a:r>
              <a:rPr lang="es-ES" dirty="0" err="1" smtClean="0"/>
              <a:t>multinomiales</a:t>
            </a:r>
            <a:endParaRPr dirty="0"/>
          </a:p>
        </p:txBody>
      </p:sp>
      <p:sp>
        <p:nvSpPr>
          <p:cNvPr id="132" name="Google Shape;132;p4"/>
          <p:cNvSpPr txBox="1">
            <a:spLocks noGrp="1"/>
          </p:cNvSpPr>
          <p:nvPr>
            <p:ph type="body" idx="4294967295"/>
          </p:nvPr>
        </p:nvSpPr>
        <p:spPr>
          <a:xfrm>
            <a:off x="353962" y="1142693"/>
            <a:ext cx="8347075" cy="3679825"/>
          </a:xfrm>
          <a:prstGeom prst="rect">
            <a:avLst/>
          </a:prstGeom>
          <a:noFill/>
          <a:ln>
            <a:noFill/>
          </a:ln>
        </p:spPr>
        <p:txBody>
          <a:bodyPr spcFirstLastPara="1" wrap="square" lIns="91425" tIns="91425" rIns="91425" bIns="91425" anchor="t" anchorCtr="0">
            <a:noAutofit/>
          </a:bodyPr>
          <a:lstStyle/>
          <a:p>
            <a:r>
              <a:rPr lang="es-ES" sz="1200" dirty="0" smtClean="0"/>
              <a:t>Pueden distinguir entre más de dos clases.</a:t>
            </a:r>
          </a:p>
          <a:p>
            <a:r>
              <a:rPr lang="es-ES" sz="1200" dirty="0" err="1" smtClean="0"/>
              <a:t>Scikit-Learn</a:t>
            </a:r>
            <a:r>
              <a:rPr lang="es-ES" sz="1200" dirty="0" smtClean="0"/>
              <a:t>: </a:t>
            </a:r>
            <a:r>
              <a:rPr lang="es-ES" sz="1200" dirty="0" err="1" smtClean="0"/>
              <a:t>LogisticRegression</a:t>
            </a:r>
            <a:r>
              <a:rPr lang="es-ES" sz="1200" dirty="0" smtClean="0"/>
              <a:t>, </a:t>
            </a:r>
            <a:r>
              <a:rPr lang="es-ES" sz="1200" dirty="0" err="1" smtClean="0"/>
              <a:t>RandomForestClasiffier</a:t>
            </a:r>
            <a:r>
              <a:rPr lang="es-ES" sz="1200" dirty="0" smtClean="0"/>
              <a:t> y </a:t>
            </a:r>
            <a:r>
              <a:rPr lang="es-ES" sz="1200" dirty="0" err="1" smtClean="0"/>
              <a:t>GaussianNB</a:t>
            </a:r>
            <a:r>
              <a:rPr lang="es-ES" sz="1200" dirty="0" smtClean="0"/>
              <a:t>.</a:t>
            </a:r>
          </a:p>
          <a:p>
            <a:r>
              <a:rPr lang="es-ES" sz="1200" dirty="0" smtClean="0"/>
              <a:t>Estrategias para llevar a cabo una clasificación </a:t>
            </a:r>
            <a:r>
              <a:rPr lang="es-ES" sz="1200" dirty="0" err="1" smtClean="0"/>
              <a:t>multiclase</a:t>
            </a:r>
            <a:r>
              <a:rPr lang="es-ES" sz="1200" dirty="0" smtClean="0"/>
              <a:t> con múltiples clasificadores binarios. </a:t>
            </a:r>
          </a:p>
          <a:p>
            <a:pPr lvl="1">
              <a:lnSpc>
                <a:spcPct val="150000"/>
              </a:lnSpc>
              <a:spcBef>
                <a:spcPts val="0"/>
              </a:spcBef>
            </a:pPr>
            <a:r>
              <a:rPr lang="es-ES" sz="1000" b="1" dirty="0" smtClean="0"/>
              <a:t>Estrategia </a:t>
            </a:r>
            <a:r>
              <a:rPr lang="es-ES" sz="1000" b="1" dirty="0" err="1" smtClean="0"/>
              <a:t>OvR</a:t>
            </a:r>
            <a:r>
              <a:rPr lang="es-ES" sz="1000" b="1" dirty="0" smtClean="0"/>
              <a:t> (</a:t>
            </a:r>
            <a:r>
              <a:rPr lang="es-ES" sz="1000" b="1" dirty="0" err="1" smtClean="0"/>
              <a:t>one</a:t>
            </a:r>
            <a:r>
              <a:rPr lang="es-ES" sz="1000" b="1" dirty="0" smtClean="0"/>
              <a:t>-versus-</a:t>
            </a:r>
            <a:r>
              <a:rPr lang="es-ES" sz="1000" b="1" dirty="0" err="1" smtClean="0"/>
              <a:t>the</a:t>
            </a:r>
            <a:r>
              <a:rPr lang="es-ES" sz="1000" b="1" dirty="0" smtClean="0"/>
              <a:t>-</a:t>
            </a:r>
            <a:r>
              <a:rPr lang="es-ES" sz="1000" b="1" dirty="0" err="1" smtClean="0"/>
              <a:t>rest</a:t>
            </a:r>
            <a:r>
              <a:rPr lang="es-ES" sz="1000" b="1" dirty="0" smtClean="0"/>
              <a:t>, </a:t>
            </a:r>
            <a:r>
              <a:rPr lang="es-ES" sz="1000" b="1" dirty="0" err="1" smtClean="0"/>
              <a:t>one</a:t>
            </a:r>
            <a:r>
              <a:rPr lang="es-ES" sz="1000" b="1" dirty="0" smtClean="0"/>
              <a:t>-versus-</a:t>
            </a:r>
            <a:r>
              <a:rPr lang="es-ES" sz="1000" b="1" dirty="0" err="1" smtClean="0"/>
              <a:t>all</a:t>
            </a:r>
            <a:r>
              <a:rPr lang="es-ES" sz="1000" b="1" dirty="0" smtClean="0"/>
              <a:t>):</a:t>
            </a:r>
          </a:p>
          <a:p>
            <a:pPr lvl="2">
              <a:lnSpc>
                <a:spcPct val="150000"/>
              </a:lnSpc>
              <a:spcBef>
                <a:spcPts val="0"/>
              </a:spcBef>
            </a:pPr>
            <a:r>
              <a:rPr lang="es-ES" sz="1000" dirty="0" smtClean="0"/>
              <a:t>Entrenar n clasificadores binarios siendo n el número de clases. Un clasificador por cada clase.</a:t>
            </a:r>
          </a:p>
          <a:p>
            <a:pPr lvl="2">
              <a:lnSpc>
                <a:spcPct val="150000"/>
              </a:lnSpc>
              <a:spcBef>
                <a:spcPts val="0"/>
              </a:spcBef>
            </a:pPr>
            <a:r>
              <a:rPr lang="es-ES" sz="1000" dirty="0" smtClean="0"/>
              <a:t>Cuando quieres clasificar una de las clases. Tomas la puntuación de decisión de cada clasificador para esa imagen y seleccionas y seleccionas la más alta.</a:t>
            </a:r>
          </a:p>
          <a:p>
            <a:pPr lvl="1">
              <a:lnSpc>
                <a:spcPct val="150000"/>
              </a:lnSpc>
              <a:spcBef>
                <a:spcPts val="0"/>
              </a:spcBef>
            </a:pPr>
            <a:r>
              <a:rPr lang="es-ES" sz="1000" b="1" dirty="0" smtClean="0"/>
              <a:t>Estrategia </a:t>
            </a:r>
            <a:r>
              <a:rPr lang="es-ES" sz="1000" b="1" dirty="0" err="1" smtClean="0"/>
              <a:t>OvO</a:t>
            </a:r>
            <a:r>
              <a:rPr lang="es-ES" sz="1000" b="1" dirty="0" smtClean="0"/>
              <a:t> (</a:t>
            </a:r>
            <a:r>
              <a:rPr lang="es-ES" sz="1000" b="1" dirty="0" err="1" smtClean="0"/>
              <a:t>one</a:t>
            </a:r>
            <a:r>
              <a:rPr lang="es-ES" sz="1000" b="1" dirty="0" smtClean="0"/>
              <a:t>-versus-</a:t>
            </a:r>
            <a:r>
              <a:rPr lang="es-ES" sz="1000" b="1" dirty="0" err="1" smtClean="0"/>
              <a:t>one</a:t>
            </a:r>
            <a:r>
              <a:rPr lang="es-ES" sz="1000" b="1" dirty="0" smtClean="0"/>
              <a:t>): </a:t>
            </a:r>
          </a:p>
          <a:p>
            <a:pPr lvl="2">
              <a:lnSpc>
                <a:spcPct val="150000"/>
              </a:lnSpc>
              <a:spcBef>
                <a:spcPts val="0"/>
              </a:spcBef>
            </a:pPr>
            <a:r>
              <a:rPr lang="es-ES" sz="1000" dirty="0" smtClean="0"/>
              <a:t>Entrenar un clasificador binario para cada par de clases. </a:t>
            </a:r>
          </a:p>
          <a:p>
            <a:pPr lvl="2">
              <a:lnSpc>
                <a:spcPct val="150000"/>
              </a:lnSpc>
              <a:spcBef>
                <a:spcPts val="0"/>
              </a:spcBef>
            </a:pPr>
            <a:r>
              <a:rPr lang="es-ES" sz="1000" dirty="0" smtClean="0"/>
              <a:t>Siendo n el número de clases total entrenamos n x (n-1) / 2 clasificadores.</a:t>
            </a:r>
            <a:endParaRPr lang="es-ES" sz="1000" u="sng" dirty="0" smtClean="0"/>
          </a:p>
          <a:p>
            <a:pPr lvl="2">
              <a:lnSpc>
                <a:spcPct val="150000"/>
              </a:lnSpc>
              <a:spcBef>
                <a:spcPts val="0"/>
              </a:spcBef>
            </a:pPr>
            <a:r>
              <a:rPr lang="es-ES" sz="1000" dirty="0" smtClean="0"/>
              <a:t>Ventaja: menos entrenamientos, algunos clasificadores (máquina de vectores) escalan mal con muchos datos. Más rápido entrenar muchos clasificadores en </a:t>
            </a:r>
            <a:r>
              <a:rPr lang="es-ES" sz="1000" dirty="0" err="1" smtClean="0"/>
              <a:t>conj</a:t>
            </a:r>
            <a:r>
              <a:rPr lang="es-ES" sz="1000" dirty="0" smtClean="0"/>
              <a:t>. Datos pequeños que pocos instaladores en </a:t>
            </a:r>
            <a:r>
              <a:rPr lang="es-ES" sz="1000" dirty="0" err="1" smtClean="0"/>
              <a:t>conj</a:t>
            </a:r>
            <a:r>
              <a:rPr lang="es-ES" sz="1000" dirty="0" smtClean="0"/>
              <a:t>. Datos grandes. </a:t>
            </a:r>
          </a:p>
          <a:p>
            <a:pPr>
              <a:lnSpc>
                <a:spcPct val="150000"/>
              </a:lnSpc>
            </a:pPr>
            <a:r>
              <a:rPr lang="es-ES" sz="1200" dirty="0" err="1" smtClean="0"/>
              <a:t>Scikit-Learn</a:t>
            </a:r>
            <a:r>
              <a:rPr lang="es-ES" sz="1200" dirty="0" smtClean="0"/>
              <a:t>: </a:t>
            </a:r>
          </a:p>
          <a:p>
            <a:pPr lvl="1">
              <a:lnSpc>
                <a:spcPct val="150000"/>
              </a:lnSpc>
              <a:spcBef>
                <a:spcPts val="0"/>
              </a:spcBef>
            </a:pPr>
            <a:r>
              <a:rPr lang="es-ES" sz="1000" dirty="0" smtClean="0"/>
              <a:t>Detecta </a:t>
            </a:r>
            <a:r>
              <a:rPr lang="es-ES" sz="1000" dirty="0"/>
              <a:t>cuando utilizas un algoritmo de clasificación binaria para múltiple y ejecuta </a:t>
            </a:r>
            <a:r>
              <a:rPr lang="es-ES" sz="1000" dirty="0" err="1"/>
              <a:t>OvR</a:t>
            </a:r>
            <a:r>
              <a:rPr lang="es-ES" sz="1000" dirty="0"/>
              <a:t> o </a:t>
            </a:r>
            <a:r>
              <a:rPr lang="es-ES" sz="1000" dirty="0" err="1"/>
              <a:t>OvO</a:t>
            </a:r>
            <a:r>
              <a:rPr lang="es-ES" sz="1000" dirty="0"/>
              <a:t> dependiendo del algoritmo</a:t>
            </a:r>
            <a:r>
              <a:rPr lang="es-ES" sz="1000" dirty="0" smtClean="0"/>
              <a:t>.</a:t>
            </a:r>
          </a:p>
          <a:p>
            <a:pPr lvl="1">
              <a:lnSpc>
                <a:spcPct val="150000"/>
              </a:lnSpc>
              <a:spcBef>
                <a:spcPts val="0"/>
              </a:spcBef>
            </a:pPr>
            <a:r>
              <a:rPr lang="es-ES" sz="1000" dirty="0" err="1" smtClean="0"/>
              <a:t>OneVsOneClassifier</a:t>
            </a:r>
            <a:r>
              <a:rPr lang="es-ES" sz="1000" dirty="0" smtClean="0"/>
              <a:t> / </a:t>
            </a:r>
            <a:r>
              <a:rPr lang="es-ES" sz="1000" dirty="0" err="1" smtClean="0"/>
              <a:t>OneVsRestClassifier</a:t>
            </a:r>
            <a:r>
              <a:rPr lang="es-ES" sz="1000" dirty="0" smtClean="0"/>
              <a:t>. Crear instancia y pasar clasificador a su constructor. </a:t>
            </a:r>
            <a:endParaRPr lang="es-ES" sz="1000" dirty="0"/>
          </a:p>
          <a:p>
            <a:pPr lvl="1">
              <a:lnSpc>
                <a:spcPct val="150000"/>
              </a:lnSpc>
              <a:spcBef>
                <a:spcPts val="0"/>
              </a:spcBef>
            </a:pPr>
            <a:endParaRPr lang="es-ES" sz="1200" dirty="0" smtClean="0"/>
          </a:p>
          <a:p>
            <a:pPr lvl="1"/>
            <a:endParaRPr lang="es-ES" sz="1000" dirty="0" smtClean="0"/>
          </a:p>
          <a:p>
            <a:endParaRPr lang="es-ES" sz="1200" dirty="0" smtClean="0"/>
          </a:p>
        </p:txBody>
      </p:sp>
    </p:spTree>
    <p:extLst>
      <p:ext uri="{BB962C8B-B14F-4D97-AF65-F5344CB8AC3E}">
        <p14:creationId xmlns:p14="http://schemas.microsoft.com/office/powerpoint/2010/main" val="98599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172081" y="348906"/>
            <a:ext cx="2258991" cy="1024500"/>
          </a:xfrm>
        </p:spPr>
        <p:txBody>
          <a:bodyPr/>
          <a:lstStyle/>
          <a:p>
            <a:r>
              <a:rPr lang="es-ES" dirty="0" smtClean="0"/>
              <a:t>Índice</a:t>
            </a:r>
            <a:endParaRPr lang="es-ES" dirty="0"/>
          </a:p>
        </p:txBody>
      </p:sp>
      <p:grpSp>
        <p:nvGrpSpPr>
          <p:cNvPr id="24" name="Group 3">
            <a:extLst>
              <a:ext uri="{FF2B5EF4-FFF2-40B4-BE49-F238E27FC236}">
                <a16:creationId xmlns:a16="http://schemas.microsoft.com/office/drawing/2014/main" id="{37F06B10-F2B9-45AE-BAEE-3A25BDC40F60}"/>
              </a:ext>
            </a:extLst>
          </p:cNvPr>
          <p:cNvGrpSpPr/>
          <p:nvPr/>
        </p:nvGrpSpPr>
        <p:grpSpPr>
          <a:xfrm>
            <a:off x="315056" y="910979"/>
            <a:ext cx="5501859" cy="841073"/>
            <a:chOff x="1848112" y="1575921"/>
            <a:chExt cx="5383988" cy="1121431"/>
          </a:xfrm>
        </p:grpSpPr>
        <p:sp>
          <p:nvSpPr>
            <p:cNvPr id="25" name="TextBox 7"/>
            <p:cNvSpPr txBox="1"/>
            <p:nvPr/>
          </p:nvSpPr>
          <p:spPr>
            <a:xfrm>
              <a:off x="2724408" y="2213900"/>
              <a:ext cx="4507692" cy="307776"/>
            </a:xfrm>
            <a:prstGeom prst="rect">
              <a:avLst/>
            </a:prstGeom>
            <a:noFill/>
          </p:spPr>
          <p:txBody>
            <a:bodyPr wrap="square" rtlCol="0">
              <a:spAutoFit/>
            </a:bodyPr>
            <a:lstStyle/>
            <a:p>
              <a:endParaRPr lang="en-US" altLang="ko-KR" sz="900" dirty="0">
                <a:solidFill>
                  <a:schemeClr val="bg2"/>
                </a:solidFill>
                <a:cs typeface="Arial" pitchFamily="34" charset="0"/>
              </a:endParaRPr>
            </a:p>
          </p:txBody>
        </p:sp>
        <p:sp>
          <p:nvSpPr>
            <p:cNvPr id="26" name="TextBox 8"/>
            <p:cNvSpPr txBox="1"/>
            <p:nvPr/>
          </p:nvSpPr>
          <p:spPr>
            <a:xfrm>
              <a:off x="2699079" y="1743244"/>
              <a:ext cx="4105404" cy="954108"/>
            </a:xfrm>
            <a:prstGeom prst="rect">
              <a:avLst/>
            </a:prstGeom>
            <a:noFill/>
          </p:spPr>
          <p:txBody>
            <a:bodyPr wrap="square" lIns="81000" rIns="81000" rtlCol="0">
              <a:spAutoFit/>
            </a:bodyPr>
            <a:lstStyle/>
            <a:p>
              <a:r>
                <a:rPr lang="es-ES" altLang="ko-KR" sz="2025" b="1" dirty="0">
                  <a:solidFill>
                    <a:schemeClr val="bg2"/>
                  </a:solidFill>
                  <a:cs typeface="Arial" pitchFamily="34" charset="0"/>
                  <a:hlinkClick r:id="rId3" action="ppaction://hlinksldjump"/>
                </a:rPr>
                <a:t>Entrenar un clasificador binario</a:t>
              </a:r>
              <a:endParaRPr lang="ko-KR" altLang="en-US" sz="2025" b="1" dirty="0">
                <a:solidFill>
                  <a:schemeClr val="bg2"/>
                </a:solidFill>
                <a:cs typeface="Arial" pitchFamily="34" charset="0"/>
              </a:endParaRPr>
            </a:p>
          </p:txBody>
        </p:sp>
        <p:sp>
          <p:nvSpPr>
            <p:cNvPr id="27" name="TextBox 6"/>
            <p:cNvSpPr txBox="1"/>
            <p:nvPr/>
          </p:nvSpPr>
          <p:spPr>
            <a:xfrm>
              <a:off x="1848112" y="1575921"/>
              <a:ext cx="958096" cy="800219"/>
            </a:xfrm>
            <a:prstGeom prst="rect">
              <a:avLst/>
            </a:prstGeom>
            <a:noFill/>
          </p:spPr>
          <p:txBody>
            <a:bodyPr wrap="square" lIns="81000" rIns="81000" rtlCol="0">
              <a:spAutoFit/>
            </a:bodyPr>
            <a:lstStyle/>
            <a:p>
              <a:pPr algn="ctr"/>
              <a:r>
                <a:rPr lang="en-US" altLang="ko-KR" sz="3300" b="1" dirty="0">
                  <a:solidFill>
                    <a:schemeClr val="bg2"/>
                  </a:solidFill>
                  <a:cs typeface="Arial" pitchFamily="34" charset="0"/>
                </a:rPr>
                <a:t>1</a:t>
              </a:r>
              <a:endParaRPr lang="ko-KR" altLang="en-US" sz="3300" b="1" dirty="0">
                <a:solidFill>
                  <a:schemeClr val="bg2"/>
                </a:solidFill>
                <a:cs typeface="Arial" pitchFamily="34" charset="0"/>
              </a:endParaRPr>
            </a:p>
          </p:txBody>
        </p:sp>
      </p:grpSp>
      <p:sp>
        <p:nvSpPr>
          <p:cNvPr id="28" name="Rectángulo 27"/>
          <p:cNvSpPr/>
          <p:nvPr/>
        </p:nvSpPr>
        <p:spPr>
          <a:xfrm>
            <a:off x="1186890" y="2045870"/>
            <a:ext cx="3178011" cy="369332"/>
          </a:xfrm>
          <a:prstGeom prst="rect">
            <a:avLst/>
          </a:prstGeom>
        </p:spPr>
        <p:txBody>
          <a:bodyPr wrap="square">
            <a:spAutoFit/>
          </a:bodyPr>
          <a:lstStyle/>
          <a:p>
            <a:pPr marL="171450" indent="-171450">
              <a:buFont typeface="Arial" panose="020B0604020202020204" pitchFamily="34" charset="0"/>
              <a:buChar char="•"/>
            </a:pPr>
            <a:r>
              <a:rPr lang="es-ES" sz="900" dirty="0">
                <a:solidFill>
                  <a:schemeClr val="bg2"/>
                </a:solidFill>
                <a:cs typeface="Arial" pitchFamily="34" charset="0"/>
              </a:rPr>
              <a:t>Medir la precisión con validación cruzada</a:t>
            </a:r>
          </a:p>
          <a:p>
            <a:pPr marL="171450" indent="-171450">
              <a:buFont typeface="Arial" panose="020B0604020202020204" pitchFamily="34" charset="0"/>
              <a:buChar char="•"/>
            </a:pPr>
            <a:r>
              <a:rPr lang="es-ES" sz="900" dirty="0">
                <a:solidFill>
                  <a:schemeClr val="bg2"/>
                </a:solidFill>
                <a:cs typeface="Arial" pitchFamily="34" charset="0"/>
              </a:rPr>
              <a:t>Matrices de confusión</a:t>
            </a:r>
          </a:p>
        </p:txBody>
      </p:sp>
      <p:grpSp>
        <p:nvGrpSpPr>
          <p:cNvPr id="29" name="Group 3">
            <a:extLst>
              <a:ext uri="{FF2B5EF4-FFF2-40B4-BE49-F238E27FC236}">
                <a16:creationId xmlns:a16="http://schemas.microsoft.com/office/drawing/2014/main" id="{37F06B10-F2B9-45AE-BAEE-3A25BDC40F60}"/>
              </a:ext>
            </a:extLst>
          </p:cNvPr>
          <p:cNvGrpSpPr/>
          <p:nvPr/>
        </p:nvGrpSpPr>
        <p:grpSpPr>
          <a:xfrm>
            <a:off x="315056" y="1498688"/>
            <a:ext cx="5310772" cy="841074"/>
            <a:chOff x="1848112" y="1575921"/>
            <a:chExt cx="5383988" cy="1121433"/>
          </a:xfrm>
        </p:grpSpPr>
        <p:sp>
          <p:nvSpPr>
            <p:cNvPr id="30" name="TextBox 7"/>
            <p:cNvSpPr txBox="1"/>
            <p:nvPr/>
          </p:nvSpPr>
          <p:spPr>
            <a:xfrm>
              <a:off x="2724408" y="2213900"/>
              <a:ext cx="4507692" cy="307776"/>
            </a:xfrm>
            <a:prstGeom prst="rect">
              <a:avLst/>
            </a:prstGeom>
            <a:noFill/>
          </p:spPr>
          <p:txBody>
            <a:bodyPr wrap="square" rtlCol="0">
              <a:spAutoFit/>
            </a:bodyPr>
            <a:lstStyle/>
            <a:p>
              <a:endParaRPr lang="en-US" altLang="ko-KR" sz="900" dirty="0">
                <a:solidFill>
                  <a:schemeClr val="bg2"/>
                </a:solidFill>
                <a:cs typeface="Arial" pitchFamily="34" charset="0"/>
              </a:endParaRPr>
            </a:p>
          </p:txBody>
        </p:sp>
        <p:sp>
          <p:nvSpPr>
            <p:cNvPr id="31" name="TextBox 8"/>
            <p:cNvSpPr txBox="1"/>
            <p:nvPr/>
          </p:nvSpPr>
          <p:spPr>
            <a:xfrm>
              <a:off x="2699079" y="1743245"/>
              <a:ext cx="4105404" cy="954109"/>
            </a:xfrm>
            <a:prstGeom prst="rect">
              <a:avLst/>
            </a:prstGeom>
            <a:noFill/>
          </p:spPr>
          <p:txBody>
            <a:bodyPr wrap="square" lIns="81000" rIns="81000" rtlCol="0">
              <a:spAutoFit/>
            </a:bodyPr>
            <a:lstStyle/>
            <a:p>
              <a:r>
                <a:rPr lang="es-ES" altLang="ko-KR" sz="2025" b="1" dirty="0">
                  <a:solidFill>
                    <a:schemeClr val="bg2"/>
                  </a:solidFill>
                  <a:cs typeface="Arial" pitchFamily="34" charset="0"/>
                  <a:hlinkClick r:id="rId4" action="ppaction://hlinksldjump"/>
                </a:rPr>
                <a:t>Medidas de </a:t>
              </a:r>
              <a:r>
                <a:rPr lang="es-ES" altLang="ko-KR" sz="2025" b="1" dirty="0" err="1">
                  <a:solidFill>
                    <a:schemeClr val="bg2"/>
                  </a:solidFill>
                  <a:cs typeface="Arial" pitchFamily="34" charset="0"/>
                  <a:hlinkClick r:id="rId4" action="ppaction://hlinksldjump"/>
                </a:rPr>
                <a:t>rendimimiento</a:t>
              </a:r>
              <a:endParaRPr lang="ko-KR" altLang="en-US" sz="2025" b="1" dirty="0">
                <a:solidFill>
                  <a:schemeClr val="bg2"/>
                </a:solidFill>
                <a:cs typeface="Arial" pitchFamily="34" charset="0"/>
              </a:endParaRPr>
            </a:p>
          </p:txBody>
        </p:sp>
        <p:sp>
          <p:nvSpPr>
            <p:cNvPr id="32" name="TextBox 6"/>
            <p:cNvSpPr txBox="1"/>
            <p:nvPr/>
          </p:nvSpPr>
          <p:spPr>
            <a:xfrm>
              <a:off x="1848112" y="1575921"/>
              <a:ext cx="958096" cy="800219"/>
            </a:xfrm>
            <a:prstGeom prst="rect">
              <a:avLst/>
            </a:prstGeom>
            <a:noFill/>
          </p:spPr>
          <p:txBody>
            <a:bodyPr wrap="square" lIns="81000" rIns="81000" rtlCol="0">
              <a:spAutoFit/>
            </a:bodyPr>
            <a:lstStyle/>
            <a:p>
              <a:pPr algn="ctr"/>
              <a:r>
                <a:rPr lang="en-US" altLang="ko-KR" sz="3300" b="1" dirty="0">
                  <a:solidFill>
                    <a:schemeClr val="bg2"/>
                  </a:solidFill>
                  <a:cs typeface="Arial" pitchFamily="34" charset="0"/>
                </a:rPr>
                <a:t>2</a:t>
              </a:r>
              <a:endParaRPr lang="ko-KR" altLang="en-US" sz="3300" b="1" dirty="0">
                <a:solidFill>
                  <a:schemeClr val="bg2"/>
                </a:solidFill>
                <a:cs typeface="Arial" pitchFamily="34" charset="0"/>
              </a:endParaRPr>
            </a:p>
          </p:txBody>
        </p:sp>
      </p:grpSp>
      <p:grpSp>
        <p:nvGrpSpPr>
          <p:cNvPr id="33" name="Group 3">
            <a:extLst>
              <a:ext uri="{FF2B5EF4-FFF2-40B4-BE49-F238E27FC236}">
                <a16:creationId xmlns:a16="http://schemas.microsoft.com/office/drawing/2014/main" id="{37F06B10-F2B9-45AE-BAEE-3A25BDC40F60}"/>
              </a:ext>
            </a:extLst>
          </p:cNvPr>
          <p:cNvGrpSpPr/>
          <p:nvPr/>
        </p:nvGrpSpPr>
        <p:grpSpPr>
          <a:xfrm>
            <a:off x="434480" y="2289753"/>
            <a:ext cx="4037991" cy="709316"/>
            <a:chOff x="1848112" y="1575921"/>
            <a:chExt cx="5383988" cy="945755"/>
          </a:xfrm>
        </p:grpSpPr>
        <p:sp>
          <p:nvSpPr>
            <p:cNvPr id="34" name="TextBox 7"/>
            <p:cNvSpPr txBox="1"/>
            <p:nvPr/>
          </p:nvSpPr>
          <p:spPr>
            <a:xfrm>
              <a:off x="2724408" y="2213900"/>
              <a:ext cx="4507692" cy="307776"/>
            </a:xfrm>
            <a:prstGeom prst="rect">
              <a:avLst/>
            </a:prstGeom>
            <a:noFill/>
          </p:spPr>
          <p:txBody>
            <a:bodyPr wrap="square" rtlCol="0">
              <a:spAutoFit/>
            </a:bodyPr>
            <a:lstStyle/>
            <a:p>
              <a:endParaRPr lang="en-US" altLang="ko-KR" sz="900" dirty="0">
                <a:solidFill>
                  <a:schemeClr val="bg2"/>
                </a:solidFill>
                <a:cs typeface="Arial" pitchFamily="34" charset="0"/>
              </a:endParaRPr>
            </a:p>
          </p:txBody>
        </p:sp>
        <p:sp>
          <p:nvSpPr>
            <p:cNvPr id="35" name="TextBox 8"/>
            <p:cNvSpPr txBox="1"/>
            <p:nvPr/>
          </p:nvSpPr>
          <p:spPr>
            <a:xfrm>
              <a:off x="2827125" y="1735997"/>
              <a:ext cx="4105404" cy="538610"/>
            </a:xfrm>
            <a:prstGeom prst="rect">
              <a:avLst/>
            </a:prstGeom>
            <a:noFill/>
          </p:spPr>
          <p:txBody>
            <a:bodyPr wrap="square" lIns="81000" rIns="81000" rtlCol="0">
              <a:spAutoFit/>
            </a:bodyPr>
            <a:lstStyle/>
            <a:p>
              <a:r>
                <a:rPr lang="es-ES" altLang="ko-KR" sz="2025" b="1" dirty="0">
                  <a:solidFill>
                    <a:schemeClr val="bg2"/>
                  </a:solidFill>
                  <a:cs typeface="Arial" pitchFamily="34" charset="0"/>
                  <a:hlinkClick r:id="rId5" action="ppaction://hlinksldjump"/>
                </a:rPr>
                <a:t>Clasificación </a:t>
              </a:r>
              <a:r>
                <a:rPr lang="es-ES" altLang="ko-KR" sz="2025" b="1" dirty="0" err="1">
                  <a:solidFill>
                    <a:schemeClr val="bg2"/>
                  </a:solidFill>
                  <a:cs typeface="Arial" pitchFamily="34" charset="0"/>
                  <a:hlinkClick r:id="rId5" action="ppaction://hlinksldjump"/>
                </a:rPr>
                <a:t>multiclase</a:t>
              </a:r>
              <a:endParaRPr lang="ko-KR" altLang="en-US" sz="2025" b="1" dirty="0">
                <a:solidFill>
                  <a:schemeClr val="bg2"/>
                </a:solidFill>
                <a:cs typeface="Arial" pitchFamily="34" charset="0"/>
              </a:endParaRPr>
            </a:p>
          </p:txBody>
        </p:sp>
        <p:sp>
          <p:nvSpPr>
            <p:cNvPr id="36" name="TextBox 6"/>
            <p:cNvSpPr txBox="1"/>
            <p:nvPr/>
          </p:nvSpPr>
          <p:spPr>
            <a:xfrm>
              <a:off x="1848112" y="1575921"/>
              <a:ext cx="958096" cy="800219"/>
            </a:xfrm>
            <a:prstGeom prst="rect">
              <a:avLst/>
            </a:prstGeom>
            <a:noFill/>
          </p:spPr>
          <p:txBody>
            <a:bodyPr wrap="square" lIns="81000" rIns="81000" rtlCol="0">
              <a:spAutoFit/>
            </a:bodyPr>
            <a:lstStyle/>
            <a:p>
              <a:pPr algn="ctr"/>
              <a:r>
                <a:rPr lang="en-US" altLang="ko-KR" sz="3300" b="1" dirty="0">
                  <a:solidFill>
                    <a:schemeClr val="bg2"/>
                  </a:solidFill>
                  <a:cs typeface="Arial" pitchFamily="34" charset="0"/>
                </a:rPr>
                <a:t>3</a:t>
              </a:r>
              <a:endParaRPr lang="ko-KR" altLang="en-US" sz="3300" b="1" dirty="0">
                <a:solidFill>
                  <a:schemeClr val="bg2"/>
                </a:solidFill>
                <a:cs typeface="Arial" pitchFamily="34" charset="0"/>
              </a:endParaRPr>
            </a:p>
          </p:txBody>
        </p:sp>
      </p:grpSp>
      <p:grpSp>
        <p:nvGrpSpPr>
          <p:cNvPr id="37" name="Group 3">
            <a:extLst>
              <a:ext uri="{FF2B5EF4-FFF2-40B4-BE49-F238E27FC236}">
                <a16:creationId xmlns:a16="http://schemas.microsoft.com/office/drawing/2014/main" id="{37F06B10-F2B9-45AE-BAEE-3A25BDC40F60}"/>
              </a:ext>
            </a:extLst>
          </p:cNvPr>
          <p:cNvGrpSpPr/>
          <p:nvPr/>
        </p:nvGrpSpPr>
        <p:grpSpPr>
          <a:xfrm>
            <a:off x="432556" y="2944217"/>
            <a:ext cx="4037991" cy="709316"/>
            <a:chOff x="1848112" y="1575921"/>
            <a:chExt cx="5383988" cy="945755"/>
          </a:xfrm>
        </p:grpSpPr>
        <p:sp>
          <p:nvSpPr>
            <p:cNvPr id="38" name="TextBox 7"/>
            <p:cNvSpPr txBox="1"/>
            <p:nvPr/>
          </p:nvSpPr>
          <p:spPr>
            <a:xfrm>
              <a:off x="2724408" y="2213900"/>
              <a:ext cx="4507692" cy="307776"/>
            </a:xfrm>
            <a:prstGeom prst="rect">
              <a:avLst/>
            </a:prstGeom>
            <a:noFill/>
          </p:spPr>
          <p:txBody>
            <a:bodyPr wrap="square" rtlCol="0">
              <a:spAutoFit/>
            </a:bodyPr>
            <a:lstStyle/>
            <a:p>
              <a:endParaRPr lang="en-US" altLang="ko-KR" sz="900" dirty="0">
                <a:solidFill>
                  <a:schemeClr val="bg2"/>
                </a:solidFill>
                <a:cs typeface="Arial" pitchFamily="34" charset="0"/>
              </a:endParaRPr>
            </a:p>
          </p:txBody>
        </p:sp>
        <p:sp>
          <p:nvSpPr>
            <p:cNvPr id="39" name="TextBox 8"/>
            <p:cNvSpPr txBox="1"/>
            <p:nvPr/>
          </p:nvSpPr>
          <p:spPr>
            <a:xfrm>
              <a:off x="2829689" y="1722697"/>
              <a:ext cx="4105404" cy="538610"/>
            </a:xfrm>
            <a:prstGeom prst="rect">
              <a:avLst/>
            </a:prstGeom>
            <a:noFill/>
          </p:spPr>
          <p:txBody>
            <a:bodyPr wrap="square" lIns="81000" rIns="81000" rtlCol="0">
              <a:spAutoFit/>
            </a:bodyPr>
            <a:lstStyle/>
            <a:p>
              <a:r>
                <a:rPr lang="es-ES" altLang="ko-KR" sz="2025" b="1" dirty="0">
                  <a:solidFill>
                    <a:schemeClr val="bg2"/>
                  </a:solidFill>
                  <a:cs typeface="Arial" pitchFamily="34" charset="0"/>
                  <a:hlinkClick r:id="rId6" action="ppaction://hlinksldjump"/>
                </a:rPr>
                <a:t>Análisis de errores</a:t>
              </a:r>
              <a:endParaRPr lang="ko-KR" altLang="en-US" sz="2025" b="1" dirty="0">
                <a:solidFill>
                  <a:schemeClr val="bg2"/>
                </a:solidFill>
                <a:cs typeface="Arial" pitchFamily="34" charset="0"/>
              </a:endParaRPr>
            </a:p>
          </p:txBody>
        </p:sp>
        <p:sp>
          <p:nvSpPr>
            <p:cNvPr id="40" name="TextBox 6"/>
            <p:cNvSpPr txBox="1"/>
            <p:nvPr/>
          </p:nvSpPr>
          <p:spPr>
            <a:xfrm>
              <a:off x="1848112" y="1575921"/>
              <a:ext cx="958096" cy="800219"/>
            </a:xfrm>
            <a:prstGeom prst="rect">
              <a:avLst/>
            </a:prstGeom>
            <a:noFill/>
          </p:spPr>
          <p:txBody>
            <a:bodyPr wrap="square" lIns="81000" rIns="81000" rtlCol="0">
              <a:spAutoFit/>
            </a:bodyPr>
            <a:lstStyle/>
            <a:p>
              <a:pPr algn="ctr"/>
              <a:r>
                <a:rPr lang="en-US" altLang="ko-KR" sz="3300" b="1" dirty="0">
                  <a:solidFill>
                    <a:schemeClr val="bg2"/>
                  </a:solidFill>
                  <a:cs typeface="Arial" pitchFamily="34" charset="0"/>
                </a:rPr>
                <a:t>4</a:t>
              </a:r>
              <a:endParaRPr lang="ko-KR" altLang="en-US" sz="3300" b="1" dirty="0">
                <a:solidFill>
                  <a:schemeClr val="bg2"/>
                </a:solidFill>
                <a:cs typeface="Arial" pitchFamily="34" charset="0"/>
              </a:endParaRPr>
            </a:p>
          </p:txBody>
        </p:sp>
      </p:grpSp>
      <p:grpSp>
        <p:nvGrpSpPr>
          <p:cNvPr id="41" name="Group 3">
            <a:extLst>
              <a:ext uri="{FF2B5EF4-FFF2-40B4-BE49-F238E27FC236}">
                <a16:creationId xmlns:a16="http://schemas.microsoft.com/office/drawing/2014/main" id="{37F06B10-F2B9-45AE-BAEE-3A25BDC40F60}"/>
              </a:ext>
            </a:extLst>
          </p:cNvPr>
          <p:cNvGrpSpPr/>
          <p:nvPr/>
        </p:nvGrpSpPr>
        <p:grpSpPr>
          <a:xfrm>
            <a:off x="389531" y="3574517"/>
            <a:ext cx="4749563" cy="709316"/>
            <a:chOff x="1848112" y="1575921"/>
            <a:chExt cx="5649543" cy="945755"/>
          </a:xfrm>
        </p:grpSpPr>
        <p:sp>
          <p:nvSpPr>
            <p:cNvPr id="42" name="TextBox 7"/>
            <p:cNvSpPr txBox="1"/>
            <p:nvPr/>
          </p:nvSpPr>
          <p:spPr>
            <a:xfrm>
              <a:off x="2724408" y="2213900"/>
              <a:ext cx="4507692" cy="307776"/>
            </a:xfrm>
            <a:prstGeom prst="rect">
              <a:avLst/>
            </a:prstGeom>
            <a:noFill/>
          </p:spPr>
          <p:txBody>
            <a:bodyPr wrap="square" rtlCol="0">
              <a:spAutoFit/>
            </a:bodyPr>
            <a:lstStyle/>
            <a:p>
              <a:endParaRPr lang="en-US" altLang="ko-KR" sz="900" dirty="0">
                <a:solidFill>
                  <a:schemeClr val="bg2"/>
                </a:solidFill>
                <a:cs typeface="Arial" pitchFamily="34" charset="0"/>
              </a:endParaRPr>
            </a:p>
          </p:txBody>
        </p:sp>
        <p:sp>
          <p:nvSpPr>
            <p:cNvPr id="43" name="TextBox 8"/>
            <p:cNvSpPr txBox="1"/>
            <p:nvPr/>
          </p:nvSpPr>
          <p:spPr>
            <a:xfrm>
              <a:off x="2781074" y="1737730"/>
              <a:ext cx="4716581" cy="538610"/>
            </a:xfrm>
            <a:prstGeom prst="rect">
              <a:avLst/>
            </a:prstGeom>
            <a:noFill/>
          </p:spPr>
          <p:txBody>
            <a:bodyPr wrap="square" lIns="81000" rIns="81000" rtlCol="0">
              <a:spAutoFit/>
            </a:bodyPr>
            <a:lstStyle/>
            <a:p>
              <a:r>
                <a:rPr lang="es-ES" altLang="ko-KR" sz="2025" b="1" dirty="0">
                  <a:solidFill>
                    <a:schemeClr val="bg2"/>
                  </a:solidFill>
                  <a:cs typeface="Arial" pitchFamily="34" charset="0"/>
                  <a:hlinkClick r:id="rId7" action="ppaction://hlinksldjump"/>
                </a:rPr>
                <a:t>Clasificación </a:t>
              </a:r>
              <a:r>
                <a:rPr lang="es-ES" altLang="ko-KR" sz="2025" b="1" dirty="0" err="1">
                  <a:solidFill>
                    <a:schemeClr val="bg2"/>
                  </a:solidFill>
                  <a:cs typeface="Arial" pitchFamily="34" charset="0"/>
                  <a:hlinkClick r:id="rId7" action="ppaction://hlinksldjump"/>
                </a:rPr>
                <a:t>multietiqueta</a:t>
              </a:r>
              <a:endParaRPr lang="ko-KR" altLang="en-US" sz="2025" b="1" dirty="0">
                <a:solidFill>
                  <a:schemeClr val="bg2"/>
                </a:solidFill>
                <a:cs typeface="Arial" pitchFamily="34" charset="0"/>
              </a:endParaRPr>
            </a:p>
          </p:txBody>
        </p:sp>
        <p:sp>
          <p:nvSpPr>
            <p:cNvPr id="65" name="TextBox 6"/>
            <p:cNvSpPr txBox="1"/>
            <p:nvPr/>
          </p:nvSpPr>
          <p:spPr>
            <a:xfrm>
              <a:off x="1848112" y="1575921"/>
              <a:ext cx="958096" cy="800219"/>
            </a:xfrm>
            <a:prstGeom prst="rect">
              <a:avLst/>
            </a:prstGeom>
            <a:noFill/>
          </p:spPr>
          <p:txBody>
            <a:bodyPr wrap="square" lIns="81000" rIns="81000" rtlCol="0">
              <a:spAutoFit/>
            </a:bodyPr>
            <a:lstStyle/>
            <a:p>
              <a:pPr algn="ctr"/>
              <a:r>
                <a:rPr lang="en-US" altLang="ko-KR" sz="3300" b="1" dirty="0">
                  <a:solidFill>
                    <a:schemeClr val="bg2"/>
                  </a:solidFill>
                  <a:cs typeface="Arial" pitchFamily="34" charset="0"/>
                </a:rPr>
                <a:t>5</a:t>
              </a:r>
              <a:endParaRPr lang="ko-KR" altLang="en-US" sz="3300" b="1" dirty="0">
                <a:solidFill>
                  <a:schemeClr val="bg2"/>
                </a:solidFill>
                <a:cs typeface="Arial" pitchFamily="34" charset="0"/>
              </a:endParaRPr>
            </a:p>
          </p:txBody>
        </p:sp>
      </p:grpSp>
      <p:grpSp>
        <p:nvGrpSpPr>
          <p:cNvPr id="66" name="Group 3">
            <a:extLst>
              <a:ext uri="{FF2B5EF4-FFF2-40B4-BE49-F238E27FC236}">
                <a16:creationId xmlns:a16="http://schemas.microsoft.com/office/drawing/2014/main" id="{37F06B10-F2B9-45AE-BAEE-3A25BDC40F60}"/>
              </a:ext>
            </a:extLst>
          </p:cNvPr>
          <p:cNvGrpSpPr/>
          <p:nvPr/>
        </p:nvGrpSpPr>
        <p:grpSpPr>
          <a:xfrm>
            <a:off x="389531" y="4155061"/>
            <a:ext cx="4749563" cy="709316"/>
            <a:chOff x="1848112" y="1575921"/>
            <a:chExt cx="5649543" cy="945755"/>
          </a:xfrm>
        </p:grpSpPr>
        <p:sp>
          <p:nvSpPr>
            <p:cNvPr id="67" name="TextBox 7"/>
            <p:cNvSpPr txBox="1"/>
            <p:nvPr/>
          </p:nvSpPr>
          <p:spPr>
            <a:xfrm>
              <a:off x="2724408" y="2213900"/>
              <a:ext cx="4507692" cy="307776"/>
            </a:xfrm>
            <a:prstGeom prst="rect">
              <a:avLst/>
            </a:prstGeom>
            <a:noFill/>
          </p:spPr>
          <p:txBody>
            <a:bodyPr wrap="square" rtlCol="0">
              <a:spAutoFit/>
            </a:bodyPr>
            <a:lstStyle/>
            <a:p>
              <a:endParaRPr lang="en-US" altLang="ko-KR" sz="900" dirty="0">
                <a:solidFill>
                  <a:schemeClr val="bg2"/>
                </a:solidFill>
                <a:cs typeface="Arial" pitchFamily="34" charset="0"/>
              </a:endParaRPr>
            </a:p>
          </p:txBody>
        </p:sp>
        <p:sp>
          <p:nvSpPr>
            <p:cNvPr id="68" name="TextBox 8"/>
            <p:cNvSpPr txBox="1"/>
            <p:nvPr/>
          </p:nvSpPr>
          <p:spPr>
            <a:xfrm>
              <a:off x="2781074" y="1737730"/>
              <a:ext cx="4716581" cy="538610"/>
            </a:xfrm>
            <a:prstGeom prst="rect">
              <a:avLst/>
            </a:prstGeom>
            <a:noFill/>
          </p:spPr>
          <p:txBody>
            <a:bodyPr wrap="square" lIns="81000" rIns="81000" rtlCol="0">
              <a:spAutoFit/>
            </a:bodyPr>
            <a:lstStyle/>
            <a:p>
              <a:r>
                <a:rPr lang="es-ES" altLang="ko-KR" sz="2025" b="1" dirty="0">
                  <a:solidFill>
                    <a:schemeClr val="bg2"/>
                  </a:solidFill>
                  <a:cs typeface="Arial" pitchFamily="34" charset="0"/>
                  <a:hlinkClick r:id="rId8" action="ppaction://hlinksldjump"/>
                </a:rPr>
                <a:t>Clasificación </a:t>
              </a:r>
              <a:r>
                <a:rPr lang="es-ES" altLang="ko-KR" sz="2025" b="1" dirty="0" err="1">
                  <a:solidFill>
                    <a:schemeClr val="bg2"/>
                  </a:solidFill>
                  <a:cs typeface="Arial" pitchFamily="34" charset="0"/>
                  <a:hlinkClick r:id="rId8" action="ppaction://hlinksldjump"/>
                </a:rPr>
                <a:t>multisalida</a:t>
              </a:r>
              <a:endParaRPr lang="ko-KR" altLang="en-US" sz="2025" b="1" dirty="0">
                <a:solidFill>
                  <a:schemeClr val="bg2"/>
                </a:solidFill>
                <a:cs typeface="Arial" pitchFamily="34" charset="0"/>
              </a:endParaRPr>
            </a:p>
          </p:txBody>
        </p:sp>
        <p:sp>
          <p:nvSpPr>
            <p:cNvPr id="69" name="TextBox 6"/>
            <p:cNvSpPr txBox="1"/>
            <p:nvPr/>
          </p:nvSpPr>
          <p:spPr>
            <a:xfrm>
              <a:off x="1848112" y="1575921"/>
              <a:ext cx="958096" cy="800219"/>
            </a:xfrm>
            <a:prstGeom prst="rect">
              <a:avLst/>
            </a:prstGeom>
            <a:noFill/>
          </p:spPr>
          <p:txBody>
            <a:bodyPr wrap="square" lIns="81000" rIns="81000" rtlCol="0">
              <a:spAutoFit/>
            </a:bodyPr>
            <a:lstStyle/>
            <a:p>
              <a:pPr algn="ctr"/>
              <a:r>
                <a:rPr lang="en-US" altLang="ko-KR" sz="3300" b="1" dirty="0">
                  <a:solidFill>
                    <a:schemeClr val="bg2"/>
                  </a:solidFill>
                  <a:cs typeface="Arial" pitchFamily="34" charset="0"/>
                </a:rPr>
                <a:t>6</a:t>
              </a:r>
              <a:endParaRPr lang="ko-KR" altLang="en-US" sz="3300" b="1" dirty="0">
                <a:solidFill>
                  <a:schemeClr val="bg2"/>
                </a:solidFill>
                <a:cs typeface="Arial" pitchFamily="34" charset="0"/>
              </a:endParaRPr>
            </a:p>
          </p:txBody>
        </p:sp>
      </p:grpSp>
    </p:spTree>
    <p:extLst>
      <p:ext uri="{BB962C8B-B14F-4D97-AF65-F5344CB8AC3E}">
        <p14:creationId xmlns:p14="http://schemas.microsoft.com/office/powerpoint/2010/main" val="925492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589935" y="1321363"/>
            <a:ext cx="5500688" cy="1519237"/>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a:solidFill>
                  <a:schemeClr val="bg1"/>
                </a:solidFill>
              </a:rPr>
              <a:t>4</a:t>
            </a:r>
            <a:r>
              <a:rPr lang="es-ES" sz="4000" b="1" dirty="0" smtClean="0">
                <a:solidFill>
                  <a:schemeClr val="bg1"/>
                </a:solidFill>
              </a:rPr>
              <a:t>. </a:t>
            </a:r>
            <a:r>
              <a:rPr lang="es-ES" sz="4000" b="1" dirty="0">
                <a:solidFill>
                  <a:schemeClr val="bg1"/>
                </a:solidFill>
              </a:rPr>
              <a:t>Análisis de errores</a:t>
            </a:r>
            <a:endParaRPr sz="4000" b="1" dirty="0">
              <a:solidFill>
                <a:schemeClr val="bg1"/>
              </a:solidFill>
            </a:endParaRPr>
          </a:p>
        </p:txBody>
      </p:sp>
    </p:spTree>
    <p:extLst>
      <p:ext uri="{BB962C8B-B14F-4D97-AF65-F5344CB8AC3E}">
        <p14:creationId xmlns:p14="http://schemas.microsoft.com/office/powerpoint/2010/main" val="3985977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Análisis de errores</a:t>
            </a:r>
            <a:endParaRPr dirty="0"/>
          </a:p>
        </p:txBody>
      </p:sp>
      <p:sp>
        <p:nvSpPr>
          <p:cNvPr id="132" name="Google Shape;132;p4"/>
          <p:cNvSpPr txBox="1">
            <a:spLocks noGrp="1"/>
          </p:cNvSpPr>
          <p:nvPr>
            <p:ph type="body" idx="4294967295"/>
          </p:nvPr>
        </p:nvSpPr>
        <p:spPr>
          <a:xfrm>
            <a:off x="435077" y="1304925"/>
            <a:ext cx="8347075" cy="3155950"/>
          </a:xfrm>
          <a:prstGeom prst="rect">
            <a:avLst/>
          </a:prstGeom>
          <a:noFill/>
          <a:ln>
            <a:noFill/>
          </a:ln>
        </p:spPr>
        <p:txBody>
          <a:bodyPr spcFirstLastPara="1" wrap="square" lIns="91425" tIns="91425" rIns="91425" bIns="91425" anchor="t" anchorCtr="0">
            <a:noAutofit/>
          </a:bodyPr>
          <a:lstStyle/>
          <a:p>
            <a:r>
              <a:rPr lang="es-ES" sz="1200" dirty="0" err="1" smtClean="0"/>
              <a:t>ConfusionMatrixDisplay.from_predictions</a:t>
            </a:r>
            <a:r>
              <a:rPr lang="es-ES" sz="1200" dirty="0" smtClean="0"/>
              <a:t>(): podemos crear un diagrama de la matriz de confusión. Permite analizar los errores con facilidad.</a:t>
            </a:r>
          </a:p>
          <a:p>
            <a:pPr lvl="1">
              <a:lnSpc>
                <a:spcPct val="150000"/>
              </a:lnSpc>
              <a:spcBef>
                <a:spcPts val="0"/>
              </a:spcBef>
            </a:pPr>
            <a:r>
              <a:rPr lang="es-ES" sz="1000" dirty="0" smtClean="0"/>
              <a:t>En la diagonal principal vemos las clases que se han clasificado de manera correcta.</a:t>
            </a:r>
          </a:p>
          <a:p>
            <a:pPr lvl="1">
              <a:lnSpc>
                <a:spcPct val="150000"/>
              </a:lnSpc>
              <a:spcBef>
                <a:spcPts val="0"/>
              </a:spcBef>
            </a:pPr>
            <a:r>
              <a:rPr lang="es-ES" sz="1000" dirty="0" smtClean="0"/>
              <a:t>Resto: clases clasificadas de manera incorrecta.</a:t>
            </a:r>
          </a:p>
          <a:p>
            <a:endParaRPr lang="es-ES" sz="1200" dirty="0" smtClean="0"/>
          </a:p>
          <a:p>
            <a:r>
              <a:rPr lang="es-ES" sz="1200" dirty="0" smtClean="0"/>
              <a:t>Matriz de errores </a:t>
            </a:r>
            <a:r>
              <a:rPr lang="es-ES" sz="1200" dirty="0" err="1" smtClean="0"/>
              <a:t>nomalizados</a:t>
            </a:r>
            <a:r>
              <a:rPr lang="es-ES" sz="1200" dirty="0" smtClean="0"/>
              <a:t> por fila: </a:t>
            </a:r>
          </a:p>
          <a:p>
            <a:pPr lvl="1">
              <a:lnSpc>
                <a:spcPct val="150000"/>
              </a:lnSpc>
              <a:spcBef>
                <a:spcPts val="0"/>
              </a:spcBef>
            </a:pPr>
            <a:r>
              <a:rPr lang="es-ES" sz="1000" dirty="0"/>
              <a:t>Visualizar sólo los errores en formato %.</a:t>
            </a:r>
          </a:p>
          <a:p>
            <a:pPr lvl="1">
              <a:lnSpc>
                <a:spcPct val="150000"/>
              </a:lnSpc>
              <a:spcBef>
                <a:spcPts val="0"/>
              </a:spcBef>
            </a:pPr>
            <a:r>
              <a:rPr lang="es-ES" sz="1000" dirty="0" err="1" smtClean="0"/>
              <a:t>normalize</a:t>
            </a:r>
            <a:r>
              <a:rPr lang="es-ES" sz="1000" dirty="0"/>
              <a:t>=“true” – </a:t>
            </a:r>
            <a:r>
              <a:rPr lang="es-ES" sz="1000" dirty="0" err="1"/>
              <a:t>values_format</a:t>
            </a:r>
            <a:r>
              <a:rPr lang="es-ES" sz="1000" dirty="0"/>
              <a:t>=“.0%”: </a:t>
            </a:r>
          </a:p>
          <a:p>
            <a:r>
              <a:rPr lang="es-ES" sz="1200" dirty="0" smtClean="0"/>
              <a:t>Matriz de errores normalizados por </a:t>
            </a:r>
            <a:r>
              <a:rPr lang="es-ES" sz="1200" dirty="0" err="1" smtClean="0"/>
              <a:t>columa</a:t>
            </a:r>
            <a:r>
              <a:rPr lang="es-ES" sz="1200" dirty="0" smtClean="0"/>
              <a:t>: </a:t>
            </a:r>
          </a:p>
          <a:p>
            <a:pPr lvl="1">
              <a:lnSpc>
                <a:spcPct val="150000"/>
              </a:lnSpc>
              <a:spcBef>
                <a:spcPts val="0"/>
              </a:spcBef>
            </a:pPr>
            <a:r>
              <a:rPr lang="es-ES" sz="1000" dirty="0" err="1"/>
              <a:t>n</a:t>
            </a:r>
            <a:r>
              <a:rPr lang="es-ES" sz="1000" dirty="0" err="1" smtClean="0"/>
              <a:t>ormalize</a:t>
            </a:r>
            <a:r>
              <a:rPr lang="es-ES" sz="1000" dirty="0" smtClean="0"/>
              <a:t>=“</a:t>
            </a:r>
            <a:r>
              <a:rPr lang="es-ES" sz="1000" dirty="0" err="1" smtClean="0"/>
              <a:t>pred</a:t>
            </a:r>
            <a:r>
              <a:rPr lang="es-ES" sz="1000" dirty="0" smtClean="0"/>
              <a:t>” </a:t>
            </a:r>
            <a:r>
              <a:rPr lang="es-ES" sz="1000" dirty="0"/>
              <a:t>– </a:t>
            </a:r>
            <a:r>
              <a:rPr lang="es-ES" sz="1000" dirty="0" err="1"/>
              <a:t>values_format</a:t>
            </a:r>
            <a:r>
              <a:rPr lang="es-ES" sz="1000" dirty="0"/>
              <a:t>=“.0%”: </a:t>
            </a:r>
          </a:p>
          <a:p>
            <a:pPr lvl="1"/>
            <a:endParaRPr lang="es-ES" sz="1000" dirty="0"/>
          </a:p>
        </p:txBody>
      </p:sp>
    </p:spTree>
    <p:extLst>
      <p:ext uri="{BB962C8B-B14F-4D97-AF65-F5344CB8AC3E}">
        <p14:creationId xmlns:p14="http://schemas.microsoft.com/office/powerpoint/2010/main" val="3692032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376084" y="1239684"/>
            <a:ext cx="5965722" cy="1519238"/>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smtClean="0">
                <a:solidFill>
                  <a:schemeClr val="bg1"/>
                </a:solidFill>
              </a:rPr>
              <a:t>5</a:t>
            </a:r>
            <a:r>
              <a:rPr lang="es-ES" sz="4000" b="1" dirty="0" smtClean="0">
                <a:solidFill>
                  <a:schemeClr val="bg1"/>
                </a:solidFill>
              </a:rPr>
              <a:t>. </a:t>
            </a:r>
            <a:r>
              <a:rPr lang="es-ES" sz="4000" b="1" dirty="0">
                <a:solidFill>
                  <a:schemeClr val="bg1"/>
                </a:solidFill>
              </a:rPr>
              <a:t>Clasificación </a:t>
            </a:r>
            <a:r>
              <a:rPr lang="es-ES" sz="4000" b="1" dirty="0" err="1">
                <a:solidFill>
                  <a:schemeClr val="bg1"/>
                </a:solidFill>
              </a:rPr>
              <a:t>multietiqueta</a:t>
            </a:r>
            <a:endParaRPr sz="4000" b="1" dirty="0">
              <a:solidFill>
                <a:schemeClr val="bg1"/>
              </a:solidFill>
            </a:endParaRPr>
          </a:p>
        </p:txBody>
      </p:sp>
    </p:spTree>
    <p:extLst>
      <p:ext uri="{BB962C8B-B14F-4D97-AF65-F5344CB8AC3E}">
        <p14:creationId xmlns:p14="http://schemas.microsoft.com/office/powerpoint/2010/main" val="42534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Clasificación </a:t>
            </a:r>
            <a:r>
              <a:rPr lang="es-ES" dirty="0" err="1" smtClean="0"/>
              <a:t>multietiqueta</a:t>
            </a:r>
            <a:endParaRPr dirty="0"/>
          </a:p>
        </p:txBody>
      </p:sp>
      <p:sp>
        <p:nvSpPr>
          <p:cNvPr id="132" name="Google Shape;132;p4"/>
          <p:cNvSpPr txBox="1">
            <a:spLocks noGrp="1"/>
          </p:cNvSpPr>
          <p:nvPr>
            <p:ph type="body" idx="4294967295"/>
          </p:nvPr>
        </p:nvSpPr>
        <p:spPr>
          <a:xfrm>
            <a:off x="427704" y="1275428"/>
            <a:ext cx="8347075" cy="3155950"/>
          </a:xfrm>
          <a:prstGeom prst="rect">
            <a:avLst/>
          </a:prstGeom>
          <a:noFill/>
          <a:ln>
            <a:noFill/>
          </a:ln>
        </p:spPr>
        <p:txBody>
          <a:bodyPr spcFirstLastPara="1" wrap="square" lIns="91425" tIns="91425" rIns="91425" bIns="91425" anchor="t" anchorCtr="0">
            <a:noAutofit/>
          </a:bodyPr>
          <a:lstStyle/>
          <a:p>
            <a:pPr>
              <a:lnSpc>
                <a:spcPct val="150000"/>
              </a:lnSpc>
            </a:pPr>
            <a:r>
              <a:rPr lang="es-ES" sz="1200" dirty="0" smtClean="0"/>
              <a:t>Sistema de clasificación que tiene como salida múltiples etiquetas binarias. </a:t>
            </a:r>
          </a:p>
          <a:p>
            <a:pPr lvl="1">
              <a:lnSpc>
                <a:spcPct val="150000"/>
              </a:lnSpc>
              <a:spcBef>
                <a:spcPts val="0"/>
              </a:spcBef>
            </a:pPr>
            <a:r>
              <a:rPr lang="es-ES" dirty="0" smtClean="0"/>
              <a:t>Ejemplo: clasificador de reconocimiento facial. Entreno para que reconozca 2 caras: Alice, Bob y Charlie. Muestro una foto de Alice y Charlie y me devuelve [True, False, True].</a:t>
            </a:r>
          </a:p>
          <a:p>
            <a:pPr>
              <a:lnSpc>
                <a:spcPct val="150000"/>
              </a:lnSpc>
            </a:pPr>
            <a:r>
              <a:rPr lang="es-ES" sz="1200" dirty="0" smtClean="0"/>
              <a:t>Evaluación del clasificador: </a:t>
            </a:r>
          </a:p>
          <a:p>
            <a:pPr lvl="1">
              <a:lnSpc>
                <a:spcPct val="150000"/>
              </a:lnSpc>
              <a:spcBef>
                <a:spcPts val="0"/>
              </a:spcBef>
            </a:pPr>
            <a:r>
              <a:rPr lang="es-ES" dirty="0" smtClean="0"/>
              <a:t>Medir F1 para cada etiqueta individual.</a:t>
            </a:r>
          </a:p>
          <a:p>
            <a:pPr lvl="1">
              <a:lnSpc>
                <a:spcPct val="150000"/>
              </a:lnSpc>
              <a:spcBef>
                <a:spcPts val="0"/>
              </a:spcBef>
            </a:pPr>
            <a:r>
              <a:rPr lang="es-ES" dirty="0" smtClean="0"/>
              <a:t>Cualquier otra métrica de clasificadores binarios (precisión, sensibilidad, especificad…) y calcular la puntuación media. </a:t>
            </a:r>
          </a:p>
          <a:p>
            <a:pPr>
              <a:lnSpc>
                <a:spcPct val="150000"/>
              </a:lnSpc>
            </a:pPr>
            <a:r>
              <a:rPr lang="es-ES" sz="1200" dirty="0" smtClean="0"/>
              <a:t>Importancia de las etiquetas:</a:t>
            </a:r>
          </a:p>
          <a:p>
            <a:pPr lvl="1">
              <a:lnSpc>
                <a:spcPct val="150000"/>
              </a:lnSpc>
              <a:spcBef>
                <a:spcPts val="0"/>
              </a:spcBef>
            </a:pPr>
            <a:r>
              <a:rPr lang="es-ES" dirty="0" smtClean="0"/>
              <a:t>Dar más peso a las puntuaciones del clasificador para la clase de más peso (por </a:t>
            </a:r>
            <a:r>
              <a:rPr lang="es-ES" dirty="0" err="1" smtClean="0"/>
              <a:t>ejem</a:t>
            </a:r>
            <a:r>
              <a:rPr lang="es-ES" dirty="0" smtClean="0"/>
              <a:t>. Si hay muchas más fotos de Alice que del resto)</a:t>
            </a:r>
          </a:p>
          <a:p>
            <a:pPr lvl="1">
              <a:lnSpc>
                <a:spcPct val="150000"/>
              </a:lnSpc>
              <a:spcBef>
                <a:spcPts val="0"/>
              </a:spcBef>
            </a:pPr>
            <a:r>
              <a:rPr lang="es-ES" dirty="0" err="1" smtClean="0"/>
              <a:t>Average</a:t>
            </a:r>
            <a:r>
              <a:rPr lang="es-ES" dirty="0" smtClean="0"/>
              <a:t>=“</a:t>
            </a:r>
            <a:r>
              <a:rPr lang="es-ES" dirty="0" err="1" smtClean="0"/>
              <a:t>weighted</a:t>
            </a:r>
            <a:r>
              <a:rPr lang="es-ES" dirty="0" smtClean="0"/>
              <a:t>”</a:t>
            </a:r>
          </a:p>
          <a:p>
            <a:pPr marL="146050" indent="0">
              <a:lnSpc>
                <a:spcPct val="150000"/>
              </a:lnSpc>
              <a:buNone/>
            </a:pPr>
            <a:endParaRPr lang="es-ES" dirty="0" smtClean="0"/>
          </a:p>
          <a:p>
            <a:endParaRPr lang="es-ES" dirty="0" smtClean="0"/>
          </a:p>
          <a:p>
            <a:endParaRPr lang="es-ES" sz="1200" dirty="0"/>
          </a:p>
          <a:p>
            <a:endParaRPr lang="es-ES" sz="1200" dirty="0"/>
          </a:p>
        </p:txBody>
      </p:sp>
    </p:spTree>
    <p:extLst>
      <p:ext uri="{BB962C8B-B14F-4D97-AF65-F5344CB8AC3E}">
        <p14:creationId xmlns:p14="http://schemas.microsoft.com/office/powerpoint/2010/main" val="4015450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Clasificación </a:t>
            </a:r>
            <a:r>
              <a:rPr lang="es-ES" dirty="0" err="1" smtClean="0"/>
              <a:t>multietiqueta</a:t>
            </a:r>
            <a:endParaRPr dirty="0"/>
          </a:p>
        </p:txBody>
      </p:sp>
      <p:sp>
        <p:nvSpPr>
          <p:cNvPr id="132" name="Google Shape;132;p4"/>
          <p:cNvSpPr txBox="1">
            <a:spLocks noGrp="1"/>
          </p:cNvSpPr>
          <p:nvPr>
            <p:ph type="body" idx="4294967295"/>
          </p:nvPr>
        </p:nvSpPr>
        <p:spPr>
          <a:xfrm>
            <a:off x="213851" y="1253305"/>
            <a:ext cx="8347075" cy="3155950"/>
          </a:xfrm>
          <a:prstGeom prst="rect">
            <a:avLst/>
          </a:prstGeom>
          <a:noFill/>
          <a:ln>
            <a:noFill/>
          </a:ln>
        </p:spPr>
        <p:txBody>
          <a:bodyPr spcFirstLastPara="1" wrap="square" lIns="91425" tIns="91425" rIns="91425" bIns="91425" anchor="t" anchorCtr="0">
            <a:noAutofit/>
          </a:bodyPr>
          <a:lstStyle/>
          <a:p>
            <a:pPr>
              <a:lnSpc>
                <a:spcPct val="150000"/>
              </a:lnSpc>
            </a:pPr>
            <a:r>
              <a:rPr lang="es-ES" dirty="0"/>
              <a:t>Clasificadores en </a:t>
            </a:r>
            <a:r>
              <a:rPr lang="es-ES" dirty="0" err="1"/>
              <a:t>scikit-learn</a:t>
            </a:r>
            <a:r>
              <a:rPr lang="es-ES" dirty="0"/>
              <a:t> que son para clasificación única:</a:t>
            </a:r>
          </a:p>
          <a:p>
            <a:pPr lvl="1">
              <a:lnSpc>
                <a:spcPct val="150000"/>
              </a:lnSpc>
              <a:spcBef>
                <a:spcPts val="0"/>
              </a:spcBef>
            </a:pPr>
            <a:r>
              <a:rPr lang="es-ES" dirty="0"/>
              <a:t>SVM (</a:t>
            </a:r>
            <a:r>
              <a:rPr lang="es-ES" dirty="0" err="1"/>
              <a:t>Support</a:t>
            </a:r>
            <a:r>
              <a:rPr lang="es-ES" dirty="0"/>
              <a:t> Vector Machines)</a:t>
            </a:r>
          </a:p>
          <a:p>
            <a:pPr lvl="1">
              <a:lnSpc>
                <a:spcPct val="150000"/>
              </a:lnSpc>
              <a:spcBef>
                <a:spcPts val="0"/>
              </a:spcBef>
            </a:pPr>
            <a:r>
              <a:rPr lang="es-ES" dirty="0"/>
              <a:t>K-</a:t>
            </a:r>
            <a:r>
              <a:rPr lang="es-ES" dirty="0" err="1"/>
              <a:t>Nearest</a:t>
            </a:r>
            <a:r>
              <a:rPr lang="es-ES" dirty="0"/>
              <a:t> </a:t>
            </a:r>
            <a:r>
              <a:rPr lang="es-ES" dirty="0" err="1"/>
              <a:t>Neighbors</a:t>
            </a:r>
            <a:r>
              <a:rPr lang="es-ES" dirty="0"/>
              <a:t> (KNN):</a:t>
            </a:r>
          </a:p>
          <a:p>
            <a:pPr lvl="1">
              <a:lnSpc>
                <a:spcPct val="150000"/>
              </a:lnSpc>
              <a:spcBef>
                <a:spcPts val="0"/>
              </a:spcBef>
            </a:pPr>
            <a:r>
              <a:rPr lang="es-ES" dirty="0" err="1"/>
              <a:t>Naive</a:t>
            </a:r>
            <a:r>
              <a:rPr lang="es-ES" dirty="0"/>
              <a:t> </a:t>
            </a:r>
            <a:r>
              <a:rPr lang="es-ES" dirty="0" err="1"/>
              <a:t>Bayes</a:t>
            </a:r>
            <a:r>
              <a:rPr lang="es-ES" dirty="0"/>
              <a:t>: clasificadores </a:t>
            </a:r>
            <a:r>
              <a:rPr lang="es-ES" dirty="0" err="1"/>
              <a:t>Naive</a:t>
            </a:r>
            <a:r>
              <a:rPr lang="es-ES" dirty="0"/>
              <a:t> </a:t>
            </a:r>
            <a:r>
              <a:rPr lang="es-ES" dirty="0" err="1"/>
              <a:t>Bayes</a:t>
            </a:r>
            <a:r>
              <a:rPr lang="es-ES" dirty="0"/>
              <a:t>, como </a:t>
            </a:r>
            <a:r>
              <a:rPr lang="es-ES" dirty="0" err="1"/>
              <a:t>MultinomialNB</a:t>
            </a:r>
            <a:r>
              <a:rPr lang="es-ES" dirty="0"/>
              <a:t> o </a:t>
            </a:r>
            <a:r>
              <a:rPr lang="es-ES" dirty="0" err="1"/>
              <a:t>GaussianNB</a:t>
            </a:r>
            <a:r>
              <a:rPr lang="es-ES" dirty="0"/>
              <a:t>, se aplican a problemas de clasificación única</a:t>
            </a:r>
            <a:r>
              <a:rPr lang="es-ES" dirty="0" smtClean="0"/>
              <a:t>.</a:t>
            </a:r>
          </a:p>
          <a:p>
            <a:pPr>
              <a:lnSpc>
                <a:spcPct val="150000"/>
              </a:lnSpc>
            </a:pPr>
            <a:r>
              <a:rPr lang="es-ES" dirty="0" smtClean="0"/>
              <a:t>Clasificadores admiten </a:t>
            </a:r>
            <a:r>
              <a:rPr lang="es-ES" dirty="0"/>
              <a:t>clasificación </a:t>
            </a:r>
            <a:r>
              <a:rPr lang="es-ES" dirty="0" err="1"/>
              <a:t>multietiqueta</a:t>
            </a:r>
            <a:r>
              <a:rPr lang="es-ES" dirty="0"/>
              <a:t>:</a:t>
            </a:r>
          </a:p>
          <a:p>
            <a:pPr lvl="1">
              <a:lnSpc>
                <a:spcPct val="150000"/>
              </a:lnSpc>
              <a:spcBef>
                <a:spcPts val="0"/>
              </a:spcBef>
            </a:pPr>
            <a:r>
              <a:rPr lang="es-ES" dirty="0" err="1"/>
              <a:t>MultiOutputClassifier</a:t>
            </a:r>
            <a:r>
              <a:rPr lang="es-ES" dirty="0" smtClean="0"/>
              <a:t>: permite </a:t>
            </a:r>
            <a:r>
              <a:rPr lang="es-ES" dirty="0"/>
              <a:t>extender cualquier clasificador de </a:t>
            </a:r>
            <a:r>
              <a:rPr lang="es-ES" dirty="0" err="1"/>
              <a:t>scikit-learn</a:t>
            </a:r>
            <a:r>
              <a:rPr lang="es-ES" dirty="0"/>
              <a:t> para admitir clasificación </a:t>
            </a:r>
            <a:r>
              <a:rPr lang="es-ES" dirty="0" err="1"/>
              <a:t>multietiqueta</a:t>
            </a:r>
            <a:r>
              <a:rPr lang="es-ES" dirty="0"/>
              <a:t>. Puedes usar este envoltorio para convertir un clasificador de una sola etiqueta en un clasificador que puede manejar varias etiquetas.</a:t>
            </a:r>
          </a:p>
          <a:p>
            <a:pPr lvl="1">
              <a:lnSpc>
                <a:spcPct val="150000"/>
              </a:lnSpc>
              <a:spcBef>
                <a:spcPts val="0"/>
              </a:spcBef>
            </a:pPr>
            <a:r>
              <a:rPr lang="es-ES" dirty="0" err="1"/>
              <a:t>Classifier</a:t>
            </a:r>
            <a:r>
              <a:rPr lang="es-ES" dirty="0"/>
              <a:t> </a:t>
            </a:r>
            <a:r>
              <a:rPr lang="es-ES" dirty="0" err="1" smtClean="0"/>
              <a:t>Chains</a:t>
            </a:r>
            <a:r>
              <a:rPr lang="es-ES" dirty="0" smtClean="0"/>
              <a:t>:  con la clase </a:t>
            </a:r>
            <a:r>
              <a:rPr lang="es-ES" dirty="0" err="1" smtClean="0"/>
              <a:t>ChainClassifier</a:t>
            </a:r>
            <a:r>
              <a:rPr lang="es-ES" dirty="0" smtClean="0"/>
              <a:t>, clasificadores como </a:t>
            </a:r>
            <a:r>
              <a:rPr lang="es-ES" dirty="0" err="1"/>
              <a:t>DecisionTreeClassifier</a:t>
            </a:r>
            <a:r>
              <a:rPr lang="es-ES" dirty="0"/>
              <a:t> y </a:t>
            </a:r>
            <a:r>
              <a:rPr lang="es-ES" dirty="0" err="1"/>
              <a:t>RandomForestClassifier</a:t>
            </a:r>
            <a:r>
              <a:rPr lang="es-ES" dirty="0"/>
              <a:t>, </a:t>
            </a:r>
            <a:r>
              <a:rPr lang="es-ES" dirty="0" smtClean="0"/>
              <a:t>pueden extender </a:t>
            </a:r>
            <a:r>
              <a:rPr lang="es-ES" dirty="0"/>
              <a:t>su capacidad a problemas de clasificación </a:t>
            </a:r>
            <a:r>
              <a:rPr lang="es-ES" dirty="0" err="1"/>
              <a:t>multietiqueta</a:t>
            </a:r>
            <a:r>
              <a:rPr lang="es-ES" dirty="0"/>
              <a:t>.</a:t>
            </a:r>
          </a:p>
          <a:p>
            <a:pPr marL="146050" indent="0">
              <a:lnSpc>
                <a:spcPct val="150000"/>
              </a:lnSpc>
              <a:buNone/>
            </a:pPr>
            <a:endParaRPr lang="es-ES" dirty="0" smtClean="0"/>
          </a:p>
          <a:p>
            <a:endParaRPr lang="es-ES" dirty="0" smtClean="0"/>
          </a:p>
          <a:p>
            <a:endParaRPr lang="es-ES" sz="1200" dirty="0"/>
          </a:p>
          <a:p>
            <a:endParaRPr lang="es-ES" sz="1200" dirty="0"/>
          </a:p>
        </p:txBody>
      </p:sp>
    </p:spTree>
    <p:extLst>
      <p:ext uri="{BB962C8B-B14F-4D97-AF65-F5344CB8AC3E}">
        <p14:creationId xmlns:p14="http://schemas.microsoft.com/office/powerpoint/2010/main" val="3631471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494071" y="1232464"/>
            <a:ext cx="5965825" cy="1519237"/>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a:solidFill>
                  <a:schemeClr val="bg1"/>
                </a:solidFill>
              </a:rPr>
              <a:t>6</a:t>
            </a:r>
            <a:r>
              <a:rPr lang="es-ES" sz="4000" b="1" dirty="0" smtClean="0">
                <a:solidFill>
                  <a:schemeClr val="bg1"/>
                </a:solidFill>
              </a:rPr>
              <a:t>. </a:t>
            </a:r>
            <a:r>
              <a:rPr lang="es-ES" sz="4000" b="1" dirty="0">
                <a:solidFill>
                  <a:schemeClr val="bg1"/>
                </a:solidFill>
              </a:rPr>
              <a:t>Clasificación </a:t>
            </a:r>
            <a:r>
              <a:rPr lang="es-ES" sz="4000" b="1" dirty="0" err="1">
                <a:solidFill>
                  <a:schemeClr val="bg1"/>
                </a:solidFill>
              </a:rPr>
              <a:t>multisalida</a:t>
            </a:r>
            <a:endParaRPr sz="4000" b="1" dirty="0">
              <a:solidFill>
                <a:schemeClr val="bg1"/>
              </a:solidFill>
            </a:endParaRPr>
          </a:p>
        </p:txBody>
      </p:sp>
    </p:spTree>
    <p:extLst>
      <p:ext uri="{BB962C8B-B14F-4D97-AF65-F5344CB8AC3E}">
        <p14:creationId xmlns:p14="http://schemas.microsoft.com/office/powerpoint/2010/main" val="912344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Clasificación </a:t>
            </a:r>
            <a:r>
              <a:rPr lang="es-ES" dirty="0" err="1" smtClean="0"/>
              <a:t>multisalida</a:t>
            </a:r>
            <a:r>
              <a:rPr lang="es-ES" dirty="0" smtClean="0"/>
              <a:t> o </a:t>
            </a:r>
            <a:r>
              <a:rPr lang="es-ES" dirty="0" err="1" smtClean="0"/>
              <a:t>multiclase</a:t>
            </a:r>
            <a:endParaRPr dirty="0"/>
          </a:p>
        </p:txBody>
      </p:sp>
      <p:sp>
        <p:nvSpPr>
          <p:cNvPr id="132" name="Google Shape;132;p4"/>
          <p:cNvSpPr txBox="1">
            <a:spLocks noGrp="1"/>
          </p:cNvSpPr>
          <p:nvPr>
            <p:ph type="body" idx="4294967295"/>
          </p:nvPr>
        </p:nvSpPr>
        <p:spPr>
          <a:xfrm>
            <a:off x="0" y="1533525"/>
            <a:ext cx="8347075" cy="3155950"/>
          </a:xfrm>
          <a:prstGeom prst="rect">
            <a:avLst/>
          </a:prstGeom>
          <a:noFill/>
          <a:ln>
            <a:noFill/>
          </a:ln>
        </p:spPr>
        <p:txBody>
          <a:bodyPr spcFirstLastPara="1" wrap="square" lIns="91425" tIns="91425" rIns="91425" bIns="91425" anchor="t" anchorCtr="0">
            <a:noAutofit/>
          </a:bodyPr>
          <a:lstStyle/>
          <a:p>
            <a:pPr>
              <a:lnSpc>
                <a:spcPct val="150000"/>
              </a:lnSpc>
            </a:pPr>
            <a:r>
              <a:rPr lang="es-ES" sz="1200" dirty="0" smtClean="0"/>
              <a:t>Generalización de la clasificación </a:t>
            </a:r>
            <a:r>
              <a:rPr lang="es-ES" sz="1200" dirty="0" err="1" smtClean="0"/>
              <a:t>multietiqueta</a:t>
            </a:r>
            <a:r>
              <a:rPr lang="es-ES" sz="1200" dirty="0" smtClean="0"/>
              <a:t> donde cada etiqueta puede ser </a:t>
            </a:r>
            <a:r>
              <a:rPr lang="es-ES" sz="1200" dirty="0" err="1" smtClean="0"/>
              <a:t>multiclase</a:t>
            </a:r>
            <a:r>
              <a:rPr lang="es-ES" sz="1200" dirty="0" smtClean="0"/>
              <a:t> (puede tener más de dos valores posibles).</a:t>
            </a:r>
          </a:p>
          <a:p>
            <a:pPr>
              <a:lnSpc>
                <a:spcPct val="150000"/>
              </a:lnSpc>
            </a:pPr>
            <a:r>
              <a:rPr lang="es-ES" sz="1200" dirty="0" err="1" smtClean="0"/>
              <a:t>ScikitLearn</a:t>
            </a:r>
            <a:r>
              <a:rPr lang="es-ES" sz="1200" dirty="0" smtClean="0"/>
              <a:t>: </a:t>
            </a:r>
            <a:r>
              <a:rPr lang="es-ES" sz="1200" i="1" dirty="0" err="1" smtClean="0"/>
              <a:t>MultiOutputClassifier</a:t>
            </a:r>
            <a:endParaRPr lang="es-ES" sz="1200" i="1" dirty="0" smtClean="0"/>
          </a:p>
          <a:p>
            <a:pPr>
              <a:lnSpc>
                <a:spcPct val="150000"/>
              </a:lnSpc>
            </a:pPr>
            <a:r>
              <a:rPr lang="es-ES" sz="1200" dirty="0" smtClean="0"/>
              <a:t>Un </a:t>
            </a:r>
            <a:r>
              <a:rPr lang="es-ES" sz="1200" dirty="0"/>
              <a:t>ejemplo común es la clasificación de imágenes donde una imagen puede contener más de una etiqueta (por ejemplo, reconocimiento de objetos múltiples en una imagen)</a:t>
            </a:r>
          </a:p>
          <a:p>
            <a:endParaRPr lang="es-ES" sz="1200" dirty="0"/>
          </a:p>
        </p:txBody>
      </p:sp>
    </p:spTree>
    <p:extLst>
      <p:ext uri="{BB962C8B-B14F-4D97-AF65-F5344CB8AC3E}">
        <p14:creationId xmlns:p14="http://schemas.microsoft.com/office/powerpoint/2010/main" val="2712987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589" t="15277" r="15263" b="15743"/>
          <a:stretch/>
        </p:blipFill>
        <p:spPr>
          <a:xfrm>
            <a:off x="602330" y="3598978"/>
            <a:ext cx="350604" cy="335203"/>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710" t="12668" r="11905" b="14522"/>
          <a:stretch/>
        </p:blipFill>
        <p:spPr>
          <a:xfrm>
            <a:off x="3847999" y="3526979"/>
            <a:ext cx="387536" cy="384503"/>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588205" y="2271668"/>
            <a:ext cx="1555265" cy="323165"/>
          </a:xfrm>
          <a:prstGeom prst="rect">
            <a:avLst/>
          </a:prstGeom>
        </p:spPr>
        <p:txBody>
          <a:bodyPr wrap="square">
            <a:spAutoFit/>
          </a:bodyPr>
          <a:lstStyle/>
          <a:p>
            <a:pPr algn="ctr"/>
            <a:r>
              <a:rPr lang="en-US" sz="15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15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1" y="3983411"/>
            <a:ext cx="1555265" cy="276999"/>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420863" y="3983411"/>
            <a:ext cx="1555265" cy="276999"/>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2976128" y="3981055"/>
            <a:ext cx="2131278" cy="507831"/>
          </a:xfrm>
          <a:prstGeom prst="rect">
            <a:avLst/>
          </a:prstGeom>
        </p:spPr>
        <p:txBody>
          <a:bodyPr wrap="square">
            <a:spAutoFit/>
          </a:bodyPr>
          <a:lstStyle/>
          <a:p>
            <a:pPr algn="ctr"/>
            <a:r>
              <a:rPr lang="en-US" sz="9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9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900" dirty="0">
                <a:solidFill>
                  <a:srgbClr val="57B9DF"/>
                </a:solidFill>
                <a:latin typeface="Roboto" panose="02000000000000000000" pitchFamily="2" charset="0"/>
              </a:rPr>
              <a:t>Learner Centric Advanced Manufacturing Platform for </a:t>
            </a:r>
            <a:r>
              <a:rPr lang="en-GB" sz="900" dirty="0" err="1">
                <a:solidFill>
                  <a:srgbClr val="57B9DF"/>
                </a:solidFill>
                <a:latin typeface="Roboto" panose="02000000000000000000" pitchFamily="2" charset="0"/>
              </a:rPr>
              <a:t>CoVEs</a:t>
            </a:r>
            <a:endParaRPr lang="en-GB" sz="900" dirty="0">
              <a:solidFill>
                <a:srgbClr val="57B9DF"/>
              </a:solidFill>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471" t="13714" r="23100" b="10857"/>
          <a:stretch/>
        </p:blipFill>
        <p:spPr>
          <a:xfrm>
            <a:off x="2023214" y="3589006"/>
            <a:ext cx="340595" cy="351239"/>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82728" y="2566488"/>
            <a:ext cx="466997" cy="466997"/>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016227" y="2677227"/>
            <a:ext cx="1555265" cy="276999"/>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3550406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597309" y="656867"/>
            <a:ext cx="5500688" cy="1519237"/>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a:solidFill>
                  <a:schemeClr val="bg1"/>
                </a:solidFill>
              </a:rPr>
              <a:t>0</a:t>
            </a:r>
            <a:r>
              <a:rPr lang="es-ES" sz="4000" b="1" dirty="0" smtClean="0">
                <a:solidFill>
                  <a:schemeClr val="bg1"/>
                </a:solidFill>
              </a:rPr>
              <a:t>. </a:t>
            </a:r>
            <a:r>
              <a:rPr lang="es-ES" sz="4000" b="1" dirty="0">
                <a:solidFill>
                  <a:schemeClr val="bg1"/>
                </a:solidFill>
              </a:rPr>
              <a:t>Conjunto datos MNIST</a:t>
            </a:r>
            <a:endParaRPr sz="4000" b="1" dirty="0">
              <a:solidFill>
                <a:schemeClr val="bg1"/>
              </a:solidFill>
            </a:endParaRPr>
          </a:p>
        </p:txBody>
      </p:sp>
    </p:spTree>
    <p:extLst>
      <p:ext uri="{BB962C8B-B14F-4D97-AF65-F5344CB8AC3E}">
        <p14:creationId xmlns:p14="http://schemas.microsoft.com/office/powerpoint/2010/main" val="371488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MINST</a:t>
            </a:r>
            <a:endParaRPr dirty="0"/>
          </a:p>
        </p:txBody>
      </p:sp>
      <p:sp>
        <p:nvSpPr>
          <p:cNvPr id="132" name="Google Shape;132;p4"/>
          <p:cNvSpPr txBox="1">
            <a:spLocks noGrp="1"/>
          </p:cNvSpPr>
          <p:nvPr>
            <p:ph type="body" idx="4294967295"/>
          </p:nvPr>
        </p:nvSpPr>
        <p:spPr>
          <a:xfrm>
            <a:off x="0" y="1533525"/>
            <a:ext cx="8377238" cy="3551238"/>
          </a:xfrm>
          <a:prstGeom prst="rect">
            <a:avLst/>
          </a:prstGeom>
          <a:noFill/>
          <a:ln>
            <a:noFill/>
          </a:ln>
        </p:spPr>
        <p:txBody>
          <a:bodyPr spcFirstLastPara="1" wrap="square" lIns="91425" tIns="91425" rIns="91425" bIns="91425" anchor="t" anchorCtr="0">
            <a:noAutofit/>
          </a:bodyPr>
          <a:lstStyle/>
          <a:p>
            <a:pPr marL="514350" indent="-285750"/>
            <a:r>
              <a:rPr lang="es-ES" sz="1200" dirty="0" smtClean="0"/>
              <a:t>MNIST </a:t>
            </a:r>
            <a:r>
              <a:rPr lang="es-ES" sz="1200" dirty="0"/>
              <a:t>es un conjunto de imágenes de dígitos escritos a mano, ampliamente utilizado para tareas de </a:t>
            </a:r>
            <a:r>
              <a:rPr lang="es-ES" sz="1200" dirty="0" smtClean="0"/>
              <a:t>clasificación.</a:t>
            </a:r>
          </a:p>
          <a:p>
            <a:pPr marL="514350" indent="-285750"/>
            <a:r>
              <a:rPr lang="es-ES" sz="1200" dirty="0" smtClean="0"/>
              <a:t>70.000 imágenes.</a:t>
            </a:r>
          </a:p>
          <a:p>
            <a:pPr marL="514350" indent="-285750"/>
            <a:r>
              <a:rPr lang="es-ES" sz="1200" dirty="0" smtClean="0"/>
              <a:t>Cada imagen está etiquetada con el dígito que representa. </a:t>
            </a:r>
          </a:p>
          <a:p>
            <a:pPr marL="514350" indent="-285750"/>
            <a:r>
              <a:rPr lang="es-ES" sz="1200" dirty="0" smtClean="0"/>
              <a:t>Cada imagen tiene 784 características. 28x28 pixeles. Cada característica representa la intensidad desde 0 (blanco) hasta 255 (negro).</a:t>
            </a:r>
          </a:p>
          <a:p>
            <a:pPr marL="514350" indent="-285750"/>
            <a:r>
              <a:rPr lang="es-ES" sz="1200" dirty="0" err="1" smtClean="0"/>
              <a:t>Sklearn.datasets</a:t>
            </a:r>
            <a:r>
              <a:rPr lang="es-ES" sz="1200" dirty="0"/>
              <a:t> </a:t>
            </a:r>
            <a:r>
              <a:rPr lang="es-ES" sz="1200" dirty="0" smtClean="0"/>
              <a:t>-&gt; </a:t>
            </a:r>
            <a:r>
              <a:rPr lang="es-ES" sz="1200" dirty="0" err="1" smtClean="0"/>
              <a:t>fetch_openml</a:t>
            </a:r>
            <a:r>
              <a:rPr lang="es-ES" sz="1200" dirty="0" smtClean="0"/>
              <a:t>()</a:t>
            </a:r>
          </a:p>
          <a:p>
            <a:pPr marL="514350" indent="-285750"/>
            <a:endParaRPr lang="es-ES" sz="1200" dirty="0" smtClean="0"/>
          </a:p>
          <a:p>
            <a:pPr marL="146050" lvl="0" indent="0" algn="l" rtl="0">
              <a:lnSpc>
                <a:spcPct val="115000"/>
              </a:lnSpc>
              <a:spcBef>
                <a:spcPts val="0"/>
              </a:spcBef>
              <a:spcAft>
                <a:spcPts val="0"/>
              </a:spcAft>
              <a:buSzPts val="1300"/>
              <a:buNone/>
            </a:pPr>
            <a:endParaRPr dirty="0"/>
          </a:p>
        </p:txBody>
      </p:sp>
    </p:spTree>
    <p:extLst>
      <p:ext uri="{BB962C8B-B14F-4D97-AF65-F5344CB8AC3E}">
        <p14:creationId xmlns:p14="http://schemas.microsoft.com/office/powerpoint/2010/main" val="286075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597309" y="656867"/>
            <a:ext cx="5500688" cy="1519237"/>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smtClean="0">
                <a:solidFill>
                  <a:schemeClr val="bg1"/>
                </a:solidFill>
              </a:rPr>
              <a:t>1. </a:t>
            </a:r>
            <a:r>
              <a:rPr lang="es-ES" sz="4000" b="1" dirty="0">
                <a:solidFill>
                  <a:schemeClr val="bg1"/>
                </a:solidFill>
              </a:rPr>
              <a:t>Entrenar un clasificador binario</a:t>
            </a:r>
            <a:endParaRPr sz="4000" b="1" dirty="0">
              <a:solidFill>
                <a:schemeClr val="bg1"/>
              </a:solidFill>
            </a:endParaRPr>
          </a:p>
        </p:txBody>
      </p:sp>
    </p:spTree>
    <p:extLst>
      <p:ext uri="{BB962C8B-B14F-4D97-AF65-F5344CB8AC3E}">
        <p14:creationId xmlns:p14="http://schemas.microsoft.com/office/powerpoint/2010/main" val="1860547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smtClean="0"/>
              <a:t>SGD (</a:t>
            </a:r>
            <a:r>
              <a:rPr lang="es-ES" dirty="0" err="1" smtClean="0"/>
              <a:t>Stochastic</a:t>
            </a:r>
            <a:r>
              <a:rPr lang="es-ES" dirty="0" smtClean="0"/>
              <a:t> </a:t>
            </a:r>
            <a:r>
              <a:rPr lang="es-ES" dirty="0" err="1" smtClean="0"/>
              <a:t>Gradient</a:t>
            </a:r>
            <a:r>
              <a:rPr lang="es-ES" dirty="0" smtClean="0"/>
              <a:t> </a:t>
            </a:r>
            <a:r>
              <a:rPr lang="es-ES" dirty="0" err="1" smtClean="0"/>
              <a:t>Descent</a:t>
            </a:r>
            <a:r>
              <a:rPr lang="es-ES" dirty="0" smtClean="0"/>
              <a:t>). Descenso de gradiente estocástico</a:t>
            </a:r>
            <a:endParaRPr dirty="0"/>
          </a:p>
        </p:txBody>
      </p:sp>
      <p:sp>
        <p:nvSpPr>
          <p:cNvPr id="132" name="Google Shape;132;p4"/>
          <p:cNvSpPr txBox="1">
            <a:spLocks noGrp="1"/>
          </p:cNvSpPr>
          <p:nvPr>
            <p:ph type="body" idx="4294967295"/>
          </p:nvPr>
        </p:nvSpPr>
        <p:spPr>
          <a:xfrm>
            <a:off x="435077" y="1592262"/>
            <a:ext cx="8377238" cy="2581532"/>
          </a:xfrm>
          <a:prstGeom prst="rect">
            <a:avLst/>
          </a:prstGeom>
          <a:noFill/>
          <a:ln>
            <a:noFill/>
          </a:ln>
        </p:spPr>
        <p:txBody>
          <a:bodyPr spcFirstLastPara="1" wrap="square" lIns="91425" tIns="91425" rIns="91425" bIns="91425" anchor="t" anchorCtr="0">
            <a:noAutofit/>
          </a:bodyPr>
          <a:lstStyle/>
          <a:p>
            <a:pPr marL="514350" indent="-285750"/>
            <a:r>
              <a:rPr lang="es-ES" sz="1200" dirty="0" err="1" smtClean="0"/>
              <a:t>Scikit-Learn</a:t>
            </a:r>
            <a:r>
              <a:rPr lang="es-ES" sz="1200" dirty="0" smtClean="0"/>
              <a:t>: </a:t>
            </a:r>
            <a:r>
              <a:rPr lang="es-ES" sz="1200" dirty="0" err="1" smtClean="0"/>
              <a:t>SGDClassifier</a:t>
            </a:r>
            <a:r>
              <a:rPr lang="es-ES" sz="1200" dirty="0" smtClean="0"/>
              <a:t> </a:t>
            </a:r>
          </a:p>
          <a:p>
            <a:pPr marL="514350" indent="-285750"/>
            <a:r>
              <a:rPr lang="es-ES" sz="1200" dirty="0" smtClean="0"/>
              <a:t>Capaz de manejar conjunto de datos muy grandes con eficiencia.</a:t>
            </a:r>
          </a:p>
          <a:p>
            <a:pPr marL="514350" indent="-285750"/>
            <a:r>
              <a:rPr lang="es-ES" sz="1200" dirty="0" smtClean="0"/>
              <a:t>Trata con instancias de entrenamiento de manera independiente. De una en una.</a:t>
            </a:r>
          </a:p>
          <a:p>
            <a:pPr marL="514350" indent="-285750"/>
            <a:r>
              <a:rPr lang="es-ES" sz="1200" dirty="0" smtClean="0"/>
              <a:t>Adecuado para aprendizaje online.</a:t>
            </a:r>
          </a:p>
          <a:p>
            <a:pPr marL="514350" indent="-285750"/>
            <a:endParaRPr lang="es-ES" sz="1200" dirty="0" smtClean="0"/>
          </a:p>
          <a:p>
            <a:pPr marL="514350" indent="-285750"/>
            <a:endParaRPr lang="es-ES" sz="1200" dirty="0" smtClean="0"/>
          </a:p>
          <a:p>
            <a:pPr marL="146050" lvl="0" indent="0" algn="l" rtl="0">
              <a:lnSpc>
                <a:spcPct val="115000"/>
              </a:lnSpc>
              <a:spcBef>
                <a:spcPts val="0"/>
              </a:spcBef>
              <a:spcAft>
                <a:spcPts val="0"/>
              </a:spcAft>
              <a:buSzPts val="1300"/>
              <a:buNone/>
            </a:pPr>
            <a:endParaRPr dirty="0"/>
          </a:p>
        </p:txBody>
      </p:sp>
    </p:spTree>
    <p:extLst>
      <p:ext uri="{BB962C8B-B14F-4D97-AF65-F5344CB8AC3E}">
        <p14:creationId xmlns:p14="http://schemas.microsoft.com/office/powerpoint/2010/main" val="27259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597309" y="656867"/>
            <a:ext cx="5500688" cy="1519237"/>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a:solidFill>
                  <a:schemeClr val="bg1"/>
                </a:solidFill>
              </a:rPr>
              <a:t>2</a:t>
            </a:r>
            <a:r>
              <a:rPr lang="es-ES" sz="4000" b="1" dirty="0" smtClean="0">
                <a:solidFill>
                  <a:schemeClr val="bg1"/>
                </a:solidFill>
              </a:rPr>
              <a:t>. </a:t>
            </a:r>
            <a:r>
              <a:rPr lang="es-ES" sz="4000" b="1" dirty="0">
                <a:solidFill>
                  <a:schemeClr val="bg1"/>
                </a:solidFill>
              </a:rPr>
              <a:t>Medidas de </a:t>
            </a:r>
            <a:r>
              <a:rPr lang="es-ES" sz="4000" b="1" dirty="0" err="1">
                <a:solidFill>
                  <a:schemeClr val="bg1"/>
                </a:solidFill>
              </a:rPr>
              <a:t>rendimimiento</a:t>
            </a:r>
            <a:endParaRPr sz="4000" b="1" dirty="0">
              <a:solidFill>
                <a:schemeClr val="bg1"/>
              </a:solidFill>
            </a:endParaRPr>
          </a:p>
        </p:txBody>
      </p:sp>
      <p:sp>
        <p:nvSpPr>
          <p:cNvPr id="4" name="TextBox 4">
            <a:extLst>
              <a:ext uri="{FF2B5EF4-FFF2-40B4-BE49-F238E27FC236}">
                <a16:creationId xmlns:a16="http://schemas.microsoft.com/office/drawing/2014/main" id="{35784B83-6120-4373-9C1F-DC8EEE6D58B3}"/>
              </a:ext>
            </a:extLst>
          </p:cNvPr>
          <p:cNvSpPr txBox="1"/>
          <p:nvPr/>
        </p:nvSpPr>
        <p:spPr>
          <a:xfrm>
            <a:off x="520411" y="2847470"/>
            <a:ext cx="4796384" cy="646331"/>
          </a:xfrm>
          <a:prstGeom prst="rect">
            <a:avLst/>
          </a:prstGeom>
          <a:noFill/>
        </p:spPr>
        <p:txBody>
          <a:bodyPr wrap="square" rtlCol="0" anchor="ctr">
            <a:spAutoFit/>
          </a:bodyPr>
          <a:lstStyle/>
          <a:p>
            <a:pPr marL="285750" indent="-285750">
              <a:buClr>
                <a:schemeClr val="bg1"/>
              </a:buClr>
              <a:buFont typeface="Arial" panose="020B0604020202020204" pitchFamily="34" charset="0"/>
              <a:buChar char="•"/>
            </a:pPr>
            <a:r>
              <a:rPr lang="es-ES" altLang="ko-KR" sz="1800" dirty="0">
                <a:solidFill>
                  <a:schemeClr val="bg1"/>
                </a:solidFill>
                <a:cs typeface="Arial" pitchFamily="34" charset="0"/>
              </a:rPr>
              <a:t>Medir la precisión con validación cruzada</a:t>
            </a:r>
          </a:p>
          <a:p>
            <a:pPr marL="285750" indent="-285750">
              <a:buClr>
                <a:schemeClr val="bg1"/>
              </a:buClr>
              <a:buFont typeface="Arial" panose="020B0604020202020204" pitchFamily="34" charset="0"/>
              <a:buChar char="•"/>
            </a:pPr>
            <a:r>
              <a:rPr lang="es-ES" altLang="ko-KR" sz="1800" dirty="0">
                <a:solidFill>
                  <a:schemeClr val="bg1"/>
                </a:solidFill>
                <a:cs typeface="Arial" pitchFamily="34" charset="0"/>
              </a:rPr>
              <a:t>Matrices de confusión</a:t>
            </a:r>
            <a:endParaRPr lang="es-ES" altLang="ko-KR" sz="1800" dirty="0">
              <a:solidFill>
                <a:schemeClr val="bg1"/>
              </a:solidFill>
              <a:cs typeface="Arial" pitchFamily="34" charset="0"/>
            </a:endParaRPr>
          </a:p>
        </p:txBody>
      </p:sp>
    </p:spTree>
    <p:extLst>
      <p:ext uri="{BB962C8B-B14F-4D97-AF65-F5344CB8AC3E}">
        <p14:creationId xmlns:p14="http://schemas.microsoft.com/office/powerpoint/2010/main" val="1333667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
          <p:cNvSpPr txBox="1">
            <a:spLocks noGrp="1"/>
          </p:cNvSpPr>
          <p:nvPr>
            <p:ph type="title" idx="4294967295"/>
          </p:nvPr>
        </p:nvSpPr>
        <p:spPr>
          <a:xfrm>
            <a:off x="597309" y="656867"/>
            <a:ext cx="5500688" cy="1519237"/>
          </a:xfrm>
          <a:prstGeom prst="rect">
            <a:avLst/>
          </a:prstGeom>
          <a:noFill/>
          <a:ln>
            <a:noFill/>
          </a:ln>
        </p:spPr>
        <p:txBody>
          <a:bodyPr spcFirstLastPara="1" wrap="square" lIns="91425" tIns="91425" rIns="91425" bIns="91425" anchor="t" anchorCtr="0">
            <a:noAutofit/>
          </a:bodyPr>
          <a:lstStyle/>
          <a:p>
            <a:pPr lvl="0"/>
            <a:r>
              <a:rPr lang="es-ES" sz="4000" b="1" dirty="0" smtClean="0">
                <a:solidFill>
                  <a:schemeClr val="bg1"/>
                </a:solidFill>
              </a:rPr>
              <a:t/>
            </a:r>
            <a:br>
              <a:rPr lang="es-ES" sz="4000" b="1" dirty="0" smtClean="0">
                <a:solidFill>
                  <a:schemeClr val="bg1"/>
                </a:solidFill>
              </a:rPr>
            </a:br>
            <a:r>
              <a:rPr lang="es-ES" sz="4000" b="1" dirty="0" smtClean="0">
                <a:solidFill>
                  <a:schemeClr val="bg1"/>
                </a:solidFill>
              </a:rPr>
              <a:t>2</a:t>
            </a:r>
            <a:r>
              <a:rPr lang="es-ES" sz="4000" b="1" dirty="0" smtClean="0">
                <a:solidFill>
                  <a:schemeClr val="bg1"/>
                </a:solidFill>
              </a:rPr>
              <a:t>.1. </a:t>
            </a:r>
            <a:r>
              <a:rPr lang="es-ES" sz="4000" b="1" dirty="0">
                <a:solidFill>
                  <a:schemeClr val="bg1"/>
                </a:solidFill>
              </a:rPr>
              <a:t>Medir la precisión con validación cruzada</a:t>
            </a:r>
            <a:endParaRPr sz="4000" b="1" dirty="0">
              <a:solidFill>
                <a:schemeClr val="bg1"/>
              </a:solidFill>
            </a:endParaRPr>
          </a:p>
        </p:txBody>
      </p:sp>
    </p:spTree>
    <p:extLst>
      <p:ext uri="{BB962C8B-B14F-4D97-AF65-F5344CB8AC3E}">
        <p14:creationId xmlns:p14="http://schemas.microsoft.com/office/powerpoint/2010/main" val="389061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C355E"/>
              </a:buClr>
              <a:buSzPts val="2600"/>
              <a:buNone/>
            </a:pPr>
            <a:r>
              <a:rPr lang="es-ES" dirty="0" err="1" smtClean="0"/>
              <a:t>Accuracy</a:t>
            </a:r>
            <a:r>
              <a:rPr lang="es-ES" dirty="0" smtClean="0"/>
              <a:t>. Validación cruzada</a:t>
            </a:r>
            <a:endParaRPr dirty="0"/>
          </a:p>
        </p:txBody>
      </p:sp>
      <p:sp>
        <p:nvSpPr>
          <p:cNvPr id="132" name="Google Shape;132;p4"/>
          <p:cNvSpPr txBox="1">
            <a:spLocks noGrp="1"/>
          </p:cNvSpPr>
          <p:nvPr>
            <p:ph type="body" idx="4294967295"/>
          </p:nvPr>
        </p:nvSpPr>
        <p:spPr>
          <a:xfrm>
            <a:off x="530942" y="1135318"/>
            <a:ext cx="8377238" cy="3551238"/>
          </a:xfrm>
          <a:prstGeom prst="rect">
            <a:avLst/>
          </a:prstGeom>
          <a:noFill/>
          <a:ln>
            <a:noFill/>
          </a:ln>
        </p:spPr>
        <p:txBody>
          <a:bodyPr spcFirstLastPara="1" wrap="square" lIns="91425" tIns="91425" rIns="91425" bIns="91425" anchor="t" anchorCtr="0">
            <a:noAutofit/>
          </a:bodyPr>
          <a:lstStyle/>
          <a:p>
            <a:pPr marL="514350" indent="-285750"/>
            <a:r>
              <a:rPr lang="es-ES" sz="1200" dirty="0" err="1" smtClean="0"/>
              <a:t>Scikit-Learn</a:t>
            </a:r>
            <a:r>
              <a:rPr lang="es-ES" sz="1200" dirty="0" smtClean="0"/>
              <a:t>:</a:t>
            </a:r>
          </a:p>
          <a:p>
            <a:pPr marL="971550" lvl="1" indent="-285750">
              <a:spcBef>
                <a:spcPts val="0"/>
              </a:spcBef>
            </a:pPr>
            <a:r>
              <a:rPr lang="es-ES" sz="1000" dirty="0" err="1" smtClean="0"/>
              <a:t>cross_val_score</a:t>
            </a:r>
            <a:r>
              <a:rPr lang="es-ES" sz="1000" dirty="0" smtClean="0"/>
              <a:t>() </a:t>
            </a:r>
          </a:p>
          <a:p>
            <a:pPr marL="971550" lvl="1" indent="-285750">
              <a:spcBef>
                <a:spcPts val="0"/>
              </a:spcBef>
            </a:pPr>
            <a:r>
              <a:rPr lang="es-ES" sz="1000" dirty="0" err="1"/>
              <a:t>scoring</a:t>
            </a:r>
            <a:r>
              <a:rPr lang="es-ES" sz="1000" dirty="0"/>
              <a:t>="</a:t>
            </a:r>
            <a:r>
              <a:rPr lang="es-ES" sz="1000" dirty="0" err="1" smtClean="0"/>
              <a:t>accuracy</a:t>
            </a:r>
            <a:r>
              <a:rPr lang="es-ES" sz="1000" dirty="0"/>
              <a:t>“: </a:t>
            </a:r>
            <a:r>
              <a:rPr lang="es-ES" sz="1000" dirty="0" smtClean="0"/>
              <a:t>métrica </a:t>
            </a:r>
            <a:r>
              <a:rPr lang="es-ES" sz="1000" dirty="0"/>
              <a:t>de precisión para evaluar el </a:t>
            </a:r>
            <a:r>
              <a:rPr lang="es-ES" sz="1000" dirty="0" smtClean="0"/>
              <a:t>rendimiento</a:t>
            </a:r>
          </a:p>
          <a:p>
            <a:pPr marL="971550" lvl="1" indent="-285750">
              <a:spcBef>
                <a:spcPts val="0"/>
              </a:spcBef>
            </a:pPr>
            <a:r>
              <a:rPr lang="es-ES" sz="1000" dirty="0" err="1" smtClean="0"/>
              <a:t>GridSearchCV</a:t>
            </a:r>
            <a:endParaRPr lang="es-ES" sz="1000" dirty="0"/>
          </a:p>
          <a:p>
            <a:pPr marL="514350" indent="-285750"/>
            <a:r>
              <a:rPr lang="es-ES" sz="1200" dirty="0" smtClean="0"/>
              <a:t>Técnica para </a:t>
            </a:r>
            <a:r>
              <a:rPr lang="es-ES" sz="1200" dirty="0"/>
              <a:t>evaluar el rendimiento de un modelo de manera más robusta y </a:t>
            </a:r>
            <a:r>
              <a:rPr lang="es-ES" sz="1200" dirty="0" smtClean="0"/>
              <a:t>confiable.</a:t>
            </a:r>
          </a:p>
          <a:p>
            <a:pPr marL="514350" indent="-285750"/>
            <a:r>
              <a:rPr lang="es-ES" sz="1200" dirty="0" smtClean="0"/>
              <a:t>Proporciona </a:t>
            </a:r>
            <a:r>
              <a:rPr lang="es-ES" sz="1200" dirty="0"/>
              <a:t>una estimación más realista de cómo se espera que el modelo generalice a nuevos </a:t>
            </a:r>
            <a:r>
              <a:rPr lang="es-ES" sz="1200" dirty="0" smtClean="0"/>
              <a:t>datos.</a:t>
            </a:r>
          </a:p>
          <a:p>
            <a:pPr marL="228600" indent="0">
              <a:buNone/>
            </a:pPr>
            <a:endParaRPr lang="es-ES" sz="1200" dirty="0" smtClean="0"/>
          </a:p>
          <a:p>
            <a:pPr marL="514350" indent="-285750"/>
            <a:endParaRPr lang="es-ES" sz="1200" dirty="0"/>
          </a:p>
          <a:p>
            <a:pPr marL="514350" indent="-285750"/>
            <a:endParaRPr lang="es-ES" sz="1200" dirty="0" smtClean="0"/>
          </a:p>
          <a:p>
            <a:pPr marL="514350" indent="-285750"/>
            <a:endParaRPr lang="es-ES" sz="1200" dirty="0" smtClean="0"/>
          </a:p>
          <a:p>
            <a:pPr marL="146050" lvl="0" indent="0" algn="l" rtl="0">
              <a:lnSpc>
                <a:spcPct val="115000"/>
              </a:lnSpc>
              <a:spcBef>
                <a:spcPts val="0"/>
              </a:spcBef>
              <a:spcAft>
                <a:spcPts val="0"/>
              </a:spcAft>
              <a:buSzPts val="1300"/>
              <a:buNone/>
            </a:pPr>
            <a:endParaRPr dirty="0"/>
          </a:p>
        </p:txBody>
      </p:sp>
    </p:spTree>
    <p:extLst>
      <p:ext uri="{BB962C8B-B14F-4D97-AF65-F5344CB8AC3E}">
        <p14:creationId xmlns:p14="http://schemas.microsoft.com/office/powerpoint/2010/main" val="113698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n Jorge ">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cd9d315d8270f7be5b920ed5fd5d0f0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6b63e0ddb06169fe8783dd30dbd1b739"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5D840598-32E1-408E-8D3E-B03525F88D78}"/>
</file>

<file path=customXml/itemProps2.xml><?xml version="1.0" encoding="utf-8"?>
<ds:datastoreItem xmlns:ds="http://schemas.openxmlformats.org/officeDocument/2006/customXml" ds:itemID="{B2B28031-F7AE-4311-B4B0-CA2C5F9AE425}"/>
</file>

<file path=customXml/itemProps3.xml><?xml version="1.0" encoding="utf-8"?>
<ds:datastoreItem xmlns:ds="http://schemas.openxmlformats.org/officeDocument/2006/customXml" ds:itemID="{8B177821-1ECC-4285-A2C4-67EB97DE4486}"/>
</file>

<file path=docProps/app.xml><?xml version="1.0" encoding="utf-8"?>
<Properties xmlns="http://schemas.openxmlformats.org/officeDocument/2006/extended-properties" xmlns:vt="http://schemas.openxmlformats.org/officeDocument/2006/docPropsVTypes">
  <Template/>
  <TotalTime>24885</TotalTime>
  <Words>1540</Words>
  <Application>Microsoft Office PowerPoint</Application>
  <PresentationFormat>Presentación en pantalla (16:9)</PresentationFormat>
  <Paragraphs>180</Paragraphs>
  <Slides>27</Slides>
  <Notes>26</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27</vt:i4>
      </vt:variant>
    </vt:vector>
  </HeadingPairs>
  <TitlesOfParts>
    <vt:vector size="37" baseType="lpstr">
      <vt:lpstr>Cambria Math</vt:lpstr>
      <vt:lpstr>Lato</vt:lpstr>
      <vt:lpstr>Arial</vt:lpstr>
      <vt:lpstr>Roboto</vt:lpstr>
      <vt:lpstr>Blinker SemiBold</vt:lpstr>
      <vt:lpstr>Calibri Light</vt:lpstr>
      <vt:lpstr>-apple-system</vt:lpstr>
      <vt:lpstr>Calibri</vt:lpstr>
      <vt:lpstr>San Jorge </vt:lpstr>
      <vt:lpstr>NEW SECTION PAGE</vt:lpstr>
      <vt:lpstr>UD4. Aprendizaje supervisado: Clasificación</vt:lpstr>
      <vt:lpstr>Índice</vt:lpstr>
      <vt:lpstr> 0. Conjunto datos MNIST</vt:lpstr>
      <vt:lpstr>MINST</vt:lpstr>
      <vt:lpstr> 1. Entrenar un clasificador binario</vt:lpstr>
      <vt:lpstr>SGD (Stochastic Gradient Descent). Descenso de gradiente estocástico</vt:lpstr>
      <vt:lpstr> 2. Medidas de rendimimiento</vt:lpstr>
      <vt:lpstr> 2.1. Medir la precisión con validación cruzada</vt:lpstr>
      <vt:lpstr>Accuracy. Validación cruzada</vt:lpstr>
      <vt:lpstr> 2.2. Matrices de confusión</vt:lpstr>
      <vt:lpstr>Matrices de confusión</vt:lpstr>
      <vt:lpstr>Matrices de confusión</vt:lpstr>
      <vt:lpstr>Matrices de confusión: métricas</vt:lpstr>
      <vt:lpstr>Métricas</vt:lpstr>
      <vt:lpstr>Métricas</vt:lpstr>
      <vt:lpstr>Métricas</vt:lpstr>
      <vt:lpstr>Curva ROC</vt:lpstr>
      <vt:lpstr> 3. Clasificación multiclase</vt:lpstr>
      <vt:lpstr>Clasificación multiclase o multinomiales</vt:lpstr>
      <vt:lpstr> 4. Análisis de errores</vt:lpstr>
      <vt:lpstr>Análisis de errores</vt:lpstr>
      <vt:lpstr> 5. Clasificación multietiqueta</vt:lpstr>
      <vt:lpstr>Clasificación multietiqueta</vt:lpstr>
      <vt:lpstr>Clasificación multietiqueta</vt:lpstr>
      <vt:lpstr> 6. Clasificación multisalida</vt:lpstr>
      <vt:lpstr>Clasificación multisalida o multiclase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UD6. JSON en Python</dc:title>
  <dc:creator>ElenaSV</dc:creator>
  <cp:lastModifiedBy>MSI</cp:lastModifiedBy>
  <cp:revision>213</cp:revision>
  <dcterms:modified xsi:type="dcterms:W3CDTF">2025-06-11T10:50:00Z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ies>
</file>