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1" r:id="rId5"/>
  </p:sldMasterIdLst>
  <p:notesMasterIdLst>
    <p:notesMasterId r:id="rId40"/>
  </p:notesMasterIdLst>
  <p:sldIdLst>
    <p:sldId id="256" r:id="rId6"/>
    <p:sldId id="257" r:id="rId7"/>
    <p:sldId id="258" r:id="rId8"/>
    <p:sldId id="288" r:id="rId9"/>
    <p:sldId id="289" r:id="rId10"/>
    <p:sldId id="290" r:id="rId11"/>
    <p:sldId id="291" r:id="rId12"/>
    <p:sldId id="292" r:id="rId13"/>
    <p:sldId id="293" r:id="rId14"/>
    <p:sldId id="294"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3" r:id="rId32"/>
    <p:sldId id="312" r:id="rId33"/>
    <p:sldId id="315" r:id="rId34"/>
    <p:sldId id="316" r:id="rId35"/>
    <p:sldId id="317" r:id="rId36"/>
    <p:sldId id="318" r:id="rId37"/>
    <p:sldId id="319" r:id="rId38"/>
    <p:sldId id="287" r:id="rId39"/>
  </p:sldIdLst>
  <p:sldSz cx="12192000" cy="6858000"/>
  <p:notesSz cx="6858000" cy="9144000"/>
  <p:embeddedFontLst>
    <p:embeddedFont>
      <p:font typeface="Arial Black" panose="020B0A04020102020204" pitchFamily="34" charset="0"/>
      <p:regular r:id="rId41"/>
      <p:bold r:id="rId42"/>
    </p:embeddedFont>
    <p:embeddedFont>
      <p:font typeface="Roboto"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gWxImTjqtd+y2IxClbcuH4CE7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83B7A-41EF-432A-BD30-C9B307D565FE}" v="394" dt="2025-10-30T09:35:08.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2.fntdata"/><Relationship Id="rId50" Type="http://customschemas.google.com/relationships/presentationmetadata" Target="metadata"/><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3.fntdata"/><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6.fntdata"/><Relationship Id="rId20" Type="http://schemas.openxmlformats.org/officeDocument/2006/relationships/slide" Target="slides/slide15.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rrasti" userId="S::lerrasti_maltuna.eus#ext#@tknika.onmicrosoft.com::66989535-7207-48ea-a00c-c8df19ab718d" providerId="AD" clId="Web-{E157DF5C-9459-45B9-87AA-491A070F547F}"/>
    <pc:docChg chg="delSld modSld">
      <pc:chgData name="lerrasti" userId="S::lerrasti_maltuna.eus#ext#@tknika.onmicrosoft.com::66989535-7207-48ea-a00c-c8df19ab718d" providerId="AD" clId="Web-{E157DF5C-9459-45B9-87AA-491A070F547F}" dt="2025-10-01T09:04:44.135" v="420" actId="20577"/>
      <pc:docMkLst>
        <pc:docMk/>
      </pc:docMkLst>
      <pc:sldChg chg="modSp">
        <pc:chgData name="lerrasti" userId="S::lerrasti_maltuna.eus#ext#@tknika.onmicrosoft.com::66989535-7207-48ea-a00c-c8df19ab718d" providerId="AD" clId="Web-{E157DF5C-9459-45B9-87AA-491A070F547F}" dt="2025-10-01T08:48:51.956" v="183" actId="20577"/>
        <pc:sldMkLst>
          <pc:docMk/>
          <pc:sldMk cId="0" sldId="257"/>
        </pc:sldMkLst>
        <pc:spChg chg="mod">
          <ac:chgData name="lerrasti" userId="S::lerrasti_maltuna.eus#ext#@tknika.onmicrosoft.com::66989535-7207-48ea-a00c-c8df19ab718d" providerId="AD" clId="Web-{E157DF5C-9459-45B9-87AA-491A070F547F}" dt="2025-10-01T08:33:13.856" v="44" actId="20577"/>
          <ac:spMkLst>
            <pc:docMk/>
            <pc:sldMk cId="0" sldId="257"/>
            <ac:spMk id="42" creationId="{00000000-0000-0000-0000-000000000000}"/>
          </ac:spMkLst>
        </pc:spChg>
        <pc:spChg chg="mod">
          <ac:chgData name="lerrasti" userId="S::lerrasti_maltuna.eus#ext#@tknika.onmicrosoft.com::66989535-7207-48ea-a00c-c8df19ab718d" providerId="AD" clId="Web-{E157DF5C-9459-45B9-87AA-491A070F547F}" dt="2025-10-01T08:48:51.956" v="183" actId="20577"/>
          <ac:spMkLst>
            <pc:docMk/>
            <pc:sldMk cId="0" sldId="257"/>
            <ac:spMk id="43" creationId="{00000000-0000-0000-0000-000000000000}"/>
          </ac:spMkLst>
        </pc:spChg>
      </pc:sldChg>
      <pc:sldChg chg="modSp">
        <pc:chgData name="lerrasti" userId="S::lerrasti_maltuna.eus#ext#@tknika.onmicrosoft.com::66989535-7207-48ea-a00c-c8df19ab718d" providerId="AD" clId="Web-{E157DF5C-9459-45B9-87AA-491A070F547F}" dt="2025-10-01T08:34:41.594" v="64" actId="20577"/>
        <pc:sldMkLst>
          <pc:docMk/>
          <pc:sldMk cId="0" sldId="258"/>
        </pc:sldMkLst>
        <pc:spChg chg="mod">
          <ac:chgData name="lerrasti" userId="S::lerrasti_maltuna.eus#ext#@tknika.onmicrosoft.com::66989535-7207-48ea-a00c-c8df19ab718d" providerId="AD" clId="Web-{E157DF5C-9459-45B9-87AA-491A070F547F}" dt="2025-10-01T08:34:41.594" v="64" actId="20577"/>
          <ac:spMkLst>
            <pc:docMk/>
            <pc:sldMk cId="0" sldId="258"/>
            <ac:spMk id="12" creationId="{00000000-0000-0000-0000-000000000000}"/>
          </ac:spMkLst>
        </pc:spChg>
        <pc:spChg chg="mod">
          <ac:chgData name="lerrasti" userId="S::lerrasti_maltuna.eus#ext#@tknika.onmicrosoft.com::66989535-7207-48ea-a00c-c8df19ab718d" providerId="AD" clId="Web-{E157DF5C-9459-45B9-87AA-491A070F547F}" dt="2025-10-01T08:33:29.904" v="46" actId="20577"/>
          <ac:spMkLst>
            <pc:docMk/>
            <pc:sldMk cId="0" sldId="258"/>
            <ac:spMk id="51" creationId="{00000000-0000-0000-0000-000000000000}"/>
          </ac:spMkLst>
        </pc:spChg>
        <pc:spChg chg="mod">
          <ac:chgData name="lerrasti" userId="S::lerrasti_maltuna.eus#ext#@tknika.onmicrosoft.com::66989535-7207-48ea-a00c-c8df19ab718d" providerId="AD" clId="Web-{E157DF5C-9459-45B9-87AA-491A070F547F}" dt="2025-10-01T08:34:17.281" v="59" actId="20577"/>
          <ac:spMkLst>
            <pc:docMk/>
            <pc:sldMk cId="0" sldId="258"/>
            <ac:spMk id="52" creationId="{00000000-0000-0000-0000-000000000000}"/>
          </ac:spMkLst>
        </pc:spChg>
      </pc:sldChg>
      <pc:sldChg chg="modSp">
        <pc:chgData name="lerrasti" userId="S::lerrasti_maltuna.eus#ext#@tknika.onmicrosoft.com::66989535-7207-48ea-a00c-c8df19ab718d" providerId="AD" clId="Web-{E157DF5C-9459-45B9-87AA-491A070F547F}" dt="2025-10-01T08:40:00.995" v="145" actId="20577"/>
        <pc:sldMkLst>
          <pc:docMk/>
          <pc:sldMk cId="3174125041" sldId="288"/>
        </pc:sldMkLst>
        <pc:spChg chg="mod">
          <ac:chgData name="lerrasti" userId="S::lerrasti_maltuna.eus#ext#@tknika.onmicrosoft.com::66989535-7207-48ea-a00c-c8df19ab718d" providerId="AD" clId="Web-{E157DF5C-9459-45B9-87AA-491A070F547F}" dt="2025-10-01T08:40:00.995" v="145" actId="20577"/>
          <ac:spMkLst>
            <pc:docMk/>
            <pc:sldMk cId="3174125041" sldId="288"/>
            <ac:spMk id="8" creationId="{00000000-0000-0000-0000-000000000000}"/>
          </ac:spMkLst>
        </pc:spChg>
        <pc:spChg chg="mod">
          <ac:chgData name="lerrasti" userId="S::lerrasti_maltuna.eus#ext#@tknika.onmicrosoft.com::66989535-7207-48ea-a00c-c8df19ab718d" providerId="AD" clId="Web-{E157DF5C-9459-45B9-87AA-491A070F547F}" dt="2025-10-01T08:35:18.736" v="83" actId="20577"/>
          <ac:spMkLst>
            <pc:docMk/>
            <pc:sldMk cId="3174125041" sldId="288"/>
            <ac:spMk id="51" creationId="{00000000-0000-0000-0000-000000000000}"/>
          </ac:spMkLst>
        </pc:spChg>
      </pc:sldChg>
      <pc:sldChg chg="modSp">
        <pc:chgData name="lerrasti" userId="S::lerrasti_maltuna.eus#ext#@tknika.onmicrosoft.com::66989535-7207-48ea-a00c-c8df19ab718d" providerId="AD" clId="Web-{E157DF5C-9459-45B9-87AA-491A070F547F}" dt="2025-10-01T08:42:58.148" v="180" actId="20577"/>
        <pc:sldMkLst>
          <pc:docMk/>
          <pc:sldMk cId="887820785" sldId="289"/>
        </pc:sldMkLst>
        <pc:spChg chg="mod">
          <ac:chgData name="lerrasti" userId="S::lerrasti_maltuna.eus#ext#@tknika.onmicrosoft.com::66989535-7207-48ea-a00c-c8df19ab718d" providerId="AD" clId="Web-{E157DF5C-9459-45B9-87AA-491A070F547F}" dt="2025-10-01T08:42:58.148" v="180" actId="20577"/>
          <ac:spMkLst>
            <pc:docMk/>
            <pc:sldMk cId="887820785" sldId="289"/>
            <ac:spMk id="10" creationId="{00000000-0000-0000-0000-000000000000}"/>
          </ac:spMkLst>
        </pc:spChg>
        <pc:spChg chg="mod">
          <ac:chgData name="lerrasti" userId="S::lerrasti_maltuna.eus#ext#@tknika.onmicrosoft.com::66989535-7207-48ea-a00c-c8df19ab718d" providerId="AD" clId="Web-{E157DF5C-9459-45B9-87AA-491A070F547F}" dt="2025-10-01T08:40:46.168" v="162" actId="20577"/>
          <ac:spMkLst>
            <pc:docMk/>
            <pc:sldMk cId="887820785" sldId="289"/>
            <ac:spMk id="51" creationId="{00000000-0000-0000-0000-000000000000}"/>
          </ac:spMkLst>
        </pc:spChg>
      </pc:sldChg>
      <pc:sldChg chg="modSp">
        <pc:chgData name="lerrasti" userId="S::lerrasti_maltuna.eus#ext#@tknika.onmicrosoft.com::66989535-7207-48ea-a00c-c8df19ab718d" providerId="AD" clId="Web-{E157DF5C-9459-45B9-87AA-491A070F547F}" dt="2025-10-01T08:50:57.415" v="207" actId="20577"/>
        <pc:sldMkLst>
          <pc:docMk/>
          <pc:sldMk cId="3624450637" sldId="290"/>
        </pc:sldMkLst>
        <pc:spChg chg="mod">
          <ac:chgData name="lerrasti" userId="S::lerrasti_maltuna.eus#ext#@tknika.onmicrosoft.com::66989535-7207-48ea-a00c-c8df19ab718d" providerId="AD" clId="Web-{E157DF5C-9459-45B9-87AA-491A070F547F}" dt="2025-10-01T08:50:57.415" v="207" actId="20577"/>
          <ac:spMkLst>
            <pc:docMk/>
            <pc:sldMk cId="3624450637" sldId="290"/>
            <ac:spMk id="6" creationId="{00000000-0000-0000-0000-000000000000}"/>
          </ac:spMkLst>
        </pc:spChg>
        <pc:spChg chg="mod">
          <ac:chgData name="lerrasti" userId="S::lerrasti_maltuna.eus#ext#@tknika.onmicrosoft.com::66989535-7207-48ea-a00c-c8df19ab718d" providerId="AD" clId="Web-{E157DF5C-9459-45B9-87AA-491A070F547F}" dt="2025-10-01T08:48:57.410" v="184" actId="20577"/>
          <ac:spMkLst>
            <pc:docMk/>
            <pc:sldMk cId="3624450637" sldId="290"/>
            <ac:spMk id="51" creationId="{00000000-0000-0000-0000-000000000000}"/>
          </ac:spMkLst>
        </pc:spChg>
      </pc:sldChg>
      <pc:sldChg chg="modSp">
        <pc:chgData name="lerrasti" userId="S::lerrasti_maltuna.eus#ext#@tknika.onmicrosoft.com::66989535-7207-48ea-a00c-c8df19ab718d" providerId="AD" clId="Web-{E157DF5C-9459-45B9-87AA-491A070F547F}" dt="2025-10-01T08:54:52.533" v="246" actId="20577"/>
        <pc:sldMkLst>
          <pc:docMk/>
          <pc:sldMk cId="3684026351" sldId="291"/>
        </pc:sldMkLst>
        <pc:spChg chg="mod">
          <ac:chgData name="lerrasti" userId="S::lerrasti_maltuna.eus#ext#@tknika.onmicrosoft.com::66989535-7207-48ea-a00c-c8df19ab718d" providerId="AD" clId="Web-{E157DF5C-9459-45B9-87AA-491A070F547F}" dt="2025-10-01T08:54:52.533" v="246" actId="20577"/>
          <ac:spMkLst>
            <pc:docMk/>
            <pc:sldMk cId="3684026351" sldId="291"/>
            <ac:spMk id="9" creationId="{00000000-0000-0000-0000-000000000000}"/>
          </ac:spMkLst>
        </pc:spChg>
        <pc:spChg chg="mod">
          <ac:chgData name="lerrasti" userId="S::lerrasti_maltuna.eus#ext#@tknika.onmicrosoft.com::66989535-7207-48ea-a00c-c8df19ab718d" providerId="AD" clId="Web-{E157DF5C-9459-45B9-87AA-491A070F547F}" dt="2025-10-01T08:51:11.650" v="208" actId="20577"/>
          <ac:spMkLst>
            <pc:docMk/>
            <pc:sldMk cId="3684026351" sldId="291"/>
            <ac:spMk id="51" creationId="{00000000-0000-0000-0000-000000000000}"/>
          </ac:spMkLst>
        </pc:spChg>
        <pc:picChg chg="mod">
          <ac:chgData name="lerrasti" userId="S::lerrasti_maltuna.eus#ext#@tknika.onmicrosoft.com::66989535-7207-48ea-a00c-c8df19ab718d" providerId="AD" clId="Web-{E157DF5C-9459-45B9-87AA-491A070F547F}" dt="2025-10-01T08:54:46.923" v="244" actId="1076"/>
          <ac:picMkLst>
            <pc:docMk/>
            <pc:sldMk cId="3684026351" sldId="291"/>
            <ac:picMk id="10" creationId="{00000000-0000-0000-0000-000000000000}"/>
          </ac:picMkLst>
        </pc:picChg>
      </pc:sldChg>
      <pc:sldChg chg="modSp">
        <pc:chgData name="lerrasti" userId="S::lerrasti_maltuna.eus#ext#@tknika.onmicrosoft.com::66989535-7207-48ea-a00c-c8df19ab718d" providerId="AD" clId="Web-{E157DF5C-9459-45B9-87AA-491A070F547F}" dt="2025-10-01T08:57:13.881" v="279" actId="1076"/>
        <pc:sldMkLst>
          <pc:docMk/>
          <pc:sldMk cId="1464956544" sldId="292"/>
        </pc:sldMkLst>
        <pc:spChg chg="mod">
          <ac:chgData name="lerrasti" userId="S::lerrasti_maltuna.eus#ext#@tknika.onmicrosoft.com::66989535-7207-48ea-a00c-c8df19ab718d" providerId="AD" clId="Web-{E157DF5C-9459-45B9-87AA-491A070F547F}" dt="2025-10-01T08:57:11.070" v="278" actId="20577"/>
          <ac:spMkLst>
            <pc:docMk/>
            <pc:sldMk cId="1464956544" sldId="292"/>
            <ac:spMk id="6" creationId="{00000000-0000-0000-0000-000000000000}"/>
          </ac:spMkLst>
        </pc:spChg>
        <pc:spChg chg="mod">
          <ac:chgData name="lerrasti" userId="S::lerrasti_maltuna.eus#ext#@tknika.onmicrosoft.com::66989535-7207-48ea-a00c-c8df19ab718d" providerId="AD" clId="Web-{E157DF5C-9459-45B9-87AA-491A070F547F}" dt="2025-10-01T08:55:09.736" v="248" actId="20577"/>
          <ac:spMkLst>
            <pc:docMk/>
            <pc:sldMk cId="1464956544" sldId="292"/>
            <ac:spMk id="51" creationId="{00000000-0000-0000-0000-000000000000}"/>
          </ac:spMkLst>
        </pc:spChg>
        <pc:grpChg chg="mod">
          <ac:chgData name="lerrasti" userId="S::lerrasti_maltuna.eus#ext#@tknika.onmicrosoft.com::66989535-7207-48ea-a00c-c8df19ab718d" providerId="AD" clId="Web-{E157DF5C-9459-45B9-87AA-491A070F547F}" dt="2025-10-01T08:55:54.896" v="256" actId="1076"/>
          <ac:grpSpMkLst>
            <pc:docMk/>
            <pc:sldMk cId="1464956544" sldId="292"/>
            <ac:grpSpMk id="7" creationId="{00000000-0000-0000-0000-000000000000}"/>
          </ac:grpSpMkLst>
        </pc:grpChg>
        <pc:picChg chg="mod">
          <ac:chgData name="lerrasti" userId="S::lerrasti_maltuna.eus#ext#@tknika.onmicrosoft.com::66989535-7207-48ea-a00c-c8df19ab718d" providerId="AD" clId="Web-{E157DF5C-9459-45B9-87AA-491A070F547F}" dt="2025-10-01T08:57:13.881" v="279" actId="1076"/>
          <ac:picMkLst>
            <pc:docMk/>
            <pc:sldMk cId="1464956544" sldId="292"/>
            <ac:picMk id="12" creationId="{00000000-0000-0000-0000-000000000000}"/>
          </ac:picMkLst>
        </pc:picChg>
      </pc:sldChg>
      <pc:sldChg chg="modSp">
        <pc:chgData name="lerrasti" userId="S::lerrasti_maltuna.eus#ext#@tknika.onmicrosoft.com::66989535-7207-48ea-a00c-c8df19ab718d" providerId="AD" clId="Web-{E157DF5C-9459-45B9-87AA-491A070F547F}" dt="2025-10-01T09:01:09.725" v="345" actId="1076"/>
        <pc:sldMkLst>
          <pc:docMk/>
          <pc:sldMk cId="3351582242" sldId="293"/>
        </pc:sldMkLst>
        <pc:spChg chg="mod">
          <ac:chgData name="lerrasti" userId="S::lerrasti_maltuna.eus#ext#@tknika.onmicrosoft.com::66989535-7207-48ea-a00c-c8df19ab718d" providerId="AD" clId="Web-{E157DF5C-9459-45B9-87AA-491A070F547F}" dt="2025-10-01T09:01:04.788" v="344" actId="20577"/>
          <ac:spMkLst>
            <pc:docMk/>
            <pc:sldMk cId="3351582242" sldId="293"/>
            <ac:spMk id="9" creationId="{00000000-0000-0000-0000-000000000000}"/>
          </ac:spMkLst>
        </pc:spChg>
        <pc:spChg chg="mod">
          <ac:chgData name="lerrasti" userId="S::lerrasti_maltuna.eus#ext#@tknika.onmicrosoft.com::66989535-7207-48ea-a00c-c8df19ab718d" providerId="AD" clId="Web-{E157DF5C-9459-45B9-87AA-491A070F547F}" dt="2025-10-01T08:57:41.038" v="281" actId="20577"/>
          <ac:spMkLst>
            <pc:docMk/>
            <pc:sldMk cId="3351582242" sldId="293"/>
            <ac:spMk id="51" creationId="{00000000-0000-0000-0000-000000000000}"/>
          </ac:spMkLst>
        </pc:spChg>
        <pc:picChg chg="mod">
          <ac:chgData name="lerrasti" userId="S::lerrasti_maltuna.eus#ext#@tknika.onmicrosoft.com::66989535-7207-48ea-a00c-c8df19ab718d" providerId="AD" clId="Web-{E157DF5C-9459-45B9-87AA-491A070F547F}" dt="2025-10-01T09:00:01.257" v="334" actId="1076"/>
          <ac:picMkLst>
            <pc:docMk/>
            <pc:sldMk cId="3351582242" sldId="293"/>
            <ac:picMk id="10" creationId="{00000000-0000-0000-0000-000000000000}"/>
          </ac:picMkLst>
        </pc:picChg>
        <pc:picChg chg="mod">
          <ac:chgData name="lerrasti" userId="S::lerrasti_maltuna.eus#ext#@tknika.onmicrosoft.com::66989535-7207-48ea-a00c-c8df19ab718d" providerId="AD" clId="Web-{E157DF5C-9459-45B9-87AA-491A070F547F}" dt="2025-10-01T08:59:50.742" v="327" actId="1076"/>
          <ac:picMkLst>
            <pc:docMk/>
            <pc:sldMk cId="3351582242" sldId="293"/>
            <ac:picMk id="13" creationId="{00000000-0000-0000-0000-000000000000}"/>
          </ac:picMkLst>
        </pc:picChg>
        <pc:picChg chg="mod">
          <ac:chgData name="lerrasti" userId="S::lerrasti_maltuna.eus#ext#@tknika.onmicrosoft.com::66989535-7207-48ea-a00c-c8df19ab718d" providerId="AD" clId="Web-{E157DF5C-9459-45B9-87AA-491A070F547F}" dt="2025-10-01T09:01:09.725" v="345" actId="1076"/>
          <ac:picMkLst>
            <pc:docMk/>
            <pc:sldMk cId="3351582242" sldId="293"/>
            <ac:picMk id="15" creationId="{00000000-0000-0000-0000-000000000000}"/>
          </ac:picMkLst>
        </pc:picChg>
      </pc:sldChg>
      <pc:sldChg chg="modSp">
        <pc:chgData name="lerrasti" userId="S::lerrasti_maltuna.eus#ext#@tknika.onmicrosoft.com::66989535-7207-48ea-a00c-c8df19ab718d" providerId="AD" clId="Web-{E157DF5C-9459-45B9-87AA-491A070F547F}" dt="2025-10-01T09:02:54.301" v="380" actId="20577"/>
        <pc:sldMkLst>
          <pc:docMk/>
          <pc:sldMk cId="3493124688" sldId="294"/>
        </pc:sldMkLst>
        <pc:spChg chg="mod">
          <ac:chgData name="lerrasti" userId="S::lerrasti_maltuna.eus#ext#@tknika.onmicrosoft.com::66989535-7207-48ea-a00c-c8df19ab718d" providerId="AD" clId="Web-{E157DF5C-9459-45B9-87AA-491A070F547F}" dt="2025-10-01T09:02:45.160" v="375" actId="20577"/>
          <ac:spMkLst>
            <pc:docMk/>
            <pc:sldMk cId="3493124688" sldId="294"/>
            <ac:spMk id="11" creationId="{00000000-0000-0000-0000-000000000000}"/>
          </ac:spMkLst>
        </pc:spChg>
        <pc:spChg chg="mod">
          <ac:chgData name="lerrasti" userId="S::lerrasti_maltuna.eus#ext#@tknika.onmicrosoft.com::66989535-7207-48ea-a00c-c8df19ab718d" providerId="AD" clId="Web-{E157DF5C-9459-45B9-87AA-491A070F547F}" dt="2025-10-01T09:02:54.301" v="380" actId="20577"/>
          <ac:spMkLst>
            <pc:docMk/>
            <pc:sldMk cId="3493124688" sldId="294"/>
            <ac:spMk id="18" creationId="{00000000-0000-0000-0000-000000000000}"/>
          </ac:spMkLst>
        </pc:spChg>
        <pc:spChg chg="mod">
          <ac:chgData name="lerrasti" userId="S::lerrasti_maltuna.eus#ext#@tknika.onmicrosoft.com::66989535-7207-48ea-a00c-c8df19ab718d" providerId="AD" clId="Web-{E157DF5C-9459-45B9-87AA-491A070F547F}" dt="2025-10-01T09:01:19.178" v="346" actId="20577"/>
          <ac:spMkLst>
            <pc:docMk/>
            <pc:sldMk cId="3493124688" sldId="294"/>
            <ac:spMk id="51" creationId="{00000000-0000-0000-0000-000000000000}"/>
          </ac:spMkLst>
        </pc:spChg>
      </pc:sldChg>
      <pc:sldChg chg="modSp">
        <pc:chgData name="lerrasti" userId="S::lerrasti_maltuna.eus#ext#@tknika.onmicrosoft.com::66989535-7207-48ea-a00c-c8df19ab718d" providerId="AD" clId="Web-{E157DF5C-9459-45B9-87AA-491A070F547F}" dt="2025-10-01T09:04:44.135" v="420" actId="20577"/>
        <pc:sldMkLst>
          <pc:docMk/>
          <pc:sldMk cId="501983504" sldId="296"/>
        </pc:sldMkLst>
        <pc:spChg chg="mod">
          <ac:chgData name="lerrasti" userId="S::lerrasti_maltuna.eus#ext#@tknika.onmicrosoft.com::66989535-7207-48ea-a00c-c8df19ab718d" providerId="AD" clId="Web-{E157DF5C-9459-45B9-87AA-491A070F547F}" dt="2025-10-01T09:04:44.135" v="420" actId="20577"/>
          <ac:spMkLst>
            <pc:docMk/>
            <pc:sldMk cId="501983504" sldId="296"/>
            <ac:spMk id="10" creationId="{00000000-0000-0000-0000-000000000000}"/>
          </ac:spMkLst>
        </pc:spChg>
      </pc:sldChg>
    </pc:docChg>
  </pc:docChgLst>
  <pc:docChgLst>
    <pc:chgData name="lerrasti" userId="S::lerrasti_maltuna.eus#ext#@tknika.onmicrosoft.com::66989535-7207-48ea-a00c-c8df19ab718d" providerId="AD" clId="Web-{80C30120-CCDF-4D66-93B4-B404C3D4B25E}"/>
    <pc:docChg chg="modSld">
      <pc:chgData name="lerrasti" userId="S::lerrasti_maltuna.eus#ext#@tknika.onmicrosoft.com::66989535-7207-48ea-a00c-c8df19ab718d" providerId="AD" clId="Web-{80C30120-CCDF-4D66-93B4-B404C3D4B25E}" dt="2025-10-02T08:27:54.170" v="3" actId="20577"/>
      <pc:docMkLst>
        <pc:docMk/>
      </pc:docMkLst>
      <pc:sldChg chg="modSp">
        <pc:chgData name="lerrasti" userId="S::lerrasti_maltuna.eus#ext#@tknika.onmicrosoft.com::66989535-7207-48ea-a00c-c8df19ab718d" providerId="AD" clId="Web-{80C30120-CCDF-4D66-93B4-B404C3D4B25E}" dt="2025-10-02T08:26:31.746" v="1" actId="20577"/>
        <pc:sldMkLst>
          <pc:docMk/>
          <pc:sldMk cId="501983504" sldId="296"/>
        </pc:sldMkLst>
        <pc:spChg chg="mod">
          <ac:chgData name="lerrasti" userId="S::lerrasti_maltuna.eus#ext#@tknika.onmicrosoft.com::66989535-7207-48ea-a00c-c8df19ab718d" providerId="AD" clId="Web-{80C30120-CCDF-4D66-93B4-B404C3D4B25E}" dt="2025-10-02T08:26:31.746" v="1" actId="20577"/>
          <ac:spMkLst>
            <pc:docMk/>
            <pc:sldMk cId="501983504" sldId="296"/>
            <ac:spMk id="51" creationId="{00000000-0000-0000-0000-000000000000}"/>
          </ac:spMkLst>
        </pc:spChg>
      </pc:sldChg>
      <pc:sldChg chg="modSp">
        <pc:chgData name="lerrasti" userId="S::lerrasti_maltuna.eus#ext#@tknika.onmicrosoft.com::66989535-7207-48ea-a00c-c8df19ab718d" providerId="AD" clId="Web-{80C30120-CCDF-4D66-93B4-B404C3D4B25E}" dt="2025-10-02T08:27:54.170" v="3" actId="20577"/>
        <pc:sldMkLst>
          <pc:docMk/>
          <pc:sldMk cId="634969378" sldId="297"/>
        </pc:sldMkLst>
        <pc:spChg chg="mod">
          <ac:chgData name="lerrasti" userId="S::lerrasti_maltuna.eus#ext#@tknika.onmicrosoft.com::66989535-7207-48ea-a00c-c8df19ab718d" providerId="AD" clId="Web-{80C30120-CCDF-4D66-93B4-B404C3D4B25E}" dt="2025-10-02T08:27:54.170" v="3" actId="20577"/>
          <ac:spMkLst>
            <pc:docMk/>
            <pc:sldMk cId="634969378" sldId="297"/>
            <ac:spMk id="6" creationId="{00000000-0000-0000-0000-000000000000}"/>
          </ac:spMkLst>
        </pc:spChg>
      </pc:sldChg>
    </pc:docChg>
  </pc:docChgLst>
  <pc:docChgLst>
    <pc:chgData name="lerrasti" userId="S::lerrasti_maltuna.eus#ext#@tknika.onmicrosoft.com::66989535-7207-48ea-a00c-c8df19ab718d" providerId="AD" clId="Web-{64683B7A-41EF-432A-BD30-C9B307D565FE}"/>
    <pc:docChg chg="delSld modSld">
      <pc:chgData name="lerrasti" userId="S::lerrasti_maltuna.eus#ext#@tknika.onmicrosoft.com::66989535-7207-48ea-a00c-c8df19ab718d" providerId="AD" clId="Web-{64683B7A-41EF-432A-BD30-C9B307D565FE}" dt="2025-10-30T09:35:05.714" v="352" actId="20577"/>
      <pc:docMkLst>
        <pc:docMk/>
      </pc:docMkLst>
      <pc:sldChg chg="modSp">
        <pc:chgData name="lerrasti" userId="S::lerrasti_maltuna.eus#ext#@tknika.onmicrosoft.com::66989535-7207-48ea-a00c-c8df19ab718d" providerId="AD" clId="Web-{64683B7A-41EF-432A-BD30-C9B307D565FE}" dt="2025-10-30T09:35:05.714" v="352" actId="20577"/>
        <pc:sldMkLst>
          <pc:docMk/>
          <pc:sldMk cId="0" sldId="257"/>
        </pc:sldMkLst>
        <pc:spChg chg="mod">
          <ac:chgData name="lerrasti" userId="S::lerrasti_maltuna.eus#ext#@tknika.onmicrosoft.com::66989535-7207-48ea-a00c-c8df19ab718d" providerId="AD" clId="Web-{64683B7A-41EF-432A-BD30-C9B307D565FE}" dt="2025-10-30T09:35:05.714" v="352" actId="20577"/>
          <ac:spMkLst>
            <pc:docMk/>
            <pc:sldMk cId="0" sldId="257"/>
            <ac:spMk id="43" creationId="{00000000-0000-0000-0000-000000000000}"/>
          </ac:spMkLst>
        </pc:spChg>
      </pc:sldChg>
      <pc:sldChg chg="modSp">
        <pc:chgData name="lerrasti" userId="S::lerrasti_maltuna.eus#ext#@tknika.onmicrosoft.com::66989535-7207-48ea-a00c-c8df19ab718d" providerId="AD" clId="Web-{64683B7A-41EF-432A-BD30-C9B307D565FE}" dt="2025-10-30T09:02:42.643" v="7" actId="20577"/>
        <pc:sldMkLst>
          <pc:docMk/>
          <pc:sldMk cId="813499037" sldId="298"/>
        </pc:sldMkLst>
        <pc:spChg chg="mod">
          <ac:chgData name="lerrasti" userId="S::lerrasti_maltuna.eus#ext#@tknika.onmicrosoft.com::66989535-7207-48ea-a00c-c8df19ab718d" providerId="AD" clId="Web-{64683B7A-41EF-432A-BD30-C9B307D565FE}" dt="2025-10-30T09:02:42.643" v="7" actId="20577"/>
          <ac:spMkLst>
            <pc:docMk/>
            <pc:sldMk cId="813499037" sldId="298"/>
            <ac:spMk id="8" creationId="{00000000-0000-0000-0000-000000000000}"/>
          </ac:spMkLst>
        </pc:spChg>
      </pc:sldChg>
      <pc:sldChg chg="modSp">
        <pc:chgData name="lerrasti" userId="S::lerrasti_maltuna.eus#ext#@tknika.onmicrosoft.com::66989535-7207-48ea-a00c-c8df19ab718d" providerId="AD" clId="Web-{64683B7A-41EF-432A-BD30-C9B307D565FE}" dt="2025-10-30T09:04:25.018" v="35" actId="20577"/>
        <pc:sldMkLst>
          <pc:docMk/>
          <pc:sldMk cId="1875762631" sldId="299"/>
        </pc:sldMkLst>
        <pc:spChg chg="mod">
          <ac:chgData name="lerrasti" userId="S::lerrasti_maltuna.eus#ext#@tknika.onmicrosoft.com::66989535-7207-48ea-a00c-c8df19ab718d" providerId="AD" clId="Web-{64683B7A-41EF-432A-BD30-C9B307D565FE}" dt="2025-10-30T09:04:25.018" v="35" actId="20577"/>
          <ac:spMkLst>
            <pc:docMk/>
            <pc:sldMk cId="1875762631" sldId="299"/>
            <ac:spMk id="7" creationId="{00000000-0000-0000-0000-000000000000}"/>
          </ac:spMkLst>
        </pc:spChg>
      </pc:sldChg>
      <pc:sldChg chg="modSp">
        <pc:chgData name="lerrasti" userId="S::lerrasti_maltuna.eus#ext#@tknika.onmicrosoft.com::66989535-7207-48ea-a00c-c8df19ab718d" providerId="AD" clId="Web-{64683B7A-41EF-432A-BD30-C9B307D565FE}" dt="2025-10-30T09:05:33.582" v="54" actId="20577"/>
        <pc:sldMkLst>
          <pc:docMk/>
          <pc:sldMk cId="170322350" sldId="300"/>
        </pc:sldMkLst>
        <pc:spChg chg="mod">
          <ac:chgData name="lerrasti" userId="S::lerrasti_maltuna.eus#ext#@tknika.onmicrosoft.com::66989535-7207-48ea-a00c-c8df19ab718d" providerId="AD" clId="Web-{64683B7A-41EF-432A-BD30-C9B307D565FE}" dt="2025-10-30T09:05:01.847" v="38" actId="20577"/>
          <ac:spMkLst>
            <pc:docMk/>
            <pc:sldMk cId="170322350" sldId="300"/>
            <ac:spMk id="7" creationId="{00000000-0000-0000-0000-000000000000}"/>
          </ac:spMkLst>
        </pc:spChg>
        <pc:spChg chg="mod">
          <ac:chgData name="lerrasti" userId="S::lerrasti_maltuna.eus#ext#@tknika.onmicrosoft.com::66989535-7207-48ea-a00c-c8df19ab718d" providerId="AD" clId="Web-{64683B7A-41EF-432A-BD30-C9B307D565FE}" dt="2025-10-30T09:05:33.582" v="54" actId="20577"/>
          <ac:spMkLst>
            <pc:docMk/>
            <pc:sldMk cId="170322350" sldId="300"/>
            <ac:spMk id="51" creationId="{00000000-0000-0000-0000-000000000000}"/>
          </ac:spMkLst>
        </pc:spChg>
      </pc:sldChg>
      <pc:sldChg chg="modSp">
        <pc:chgData name="lerrasti" userId="S::lerrasti_maltuna.eus#ext#@tknika.onmicrosoft.com::66989535-7207-48ea-a00c-c8df19ab718d" providerId="AD" clId="Web-{64683B7A-41EF-432A-BD30-C9B307D565FE}" dt="2025-10-30T09:07:02.801" v="67" actId="20577"/>
        <pc:sldMkLst>
          <pc:docMk/>
          <pc:sldMk cId="762193587" sldId="301"/>
        </pc:sldMkLst>
        <pc:spChg chg="mod">
          <ac:chgData name="lerrasti" userId="S::lerrasti_maltuna.eus#ext#@tknika.onmicrosoft.com::66989535-7207-48ea-a00c-c8df19ab718d" providerId="AD" clId="Web-{64683B7A-41EF-432A-BD30-C9B307D565FE}" dt="2025-10-30T09:07:02.801" v="67" actId="20577"/>
          <ac:spMkLst>
            <pc:docMk/>
            <pc:sldMk cId="762193587" sldId="301"/>
            <ac:spMk id="7" creationId="{00000000-0000-0000-0000-000000000000}"/>
          </ac:spMkLst>
        </pc:spChg>
        <pc:spChg chg="mod">
          <ac:chgData name="lerrasti" userId="S::lerrasti_maltuna.eus#ext#@tknika.onmicrosoft.com::66989535-7207-48ea-a00c-c8df19ab718d" providerId="AD" clId="Web-{64683B7A-41EF-432A-BD30-C9B307D565FE}" dt="2025-10-30T09:05:36.222" v="55" actId="20577"/>
          <ac:spMkLst>
            <pc:docMk/>
            <pc:sldMk cId="762193587" sldId="301"/>
            <ac:spMk id="51" creationId="{00000000-0000-0000-0000-000000000000}"/>
          </ac:spMkLst>
        </pc:spChg>
      </pc:sldChg>
      <pc:sldChg chg="modSp">
        <pc:chgData name="lerrasti" userId="S::lerrasti_maltuna.eus#ext#@tknika.onmicrosoft.com::66989535-7207-48ea-a00c-c8df19ab718d" providerId="AD" clId="Web-{64683B7A-41EF-432A-BD30-C9B307D565FE}" dt="2025-10-30T09:07:39.629" v="71" actId="20577"/>
        <pc:sldMkLst>
          <pc:docMk/>
          <pc:sldMk cId="543034350" sldId="302"/>
        </pc:sldMkLst>
        <pc:spChg chg="mod">
          <ac:chgData name="lerrasti" userId="S::lerrasti_maltuna.eus#ext#@tknika.onmicrosoft.com::66989535-7207-48ea-a00c-c8df19ab718d" providerId="AD" clId="Web-{64683B7A-41EF-432A-BD30-C9B307D565FE}" dt="2025-10-30T09:07:39.629" v="71" actId="20577"/>
          <ac:spMkLst>
            <pc:docMk/>
            <pc:sldMk cId="543034350" sldId="302"/>
            <ac:spMk id="7" creationId="{00000000-0000-0000-0000-000000000000}"/>
          </ac:spMkLst>
        </pc:spChg>
        <pc:spChg chg="mod">
          <ac:chgData name="lerrasti" userId="S::lerrasti_maltuna.eus#ext#@tknika.onmicrosoft.com::66989535-7207-48ea-a00c-c8df19ab718d" providerId="AD" clId="Web-{64683B7A-41EF-432A-BD30-C9B307D565FE}" dt="2025-10-30T09:05:42.644" v="57" actId="20577"/>
          <ac:spMkLst>
            <pc:docMk/>
            <pc:sldMk cId="543034350" sldId="302"/>
            <ac:spMk id="51" creationId="{00000000-0000-0000-0000-000000000000}"/>
          </ac:spMkLst>
        </pc:spChg>
      </pc:sldChg>
      <pc:sldChg chg="modSp">
        <pc:chgData name="lerrasti" userId="S::lerrasti_maltuna.eus#ext#@tknika.onmicrosoft.com::66989535-7207-48ea-a00c-c8df19ab718d" providerId="AD" clId="Web-{64683B7A-41EF-432A-BD30-C9B307D565FE}" dt="2025-10-30T09:08:05.114" v="74" actId="20577"/>
        <pc:sldMkLst>
          <pc:docMk/>
          <pc:sldMk cId="1281337842" sldId="303"/>
        </pc:sldMkLst>
        <pc:spChg chg="mod">
          <ac:chgData name="lerrasti" userId="S::lerrasti_maltuna.eus#ext#@tknika.onmicrosoft.com::66989535-7207-48ea-a00c-c8df19ab718d" providerId="AD" clId="Web-{64683B7A-41EF-432A-BD30-C9B307D565FE}" dt="2025-10-30T09:08:05.114" v="74" actId="20577"/>
          <ac:spMkLst>
            <pc:docMk/>
            <pc:sldMk cId="1281337842" sldId="303"/>
            <ac:spMk id="7" creationId="{00000000-0000-0000-0000-000000000000}"/>
          </ac:spMkLst>
        </pc:spChg>
        <pc:spChg chg="mod">
          <ac:chgData name="lerrasti" userId="S::lerrasti_maltuna.eus#ext#@tknika.onmicrosoft.com::66989535-7207-48ea-a00c-c8df19ab718d" providerId="AD" clId="Web-{64683B7A-41EF-432A-BD30-C9B307D565FE}" dt="2025-10-30T09:05:45.519" v="58" actId="20577"/>
          <ac:spMkLst>
            <pc:docMk/>
            <pc:sldMk cId="1281337842" sldId="303"/>
            <ac:spMk id="51" creationId="{00000000-0000-0000-0000-000000000000}"/>
          </ac:spMkLst>
        </pc:spChg>
      </pc:sldChg>
      <pc:sldChg chg="modSp">
        <pc:chgData name="lerrasti" userId="S::lerrasti_maltuna.eus#ext#@tknika.onmicrosoft.com::66989535-7207-48ea-a00c-c8df19ab718d" providerId="AD" clId="Web-{64683B7A-41EF-432A-BD30-C9B307D565FE}" dt="2025-10-30T09:08:20.785" v="77" actId="20577"/>
        <pc:sldMkLst>
          <pc:docMk/>
          <pc:sldMk cId="3426026509" sldId="304"/>
        </pc:sldMkLst>
        <pc:spChg chg="mod">
          <ac:chgData name="lerrasti" userId="S::lerrasti_maltuna.eus#ext#@tknika.onmicrosoft.com::66989535-7207-48ea-a00c-c8df19ab718d" providerId="AD" clId="Web-{64683B7A-41EF-432A-BD30-C9B307D565FE}" dt="2025-10-30T09:08:20.785" v="77" actId="20577"/>
          <ac:spMkLst>
            <pc:docMk/>
            <pc:sldMk cId="3426026509" sldId="304"/>
            <ac:spMk id="7" creationId="{00000000-0000-0000-0000-000000000000}"/>
          </ac:spMkLst>
        </pc:spChg>
        <pc:spChg chg="mod">
          <ac:chgData name="lerrasti" userId="S::lerrasti_maltuna.eus#ext#@tknika.onmicrosoft.com::66989535-7207-48ea-a00c-c8df19ab718d" providerId="AD" clId="Web-{64683B7A-41EF-432A-BD30-C9B307D565FE}" dt="2025-10-30T09:05:52.801" v="59" actId="20577"/>
          <ac:spMkLst>
            <pc:docMk/>
            <pc:sldMk cId="3426026509" sldId="304"/>
            <ac:spMk id="51" creationId="{00000000-0000-0000-0000-000000000000}"/>
          </ac:spMkLst>
        </pc:spChg>
      </pc:sldChg>
      <pc:sldChg chg="modSp">
        <pc:chgData name="lerrasti" userId="S::lerrasti_maltuna.eus#ext#@tknika.onmicrosoft.com::66989535-7207-48ea-a00c-c8df19ab718d" providerId="AD" clId="Web-{64683B7A-41EF-432A-BD30-C9B307D565FE}" dt="2025-10-30T09:09:21.806" v="86" actId="20577"/>
        <pc:sldMkLst>
          <pc:docMk/>
          <pc:sldMk cId="785849976" sldId="305"/>
        </pc:sldMkLst>
        <pc:spChg chg="mod">
          <ac:chgData name="lerrasti" userId="S::lerrasti_maltuna.eus#ext#@tknika.onmicrosoft.com::66989535-7207-48ea-a00c-c8df19ab718d" providerId="AD" clId="Web-{64683B7A-41EF-432A-BD30-C9B307D565FE}" dt="2025-10-30T09:09:21.806" v="86" actId="20577"/>
          <ac:spMkLst>
            <pc:docMk/>
            <pc:sldMk cId="785849976" sldId="305"/>
            <ac:spMk id="8" creationId="{00000000-0000-0000-0000-000000000000}"/>
          </ac:spMkLst>
        </pc:spChg>
        <pc:spChg chg="mod">
          <ac:chgData name="lerrasti" userId="S::lerrasti_maltuna.eus#ext#@tknika.onmicrosoft.com::66989535-7207-48ea-a00c-c8df19ab718d" providerId="AD" clId="Web-{64683B7A-41EF-432A-BD30-C9B307D565FE}" dt="2025-10-30T09:08:43.209" v="80" actId="20577"/>
          <ac:spMkLst>
            <pc:docMk/>
            <pc:sldMk cId="785849976" sldId="305"/>
            <ac:spMk id="51" creationId="{00000000-0000-0000-0000-000000000000}"/>
          </ac:spMkLst>
        </pc:spChg>
      </pc:sldChg>
      <pc:sldChg chg="modSp">
        <pc:chgData name="lerrasti" userId="S::lerrasti_maltuna.eus#ext#@tknika.onmicrosoft.com::66989535-7207-48ea-a00c-c8df19ab718d" providerId="AD" clId="Web-{64683B7A-41EF-432A-BD30-C9B307D565FE}" dt="2025-10-30T09:09:49.963" v="92" actId="20577"/>
        <pc:sldMkLst>
          <pc:docMk/>
          <pc:sldMk cId="3929971152" sldId="306"/>
        </pc:sldMkLst>
        <pc:spChg chg="mod">
          <ac:chgData name="lerrasti" userId="S::lerrasti_maltuna.eus#ext#@tknika.onmicrosoft.com::66989535-7207-48ea-a00c-c8df19ab718d" providerId="AD" clId="Web-{64683B7A-41EF-432A-BD30-C9B307D565FE}" dt="2025-10-30T09:09:38.807" v="90" actId="20577"/>
          <ac:spMkLst>
            <pc:docMk/>
            <pc:sldMk cId="3929971152" sldId="306"/>
            <ac:spMk id="6" creationId="{00000000-0000-0000-0000-000000000000}"/>
          </ac:spMkLst>
        </pc:spChg>
        <pc:spChg chg="mod">
          <ac:chgData name="lerrasti" userId="S::lerrasti_maltuna.eus#ext#@tknika.onmicrosoft.com::66989535-7207-48ea-a00c-c8df19ab718d" providerId="AD" clId="Web-{64683B7A-41EF-432A-BD30-C9B307D565FE}" dt="2025-10-30T09:09:49.963" v="92" actId="20577"/>
          <ac:spMkLst>
            <pc:docMk/>
            <pc:sldMk cId="3929971152" sldId="306"/>
            <ac:spMk id="51" creationId="{00000000-0000-0000-0000-000000000000}"/>
          </ac:spMkLst>
        </pc:spChg>
      </pc:sldChg>
      <pc:sldChg chg="modSp">
        <pc:chgData name="lerrasti" userId="S::lerrasti_maltuna.eus#ext#@tknika.onmicrosoft.com::66989535-7207-48ea-a00c-c8df19ab718d" providerId="AD" clId="Web-{64683B7A-41EF-432A-BD30-C9B307D565FE}" dt="2025-10-30T09:13:12.125" v="142" actId="20577"/>
        <pc:sldMkLst>
          <pc:docMk/>
          <pc:sldMk cId="4079072146" sldId="307"/>
        </pc:sldMkLst>
        <pc:spChg chg="mod">
          <ac:chgData name="lerrasti" userId="S::lerrasti_maltuna.eus#ext#@tknika.onmicrosoft.com::66989535-7207-48ea-a00c-c8df19ab718d" providerId="AD" clId="Web-{64683B7A-41EF-432A-BD30-C9B307D565FE}" dt="2025-10-30T09:13:12.125" v="142" actId="20577"/>
          <ac:spMkLst>
            <pc:docMk/>
            <pc:sldMk cId="4079072146" sldId="307"/>
            <ac:spMk id="8" creationId="{00000000-0000-0000-0000-000000000000}"/>
          </ac:spMkLst>
        </pc:spChg>
        <pc:spChg chg="mod">
          <ac:chgData name="lerrasti" userId="S::lerrasti_maltuna.eus#ext#@tknika.onmicrosoft.com::66989535-7207-48ea-a00c-c8df19ab718d" providerId="AD" clId="Web-{64683B7A-41EF-432A-BD30-C9B307D565FE}" dt="2025-10-30T09:10:16.058" v="100" actId="20577"/>
          <ac:spMkLst>
            <pc:docMk/>
            <pc:sldMk cId="4079072146" sldId="307"/>
            <ac:spMk id="51" creationId="{00000000-0000-0000-0000-000000000000}"/>
          </ac:spMkLst>
        </pc:spChg>
      </pc:sldChg>
      <pc:sldChg chg="modSp">
        <pc:chgData name="lerrasti" userId="S::lerrasti_maltuna.eus#ext#@tknika.onmicrosoft.com::66989535-7207-48ea-a00c-c8df19ab718d" providerId="AD" clId="Web-{64683B7A-41EF-432A-BD30-C9B307D565FE}" dt="2025-10-30T09:13:04.562" v="139" actId="20577"/>
        <pc:sldMkLst>
          <pc:docMk/>
          <pc:sldMk cId="2522150918" sldId="308"/>
        </pc:sldMkLst>
        <pc:spChg chg="mod">
          <ac:chgData name="lerrasti" userId="S::lerrasti_maltuna.eus#ext#@tknika.onmicrosoft.com::66989535-7207-48ea-a00c-c8df19ab718d" providerId="AD" clId="Web-{64683B7A-41EF-432A-BD30-C9B307D565FE}" dt="2025-10-30T09:13:04.562" v="139" actId="20577"/>
          <ac:spMkLst>
            <pc:docMk/>
            <pc:sldMk cId="2522150918" sldId="308"/>
            <ac:spMk id="7" creationId="{00000000-0000-0000-0000-000000000000}"/>
          </ac:spMkLst>
        </pc:spChg>
        <pc:spChg chg="mod">
          <ac:chgData name="lerrasti" userId="S::lerrasti_maltuna.eus#ext#@tknika.onmicrosoft.com::66989535-7207-48ea-a00c-c8df19ab718d" providerId="AD" clId="Web-{64683B7A-41EF-432A-BD30-C9B307D565FE}" dt="2025-10-30T09:10:20.386" v="102" actId="20577"/>
          <ac:spMkLst>
            <pc:docMk/>
            <pc:sldMk cId="2522150918" sldId="308"/>
            <ac:spMk id="51" creationId="{00000000-0000-0000-0000-000000000000}"/>
          </ac:spMkLst>
        </pc:spChg>
      </pc:sldChg>
      <pc:sldChg chg="modSp">
        <pc:chgData name="lerrasti" userId="S::lerrasti_maltuna.eus#ext#@tknika.onmicrosoft.com::66989535-7207-48ea-a00c-c8df19ab718d" providerId="AD" clId="Web-{64683B7A-41EF-432A-BD30-C9B307D565FE}" dt="2025-10-30T09:12:56.311" v="137" actId="20577"/>
        <pc:sldMkLst>
          <pc:docMk/>
          <pc:sldMk cId="1134524347" sldId="309"/>
        </pc:sldMkLst>
        <pc:spChg chg="mod">
          <ac:chgData name="lerrasti" userId="S::lerrasti_maltuna.eus#ext#@tknika.onmicrosoft.com::66989535-7207-48ea-a00c-c8df19ab718d" providerId="AD" clId="Web-{64683B7A-41EF-432A-BD30-C9B307D565FE}" dt="2025-10-30T09:12:56.311" v="137" actId="20577"/>
          <ac:spMkLst>
            <pc:docMk/>
            <pc:sldMk cId="1134524347" sldId="309"/>
            <ac:spMk id="7" creationId="{00000000-0000-0000-0000-000000000000}"/>
          </ac:spMkLst>
        </pc:spChg>
        <pc:spChg chg="mod">
          <ac:chgData name="lerrasti" userId="S::lerrasti_maltuna.eus#ext#@tknika.onmicrosoft.com::66989535-7207-48ea-a00c-c8df19ab718d" providerId="AD" clId="Web-{64683B7A-41EF-432A-BD30-C9B307D565FE}" dt="2025-10-30T09:10:25.839" v="104" actId="20577"/>
          <ac:spMkLst>
            <pc:docMk/>
            <pc:sldMk cId="1134524347" sldId="309"/>
            <ac:spMk id="51" creationId="{00000000-0000-0000-0000-000000000000}"/>
          </ac:spMkLst>
        </pc:spChg>
      </pc:sldChg>
      <pc:sldChg chg="modSp">
        <pc:chgData name="lerrasti" userId="S::lerrasti_maltuna.eus#ext#@tknika.onmicrosoft.com::66989535-7207-48ea-a00c-c8df19ab718d" providerId="AD" clId="Web-{64683B7A-41EF-432A-BD30-C9B307D565FE}" dt="2025-10-30T09:13:25.751" v="144" actId="20577"/>
        <pc:sldMkLst>
          <pc:docMk/>
          <pc:sldMk cId="1415104565" sldId="310"/>
        </pc:sldMkLst>
        <pc:spChg chg="mod">
          <ac:chgData name="lerrasti" userId="S::lerrasti_maltuna.eus#ext#@tknika.onmicrosoft.com::66989535-7207-48ea-a00c-c8df19ab718d" providerId="AD" clId="Web-{64683B7A-41EF-432A-BD30-C9B307D565FE}" dt="2025-10-30T09:13:25.751" v="144" actId="20577"/>
          <ac:spMkLst>
            <pc:docMk/>
            <pc:sldMk cId="1415104565" sldId="310"/>
            <ac:spMk id="7" creationId="{00000000-0000-0000-0000-000000000000}"/>
          </ac:spMkLst>
        </pc:spChg>
        <pc:spChg chg="mod">
          <ac:chgData name="lerrasti" userId="S::lerrasti_maltuna.eus#ext#@tknika.onmicrosoft.com::66989535-7207-48ea-a00c-c8df19ab718d" providerId="AD" clId="Web-{64683B7A-41EF-432A-BD30-C9B307D565FE}" dt="2025-10-30T09:10:32.230" v="106" actId="20577"/>
          <ac:spMkLst>
            <pc:docMk/>
            <pc:sldMk cId="1415104565" sldId="310"/>
            <ac:spMk id="51" creationId="{00000000-0000-0000-0000-000000000000}"/>
          </ac:spMkLst>
        </pc:spChg>
      </pc:sldChg>
      <pc:sldChg chg="modSp">
        <pc:chgData name="lerrasti" userId="S::lerrasti_maltuna.eus#ext#@tknika.onmicrosoft.com::66989535-7207-48ea-a00c-c8df19ab718d" providerId="AD" clId="Web-{64683B7A-41EF-432A-BD30-C9B307D565FE}" dt="2025-10-30T09:13:59.628" v="151" actId="20577"/>
        <pc:sldMkLst>
          <pc:docMk/>
          <pc:sldMk cId="3299987196" sldId="311"/>
        </pc:sldMkLst>
        <pc:spChg chg="mod">
          <ac:chgData name="lerrasti" userId="S::lerrasti_maltuna.eus#ext#@tknika.onmicrosoft.com::66989535-7207-48ea-a00c-c8df19ab718d" providerId="AD" clId="Web-{64683B7A-41EF-432A-BD30-C9B307D565FE}" dt="2025-10-30T09:13:59.628" v="151" actId="20577"/>
          <ac:spMkLst>
            <pc:docMk/>
            <pc:sldMk cId="3299987196" sldId="311"/>
            <ac:spMk id="7" creationId="{00000000-0000-0000-0000-000000000000}"/>
          </ac:spMkLst>
        </pc:spChg>
        <pc:spChg chg="mod">
          <ac:chgData name="lerrasti" userId="S::lerrasti_maltuna.eus#ext#@tknika.onmicrosoft.com::66989535-7207-48ea-a00c-c8df19ab718d" providerId="AD" clId="Web-{64683B7A-41EF-432A-BD30-C9B307D565FE}" dt="2025-10-30T09:10:37.371" v="108" actId="20577"/>
          <ac:spMkLst>
            <pc:docMk/>
            <pc:sldMk cId="3299987196" sldId="311"/>
            <ac:spMk id="51" creationId="{00000000-0000-0000-0000-000000000000}"/>
          </ac:spMkLst>
        </pc:spChg>
      </pc:sldChg>
      <pc:sldChg chg="modSp">
        <pc:chgData name="lerrasti" userId="S::lerrasti_maltuna.eus#ext#@tknika.onmicrosoft.com::66989535-7207-48ea-a00c-c8df19ab718d" providerId="AD" clId="Web-{64683B7A-41EF-432A-BD30-C9B307D565FE}" dt="2025-10-30T09:16:33.005" v="200" actId="20577"/>
        <pc:sldMkLst>
          <pc:docMk/>
          <pc:sldMk cId="1578157614" sldId="312"/>
        </pc:sldMkLst>
        <pc:spChg chg="mod">
          <ac:chgData name="lerrasti" userId="S::lerrasti_maltuna.eus#ext#@tknika.onmicrosoft.com::66989535-7207-48ea-a00c-c8df19ab718d" providerId="AD" clId="Web-{64683B7A-41EF-432A-BD30-C9B307D565FE}" dt="2025-10-30T09:16:33.005" v="200" actId="20577"/>
          <ac:spMkLst>
            <pc:docMk/>
            <pc:sldMk cId="1578157614" sldId="312"/>
            <ac:spMk id="10" creationId="{00000000-0000-0000-0000-000000000000}"/>
          </ac:spMkLst>
        </pc:spChg>
      </pc:sldChg>
      <pc:sldChg chg="modSp">
        <pc:chgData name="lerrasti" userId="S::lerrasti_maltuna.eus#ext#@tknika.onmicrosoft.com::66989535-7207-48ea-a00c-c8df19ab718d" providerId="AD" clId="Web-{64683B7A-41EF-432A-BD30-C9B307D565FE}" dt="2025-10-30T09:15:22.520" v="174" actId="20577"/>
        <pc:sldMkLst>
          <pc:docMk/>
          <pc:sldMk cId="2961894589" sldId="313"/>
        </pc:sldMkLst>
        <pc:spChg chg="mod">
          <ac:chgData name="lerrasti" userId="S::lerrasti_maltuna.eus#ext#@tknika.onmicrosoft.com::66989535-7207-48ea-a00c-c8df19ab718d" providerId="AD" clId="Web-{64683B7A-41EF-432A-BD30-C9B307D565FE}" dt="2025-10-30T09:15:22.520" v="174" actId="20577"/>
          <ac:spMkLst>
            <pc:docMk/>
            <pc:sldMk cId="2961894589" sldId="313"/>
            <ac:spMk id="6" creationId="{00000000-0000-0000-0000-000000000000}"/>
          </ac:spMkLst>
        </pc:spChg>
      </pc:sldChg>
      <pc:sldChg chg="del">
        <pc:chgData name="lerrasti" userId="S::lerrasti_maltuna.eus#ext#@tknika.onmicrosoft.com::66989535-7207-48ea-a00c-c8df19ab718d" providerId="AD" clId="Web-{64683B7A-41EF-432A-BD30-C9B307D565FE}" dt="2025-10-30T09:16:56.318" v="201"/>
        <pc:sldMkLst>
          <pc:docMk/>
          <pc:sldMk cId="2579347765" sldId="314"/>
        </pc:sldMkLst>
      </pc:sldChg>
      <pc:sldChg chg="modSp">
        <pc:chgData name="lerrasti" userId="S::lerrasti_maltuna.eus#ext#@tknika.onmicrosoft.com::66989535-7207-48ea-a00c-c8df19ab718d" providerId="AD" clId="Web-{64683B7A-41EF-432A-BD30-C9B307D565FE}" dt="2025-10-30T09:18:23.465" v="242" actId="1076"/>
        <pc:sldMkLst>
          <pc:docMk/>
          <pc:sldMk cId="435454368" sldId="315"/>
        </pc:sldMkLst>
        <pc:spChg chg="mod">
          <ac:chgData name="lerrasti" userId="S::lerrasti_maltuna.eus#ext#@tknika.onmicrosoft.com::66989535-7207-48ea-a00c-c8df19ab718d" providerId="AD" clId="Web-{64683B7A-41EF-432A-BD30-C9B307D565FE}" dt="2025-10-30T09:18:21.590" v="241" actId="20577"/>
          <ac:spMkLst>
            <pc:docMk/>
            <pc:sldMk cId="435454368" sldId="315"/>
            <ac:spMk id="10" creationId="{00000000-0000-0000-0000-000000000000}"/>
          </ac:spMkLst>
        </pc:spChg>
        <pc:picChg chg="mod">
          <ac:chgData name="lerrasti" userId="S::lerrasti_maltuna.eus#ext#@tknika.onmicrosoft.com::66989535-7207-48ea-a00c-c8df19ab718d" providerId="AD" clId="Web-{64683B7A-41EF-432A-BD30-C9B307D565FE}" dt="2025-10-30T09:18:23.465" v="242" actId="1076"/>
          <ac:picMkLst>
            <pc:docMk/>
            <pc:sldMk cId="435454368" sldId="315"/>
            <ac:picMk id="5" creationId="{00000000-0000-0000-0000-000000000000}"/>
          </ac:picMkLst>
        </pc:picChg>
      </pc:sldChg>
      <pc:sldChg chg="modSp">
        <pc:chgData name="lerrasti" userId="S::lerrasti_maltuna.eus#ext#@tknika.onmicrosoft.com::66989535-7207-48ea-a00c-c8df19ab718d" providerId="AD" clId="Web-{64683B7A-41EF-432A-BD30-C9B307D565FE}" dt="2025-10-30T09:21:20.972" v="284" actId="1076"/>
        <pc:sldMkLst>
          <pc:docMk/>
          <pc:sldMk cId="1911974882" sldId="316"/>
        </pc:sldMkLst>
        <pc:spChg chg="mod">
          <ac:chgData name="lerrasti" userId="S::lerrasti_maltuna.eus#ext#@tknika.onmicrosoft.com::66989535-7207-48ea-a00c-c8df19ab718d" providerId="AD" clId="Web-{64683B7A-41EF-432A-BD30-C9B307D565FE}" dt="2025-10-30T09:21:18.612" v="283" actId="14100"/>
          <ac:spMkLst>
            <pc:docMk/>
            <pc:sldMk cId="1911974882" sldId="316"/>
            <ac:spMk id="10" creationId="{00000000-0000-0000-0000-000000000000}"/>
          </ac:spMkLst>
        </pc:spChg>
        <pc:picChg chg="mod">
          <ac:chgData name="lerrasti" userId="S::lerrasti_maltuna.eus#ext#@tknika.onmicrosoft.com::66989535-7207-48ea-a00c-c8df19ab718d" providerId="AD" clId="Web-{64683B7A-41EF-432A-BD30-C9B307D565FE}" dt="2025-10-30T09:21:20.972" v="284" actId="1076"/>
          <ac:picMkLst>
            <pc:docMk/>
            <pc:sldMk cId="1911974882" sldId="316"/>
            <ac:picMk id="6" creationId="{00000000-0000-0000-0000-000000000000}"/>
          </ac:picMkLst>
        </pc:picChg>
      </pc:sldChg>
      <pc:sldChg chg="addSp modSp">
        <pc:chgData name="lerrasti" userId="S::lerrasti_maltuna.eus#ext#@tknika.onmicrosoft.com::66989535-7207-48ea-a00c-c8df19ab718d" providerId="AD" clId="Web-{64683B7A-41EF-432A-BD30-C9B307D565FE}" dt="2025-10-30T09:33:00.083" v="337" actId="1076"/>
        <pc:sldMkLst>
          <pc:docMk/>
          <pc:sldMk cId="3458294221" sldId="317"/>
        </pc:sldMkLst>
        <pc:spChg chg="add mod">
          <ac:chgData name="lerrasti" userId="S::lerrasti_maltuna.eus#ext#@tknika.onmicrosoft.com::66989535-7207-48ea-a00c-c8df19ab718d" providerId="AD" clId="Web-{64683B7A-41EF-432A-BD30-C9B307D565FE}" dt="2025-10-30T09:32:51.785" v="335" actId="1076"/>
          <ac:spMkLst>
            <pc:docMk/>
            <pc:sldMk cId="3458294221" sldId="317"/>
            <ac:spMk id="2" creationId="{11A439C2-4C00-DA20-26CB-FA05587E06E2}"/>
          </ac:spMkLst>
        </pc:spChg>
        <pc:spChg chg="add mod">
          <ac:chgData name="lerrasti" userId="S::lerrasti_maltuna.eus#ext#@tknika.onmicrosoft.com::66989535-7207-48ea-a00c-c8df19ab718d" providerId="AD" clId="Web-{64683B7A-41EF-432A-BD30-C9B307D565FE}" dt="2025-10-30T09:33:00.083" v="337" actId="1076"/>
          <ac:spMkLst>
            <pc:docMk/>
            <pc:sldMk cId="3458294221" sldId="317"/>
            <ac:spMk id="3" creationId="{9A9DB7C7-BA58-655C-7FD9-B0CCB767B13F}"/>
          </ac:spMkLst>
        </pc:spChg>
        <pc:spChg chg="mod">
          <ac:chgData name="lerrasti" userId="S::lerrasti_maltuna.eus#ext#@tknika.onmicrosoft.com::66989535-7207-48ea-a00c-c8df19ab718d" providerId="AD" clId="Web-{64683B7A-41EF-432A-BD30-C9B307D565FE}" dt="2025-10-30T09:32:43.206" v="333" actId="20577"/>
          <ac:spMkLst>
            <pc:docMk/>
            <pc:sldMk cId="3458294221" sldId="317"/>
            <ac:spMk id="7" creationId="{00000000-0000-0000-0000-000000000000}"/>
          </ac:spMkLst>
        </pc:spChg>
        <pc:spChg chg="mod">
          <ac:chgData name="lerrasti" userId="S::lerrasti_maltuna.eus#ext#@tknika.onmicrosoft.com::66989535-7207-48ea-a00c-c8df19ab718d" providerId="AD" clId="Web-{64683B7A-41EF-432A-BD30-C9B307D565FE}" dt="2025-10-30T09:30:59.037" v="294" actId="20577"/>
          <ac:spMkLst>
            <pc:docMk/>
            <pc:sldMk cId="3458294221" sldId="317"/>
            <ac:spMk id="51" creationId="{00000000-0000-0000-0000-000000000000}"/>
          </ac:spMkLst>
        </pc:spChg>
      </pc:sldChg>
      <pc:sldChg chg="modSp">
        <pc:chgData name="lerrasti" userId="S::lerrasti_maltuna.eus#ext#@tknika.onmicrosoft.com::66989535-7207-48ea-a00c-c8df19ab718d" providerId="AD" clId="Web-{64683B7A-41EF-432A-BD30-C9B307D565FE}" dt="2025-10-30T09:33:39.101" v="345" actId="20577"/>
        <pc:sldMkLst>
          <pc:docMk/>
          <pc:sldMk cId="163538489" sldId="318"/>
        </pc:sldMkLst>
        <pc:spChg chg="mod">
          <ac:chgData name="lerrasti" userId="S::lerrasti_maltuna.eus#ext#@tknika.onmicrosoft.com::66989535-7207-48ea-a00c-c8df19ab718d" providerId="AD" clId="Web-{64683B7A-41EF-432A-BD30-C9B307D565FE}" dt="2025-10-30T09:33:39.101" v="345" actId="20577"/>
          <ac:spMkLst>
            <pc:docMk/>
            <pc:sldMk cId="163538489" sldId="318"/>
            <ac:spMk id="10" creationId="{00000000-0000-0000-0000-000000000000}"/>
          </ac:spMkLst>
        </pc:spChg>
        <pc:spChg chg="mod">
          <ac:chgData name="lerrasti" userId="S::lerrasti_maltuna.eus#ext#@tknika.onmicrosoft.com::66989535-7207-48ea-a00c-c8df19ab718d" providerId="AD" clId="Web-{64683B7A-41EF-432A-BD30-C9B307D565FE}" dt="2025-10-30T09:33:21.709" v="341" actId="20577"/>
          <ac:spMkLst>
            <pc:docMk/>
            <pc:sldMk cId="163538489" sldId="318"/>
            <ac:spMk id="51" creationId="{00000000-0000-0000-0000-000000000000}"/>
          </ac:spMkLst>
        </pc:spChg>
      </pc:sldChg>
      <pc:sldChg chg="modSp">
        <pc:chgData name="lerrasti" userId="S::lerrasti_maltuna.eus#ext#@tknika.onmicrosoft.com::66989535-7207-48ea-a00c-c8df19ab718d" providerId="AD" clId="Web-{64683B7A-41EF-432A-BD30-C9B307D565FE}" dt="2025-10-30T09:34:28.634" v="351" actId="20577"/>
        <pc:sldMkLst>
          <pc:docMk/>
          <pc:sldMk cId="3503295521" sldId="319"/>
        </pc:sldMkLst>
        <pc:spChg chg="mod">
          <ac:chgData name="lerrasti" userId="S::lerrasti_maltuna.eus#ext#@tknika.onmicrosoft.com::66989535-7207-48ea-a00c-c8df19ab718d" providerId="AD" clId="Web-{64683B7A-41EF-432A-BD30-C9B307D565FE}" dt="2025-10-30T09:34:28.634" v="351" actId="20577"/>
          <ac:spMkLst>
            <pc:docMk/>
            <pc:sldMk cId="3503295521" sldId="319"/>
            <ac:spMk id="6" creationId="{00000000-0000-0000-0000-000000000000}"/>
          </ac:spMkLst>
        </pc:spChg>
        <pc:spChg chg="mod">
          <ac:chgData name="lerrasti" userId="S::lerrasti_maltuna.eus#ext#@tknika.onmicrosoft.com::66989535-7207-48ea-a00c-c8df19ab718d" providerId="AD" clId="Web-{64683B7A-41EF-432A-BD30-C9B307D565FE}" dt="2025-10-30T09:34:06.024" v="347" actId="20577"/>
          <ac:spMkLst>
            <pc:docMk/>
            <pc:sldMk cId="3503295521" sldId="319"/>
            <ac:spMk id="5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 name="Google Shape;3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799999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3158760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3189625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3153898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3099273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1112345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60180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2613887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extLst>
      <p:ext uri="{BB962C8B-B14F-4D97-AF65-F5344CB8AC3E}">
        <p14:creationId xmlns:p14="http://schemas.microsoft.com/office/powerpoint/2010/main" val="14473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extLst>
      <p:ext uri="{BB962C8B-B14F-4D97-AF65-F5344CB8AC3E}">
        <p14:creationId xmlns:p14="http://schemas.microsoft.com/office/powerpoint/2010/main" val="342717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 name="Google Shape;4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extLst>
      <p:ext uri="{BB962C8B-B14F-4D97-AF65-F5344CB8AC3E}">
        <p14:creationId xmlns:p14="http://schemas.microsoft.com/office/powerpoint/2010/main" val="1676757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extLst>
      <p:ext uri="{BB962C8B-B14F-4D97-AF65-F5344CB8AC3E}">
        <p14:creationId xmlns:p14="http://schemas.microsoft.com/office/powerpoint/2010/main" val="2802018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extLst>
      <p:ext uri="{BB962C8B-B14F-4D97-AF65-F5344CB8AC3E}">
        <p14:creationId xmlns:p14="http://schemas.microsoft.com/office/powerpoint/2010/main" val="1347719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extLst>
      <p:ext uri="{BB962C8B-B14F-4D97-AF65-F5344CB8AC3E}">
        <p14:creationId xmlns:p14="http://schemas.microsoft.com/office/powerpoint/2010/main" val="746601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extLst>
      <p:ext uri="{BB962C8B-B14F-4D97-AF65-F5344CB8AC3E}">
        <p14:creationId xmlns:p14="http://schemas.microsoft.com/office/powerpoint/2010/main" val="4137573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extLst>
      <p:ext uri="{BB962C8B-B14F-4D97-AF65-F5344CB8AC3E}">
        <p14:creationId xmlns:p14="http://schemas.microsoft.com/office/powerpoint/2010/main" val="2915433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extLst>
      <p:ext uri="{BB962C8B-B14F-4D97-AF65-F5344CB8AC3E}">
        <p14:creationId xmlns:p14="http://schemas.microsoft.com/office/powerpoint/2010/main" val="152790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extLst>
      <p:ext uri="{BB962C8B-B14F-4D97-AF65-F5344CB8AC3E}">
        <p14:creationId xmlns:p14="http://schemas.microsoft.com/office/powerpoint/2010/main" val="1660499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extLst>
      <p:ext uri="{BB962C8B-B14F-4D97-AF65-F5344CB8AC3E}">
        <p14:creationId xmlns:p14="http://schemas.microsoft.com/office/powerpoint/2010/main" val="1820260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extLst>
      <p:ext uri="{BB962C8B-B14F-4D97-AF65-F5344CB8AC3E}">
        <p14:creationId xmlns:p14="http://schemas.microsoft.com/office/powerpoint/2010/main" val="194865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extLst>
      <p:ext uri="{BB962C8B-B14F-4D97-AF65-F5344CB8AC3E}">
        <p14:creationId xmlns:p14="http://schemas.microsoft.com/office/powerpoint/2010/main" val="3091789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extLst>
      <p:ext uri="{BB962C8B-B14F-4D97-AF65-F5344CB8AC3E}">
        <p14:creationId xmlns:p14="http://schemas.microsoft.com/office/powerpoint/2010/main" val="579696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extLst>
      <p:ext uri="{BB962C8B-B14F-4D97-AF65-F5344CB8AC3E}">
        <p14:creationId xmlns:p14="http://schemas.microsoft.com/office/powerpoint/2010/main" val="1104260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extLst>
      <p:ext uri="{BB962C8B-B14F-4D97-AF65-F5344CB8AC3E}">
        <p14:creationId xmlns:p14="http://schemas.microsoft.com/office/powerpoint/2010/main" val="1326798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3844857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91437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56206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50373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2087060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1215878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ulua eta edukia" type="obj">
  <p:cSld name="OBJECT">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3534335" y="248584"/>
            <a:ext cx="5814712" cy="7521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2400"/>
              <a:buFont typeface="Arial Black"/>
              <a:buNone/>
              <a:defRPr sz="2400" b="1">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1" descr="A picture containing text, clipart&#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1" name="Google Shape;11;p11" descr="Imagen que contiene Logotipo&#10;&#10;Descripción generada automáticamente"/>
          <p:cNvPicPr preferRelativeResize="0"/>
          <p:nvPr/>
        </p:nvPicPr>
        <p:blipFill rotWithShape="1">
          <a:blip r:embed="rId5">
            <a:alphaModFix/>
          </a:blip>
          <a:srcRect/>
          <a:stretch/>
        </p:blipFill>
        <p:spPr>
          <a:xfrm>
            <a:off x="605741" y="317550"/>
            <a:ext cx="4082006" cy="1530752"/>
          </a:xfrm>
          <a:prstGeom prst="rect">
            <a:avLst/>
          </a:prstGeom>
          <a:noFill/>
          <a:ln>
            <a:noFill/>
          </a:ln>
        </p:spPr>
      </p:pic>
      <p:grpSp>
        <p:nvGrpSpPr>
          <p:cNvPr id="12" name="Google Shape;12;p11"/>
          <p:cNvGrpSpPr/>
          <p:nvPr/>
        </p:nvGrpSpPr>
        <p:grpSpPr>
          <a:xfrm>
            <a:off x="179295" y="6057247"/>
            <a:ext cx="1955918" cy="548655"/>
            <a:chOff x="754017" y="3871464"/>
            <a:chExt cx="3958319" cy="1110348"/>
          </a:xfrm>
        </p:grpSpPr>
        <p:sp>
          <p:nvSpPr>
            <p:cNvPr id="13" name="Google Shape;13;p11"/>
            <p:cNvSpPr/>
            <p:nvPr/>
          </p:nvSpPr>
          <p:spPr>
            <a:xfrm>
              <a:off x="827314" y="3987080"/>
              <a:ext cx="3846107" cy="8984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11" descr="Graphical user interface, text&#10;&#10;Description automatically generated"/>
            <p:cNvPicPr preferRelativeResize="0"/>
            <p:nvPr/>
          </p:nvPicPr>
          <p:blipFill rotWithShape="1">
            <a:blip r:embed="rId6">
              <a:alphaModFix/>
            </a:blip>
            <a:srcRect/>
            <a:stretch/>
          </p:blipFill>
          <p:spPr>
            <a:xfrm>
              <a:off x="754017" y="3871464"/>
              <a:ext cx="3958319" cy="1110348"/>
            </a:xfrm>
            <a:prstGeom prst="rect">
              <a:avLst/>
            </a:prstGeom>
            <a:noFill/>
            <a:ln>
              <a:noFill/>
            </a:ln>
          </p:spPr>
        </p:pic>
      </p:grpSp>
      <p:sp>
        <p:nvSpPr>
          <p:cNvPr id="15" name="Google Shape;15;p11"/>
          <p:cNvSpPr txBox="1"/>
          <p:nvPr/>
        </p:nvSpPr>
        <p:spPr>
          <a:xfrm>
            <a:off x="2015639" y="5944690"/>
            <a:ext cx="4170007" cy="77376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GB" sz="900" b="0" i="0" u="none" strike="noStrike" cap="non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2A376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13"/>
          <p:cNvSpPr txBox="1">
            <a:spLocks noGrp="1"/>
          </p:cNvSpPr>
          <p:nvPr>
            <p:ph type="title"/>
          </p:nvPr>
        </p:nvSpPr>
        <p:spPr>
          <a:xfrm>
            <a:off x="1183640" y="15979"/>
            <a:ext cx="8102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22D59"/>
              </a:buClr>
              <a:buSzPts val="3000"/>
              <a:buFont typeface="Arial Black"/>
              <a:buNone/>
              <a:defRPr sz="3000" b="0" i="0" u="none" strike="noStrike" cap="non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0" name="Google Shape;20;p13" descr="Icono&#10;&#10;Descripción generada automáticamente"/>
          <p:cNvPicPr preferRelativeResize="0"/>
          <p:nvPr/>
        </p:nvPicPr>
        <p:blipFill rotWithShape="1">
          <a:blip r:embed="rId4">
            <a:alphaModFix/>
          </a:blip>
          <a:srcRect/>
          <a:stretch/>
        </p:blipFill>
        <p:spPr>
          <a:xfrm rot="-5400000">
            <a:off x="13302" y="2677"/>
            <a:ext cx="1080835" cy="1107440"/>
          </a:xfrm>
          <a:prstGeom prst="rect">
            <a:avLst/>
          </a:prstGeom>
          <a:noFill/>
          <a:ln>
            <a:noFill/>
          </a:ln>
        </p:spPr>
      </p:pic>
      <p:pic>
        <p:nvPicPr>
          <p:cNvPr id="21" name="Google Shape;21;p13" descr="Imagen que contiene Logotipo&#10;&#10;Descripción generada automáticamente"/>
          <p:cNvPicPr preferRelativeResize="0"/>
          <p:nvPr/>
        </p:nvPicPr>
        <p:blipFill rotWithShape="1">
          <a:blip r:embed="rId5">
            <a:alphaModFix/>
          </a:blip>
          <a:srcRect/>
          <a:stretch/>
        </p:blipFill>
        <p:spPr>
          <a:xfrm>
            <a:off x="9539549" y="146812"/>
            <a:ext cx="2332218" cy="874582"/>
          </a:xfrm>
          <a:prstGeom prst="rect">
            <a:avLst/>
          </a:prstGeom>
          <a:noFill/>
          <a:ln>
            <a:noFill/>
          </a:ln>
        </p:spPr>
      </p:pic>
      <p:pic>
        <p:nvPicPr>
          <p:cNvPr id="22" name="Google Shape;22;p13"/>
          <p:cNvPicPr preferRelativeResize="0"/>
          <p:nvPr/>
        </p:nvPicPr>
        <p:blipFill rotWithShape="1">
          <a:blip r:embed="rId6">
            <a:alphaModFix/>
          </a:blip>
          <a:srcRect/>
          <a:stretch/>
        </p:blipFill>
        <p:spPr>
          <a:xfrm>
            <a:off x="0" y="6395185"/>
            <a:ext cx="12192000" cy="4628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eduspace.3ds.com/CompanionManager/public/#/"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1"/>
          <p:cNvSpPr txBox="1">
            <a:spLocks noGrp="1"/>
          </p:cNvSpPr>
          <p:nvPr>
            <p:ph type="ctrTitle"/>
          </p:nvPr>
        </p:nvSpPr>
        <p:spPr>
          <a:xfrm>
            <a:off x="1014714" y="2964404"/>
            <a:ext cx="5526046" cy="570648"/>
          </a:xfrm>
          <a:prstGeom prst="rect">
            <a:avLst/>
          </a:prstGeom>
          <a:noFill/>
          <a:ln>
            <a:noFill/>
          </a:ln>
        </p:spPr>
        <p:txBody>
          <a:bodyPr spcFirstLastPara="1" wrap="square" lIns="91425" tIns="45700" rIns="91425" bIns="45700" anchor="t" anchorCtr="0">
            <a:noAutofit/>
          </a:bodyPr>
          <a:lstStyle/>
          <a:p>
            <a:pPr lvl="0">
              <a:lnSpc>
                <a:spcPct val="90000"/>
              </a:lnSpc>
              <a:buClr>
                <a:srgbClr val="222D59"/>
              </a:buClr>
              <a:buSzPts val="3600"/>
            </a:pPr>
            <a:r>
              <a:rPr lang="en-GB" sz="3600" dirty="0">
                <a:solidFill>
                  <a:srgbClr val="222D59"/>
                </a:solidFill>
                <a:latin typeface="Arial Black"/>
                <a:sym typeface="Arial Black"/>
              </a:rPr>
              <a:t>CLF-DES-01-EN-MA</a:t>
            </a:r>
            <a:br>
              <a:rPr lang="en-GB" sz="3600" dirty="0">
                <a:solidFill>
                  <a:srgbClr val="222D59"/>
                </a:solidFill>
                <a:latin typeface="Arial Black"/>
                <a:sym typeface="Arial Black"/>
              </a:rPr>
            </a:br>
            <a:r>
              <a:rPr lang="en-GB" sz="3600" dirty="0">
                <a:solidFill>
                  <a:srgbClr val="222D59"/>
                </a:solidFill>
                <a:latin typeface="Arial Black"/>
                <a:sym typeface="Arial Black"/>
              </a:rPr>
              <a:t>PLM management - 3D experience</a:t>
            </a:r>
            <a:endParaRPr sz="3600" dirty="0">
              <a:solidFill>
                <a:srgbClr val="222D59"/>
              </a:solidFill>
              <a:latin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Dashboard</a:t>
            </a:r>
            <a:r>
              <a:rPr lang="es-ES" dirty="0"/>
              <a:t>-a</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1" name="Marcador de contenido 2"/>
          <p:cNvSpPr txBox="1">
            <a:spLocks/>
          </p:cNvSpPr>
          <p:nvPr/>
        </p:nvSpPr>
        <p:spPr>
          <a:xfrm>
            <a:off x="838200" y="1825625"/>
            <a:ext cx="4769498"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dirty="0" err="1"/>
              <a:t>Gehitu</a:t>
            </a:r>
            <a:r>
              <a:rPr lang="en-GB" sz="2000" dirty="0"/>
              <a:t> </a:t>
            </a:r>
            <a:r>
              <a:rPr lang="en-GB" sz="2000" dirty="0" err="1"/>
              <a:t>fitxa</a:t>
            </a:r>
            <a:r>
              <a:rPr lang="en-GB" sz="2000" dirty="0"/>
              <a:t> </a:t>
            </a:r>
            <a:r>
              <a:rPr lang="en-GB" sz="2000" dirty="0" err="1"/>
              <a:t>berri</a:t>
            </a:r>
            <a:r>
              <a:rPr lang="en-GB" sz="2000" dirty="0"/>
              <a:t> bat dashboard-</a:t>
            </a:r>
            <a:r>
              <a:rPr lang="en-GB" sz="2000" dirty="0" err="1"/>
              <a:t>ean</a:t>
            </a:r>
            <a:endParaRPr lang="es-ES" dirty="0" err="1"/>
          </a:p>
          <a:p>
            <a:pPr lvl="1"/>
            <a:r>
              <a:rPr lang="en-GB" sz="2000" dirty="0"/>
              <a:t>1 </a:t>
            </a:r>
            <a:r>
              <a:rPr lang="en-GB" sz="2000" dirty="0" err="1"/>
              <a:t>Aukera</a:t>
            </a:r>
            <a:r>
              <a:rPr lang="en-GB" sz="2000" dirty="0"/>
              <a:t>						</a:t>
            </a:r>
          </a:p>
          <a:p>
            <a:pPr lvl="1"/>
            <a:endParaRPr lang="en-GB" sz="2000" dirty="0"/>
          </a:p>
          <a:p>
            <a:pPr lvl="1"/>
            <a:endParaRPr lang="en-GB" sz="2000" dirty="0"/>
          </a:p>
          <a:p>
            <a:pPr lvl="1"/>
            <a:endParaRPr lang="en-GB" sz="2000" dirty="0"/>
          </a:p>
          <a:p>
            <a:pPr lvl="1"/>
            <a:endParaRPr lang="en-GB" sz="2000" dirty="0"/>
          </a:p>
          <a:p>
            <a:pPr marL="596900" lvl="1" indent="0">
              <a:buNone/>
            </a:pPr>
            <a:endParaRPr lang="en-GB" sz="2000" dirty="0"/>
          </a:p>
          <a:p>
            <a:pPr lvl="1"/>
            <a:endParaRPr lang="en-GB" sz="2000" dirty="0"/>
          </a:p>
          <a:p>
            <a:pPr lvl="1"/>
            <a:endParaRPr lang="en-GB" sz="2000" dirty="0"/>
          </a:p>
          <a:p>
            <a:pPr lvl="1"/>
            <a:endParaRPr lang="en-GB" sz="2000" dirty="0"/>
          </a:p>
          <a:p>
            <a:pPr lvl="1"/>
            <a:endParaRPr lang="en-GB" sz="2000" dirty="0"/>
          </a:p>
        </p:txBody>
      </p:sp>
      <p:grpSp>
        <p:nvGrpSpPr>
          <p:cNvPr id="12" name="Grupo 11"/>
          <p:cNvGrpSpPr/>
          <p:nvPr/>
        </p:nvGrpSpPr>
        <p:grpSpPr>
          <a:xfrm>
            <a:off x="818631" y="3097668"/>
            <a:ext cx="5082238" cy="2198080"/>
            <a:chOff x="3348356" y="2375535"/>
            <a:chExt cx="4161827" cy="1800000"/>
          </a:xfrm>
        </p:grpSpPr>
        <p:pic>
          <p:nvPicPr>
            <p:cNvPr id="16" name="Imagen 15"/>
            <p:cNvPicPr>
              <a:picLocks noChangeAspect="1"/>
            </p:cNvPicPr>
            <p:nvPr/>
          </p:nvPicPr>
          <p:blipFill>
            <a:blip r:embed="rId3"/>
            <a:stretch>
              <a:fillRect/>
            </a:stretch>
          </p:blipFill>
          <p:spPr>
            <a:xfrm>
              <a:off x="3348356" y="2375535"/>
              <a:ext cx="4161827" cy="1800000"/>
            </a:xfrm>
            <a:prstGeom prst="rect">
              <a:avLst/>
            </a:prstGeom>
            <a:ln>
              <a:solidFill>
                <a:srgbClr val="0070C0"/>
              </a:solidFill>
            </a:ln>
          </p:spPr>
        </p:pic>
        <p:sp>
          <p:nvSpPr>
            <p:cNvPr id="17" name="Elipse 16"/>
            <p:cNvSpPr/>
            <p:nvPr/>
          </p:nvSpPr>
          <p:spPr>
            <a:xfrm>
              <a:off x="5564777" y="2603863"/>
              <a:ext cx="470263" cy="261257"/>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8" name="Marcador de contenido 2"/>
          <p:cNvSpPr txBox="1">
            <a:spLocks/>
          </p:cNvSpPr>
          <p:nvPr/>
        </p:nvSpPr>
        <p:spPr>
          <a:xfrm>
            <a:off x="6728927" y="1894049"/>
            <a:ext cx="4769498" cy="173555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1"/>
            <a:endParaRPr lang="en-GB" sz="2000" dirty="0"/>
          </a:p>
          <a:p>
            <a:pPr lvl="1"/>
            <a:r>
              <a:rPr lang="en-GB" sz="2000" dirty="0"/>
              <a:t>2 </a:t>
            </a:r>
            <a:r>
              <a:rPr lang="en-GB" sz="2000" dirty="0" err="1"/>
              <a:t>Aukera</a:t>
            </a:r>
          </a:p>
          <a:p>
            <a:pPr lvl="1"/>
            <a:endParaRPr lang="en-GB" sz="2000" dirty="0"/>
          </a:p>
          <a:p>
            <a:pPr lvl="1"/>
            <a:endParaRPr lang="en-GB" sz="2000" dirty="0"/>
          </a:p>
          <a:p>
            <a:pPr lvl="1"/>
            <a:endParaRPr lang="en-GB" sz="2000" dirty="0"/>
          </a:p>
          <a:p>
            <a:pPr lvl="1"/>
            <a:endParaRPr lang="en-GB" sz="2000" dirty="0"/>
          </a:p>
          <a:p>
            <a:pPr lvl="1"/>
            <a:endParaRPr lang="en-GB" sz="2000" dirty="0"/>
          </a:p>
        </p:txBody>
      </p:sp>
      <p:pic>
        <p:nvPicPr>
          <p:cNvPr id="19" name="Imagen 18"/>
          <p:cNvPicPr>
            <a:picLocks noChangeAspect="1"/>
          </p:cNvPicPr>
          <p:nvPr/>
        </p:nvPicPr>
        <p:blipFill>
          <a:blip r:embed="rId4"/>
          <a:stretch>
            <a:fillRect/>
          </a:stretch>
        </p:blipFill>
        <p:spPr>
          <a:xfrm>
            <a:off x="6298147" y="3097668"/>
            <a:ext cx="4955586" cy="2198080"/>
          </a:xfrm>
          <a:prstGeom prst="rect">
            <a:avLst/>
          </a:prstGeom>
          <a:ln>
            <a:solidFill>
              <a:srgbClr val="0070C0"/>
            </a:solidFill>
          </a:ln>
        </p:spPr>
      </p:pic>
    </p:spTree>
    <p:extLst>
      <p:ext uri="{BB962C8B-B14F-4D97-AF65-F5344CB8AC3E}">
        <p14:creationId xmlns:p14="http://schemas.microsoft.com/office/powerpoint/2010/main" val="3493124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Dashboard</a:t>
            </a:r>
            <a:r>
              <a:rPr lang="es-ES" dirty="0"/>
              <a:t>-a</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0" name="Marcador de contenido 2"/>
          <p:cNvSpPr txBox="1">
            <a:spLocks/>
          </p:cNvSpPr>
          <p:nvPr/>
        </p:nvSpPr>
        <p:spPr>
          <a:xfrm>
            <a:off x="754224" y="1284449"/>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dirty="0" err="1"/>
              <a:t>Gehitu</a:t>
            </a:r>
            <a:r>
              <a:rPr lang="en-GB" sz="2000" dirty="0"/>
              <a:t> </a:t>
            </a:r>
            <a:r>
              <a:rPr lang="en-GB" sz="2000" dirty="0" err="1"/>
              <a:t>aplikazioak</a:t>
            </a:r>
            <a:r>
              <a:rPr lang="en-GB" sz="2000" dirty="0"/>
              <a:t> </a:t>
            </a:r>
            <a:r>
              <a:rPr lang="en-GB" sz="2000" dirty="0" err="1"/>
              <a:t>lehio</a:t>
            </a:r>
            <a:r>
              <a:rPr lang="en-GB" sz="2000" dirty="0"/>
              <a:t> </a:t>
            </a:r>
            <a:r>
              <a:rPr lang="en-GB" sz="2000" dirty="0" err="1"/>
              <a:t>berri</a:t>
            </a:r>
            <a:r>
              <a:rPr lang="en-GB" sz="2000" dirty="0"/>
              <a:t> </a:t>
            </a:r>
            <a:r>
              <a:rPr lang="en-GB" sz="2000" dirty="0" err="1"/>
              <a:t>batera</a:t>
            </a:r>
            <a:r>
              <a:rPr lang="en-GB" sz="2000" dirty="0"/>
              <a:t>:</a:t>
            </a:r>
          </a:p>
          <a:p>
            <a:pPr marL="457200" lvl="1" indent="0">
              <a:buNone/>
            </a:pPr>
            <a:r>
              <a:rPr lang="en-GB" sz="2000" dirty="0">
                <a:solidFill>
                  <a:srgbClr val="000000"/>
                </a:solidFill>
              </a:rPr>
              <a:t>Dashboard-</a:t>
            </a:r>
            <a:r>
              <a:rPr lang="en-GB" sz="2000" dirty="0" err="1">
                <a:solidFill>
                  <a:srgbClr val="000000"/>
                </a:solidFill>
              </a:rPr>
              <a:t>eko</a:t>
            </a:r>
            <a:r>
              <a:rPr lang="en-GB" sz="2000" dirty="0">
                <a:solidFill>
                  <a:srgbClr val="000000"/>
                </a:solidFill>
              </a:rPr>
              <a:t> </a:t>
            </a:r>
            <a:r>
              <a:rPr lang="en-GB" sz="2000" dirty="0" err="1">
                <a:solidFill>
                  <a:srgbClr val="000000"/>
                </a:solidFill>
              </a:rPr>
              <a:t>hasierako</a:t>
            </a:r>
            <a:r>
              <a:rPr lang="en-GB" sz="2000" dirty="0">
                <a:solidFill>
                  <a:srgbClr val="000000"/>
                </a:solidFill>
              </a:rPr>
              <a:t> </a:t>
            </a:r>
            <a:r>
              <a:rPr lang="en-GB" sz="2000" dirty="0" err="1">
                <a:solidFill>
                  <a:srgbClr val="000000"/>
                </a:solidFill>
              </a:rPr>
              <a:t>orrialdean</a:t>
            </a:r>
            <a:r>
              <a:rPr lang="en-GB" sz="2000" dirty="0">
                <a:solidFill>
                  <a:srgbClr val="000000"/>
                </a:solidFill>
              </a:rPr>
              <a:t> </a:t>
            </a:r>
            <a:r>
              <a:rPr lang="en-GB" sz="2000" dirty="0" err="1">
                <a:solidFill>
                  <a:srgbClr val="000000"/>
                </a:solidFill>
              </a:rPr>
              <a:t>bazaude</a:t>
            </a:r>
            <a:r>
              <a:rPr lang="en-GB" sz="2000" dirty="0">
                <a:solidFill>
                  <a:srgbClr val="000000"/>
                </a:solidFill>
              </a:rPr>
              <a:t>, </a:t>
            </a:r>
            <a:r>
              <a:rPr lang="en-GB" sz="2000" dirty="0" err="1">
                <a:solidFill>
                  <a:srgbClr val="000000"/>
                </a:solidFill>
              </a:rPr>
              <a:t>egin</a:t>
            </a:r>
            <a:r>
              <a:rPr lang="en-GB" sz="2000" dirty="0">
                <a:solidFill>
                  <a:srgbClr val="000000"/>
                </a:solidFill>
              </a:rPr>
              <a:t> </a:t>
            </a:r>
            <a:r>
              <a:rPr lang="en-GB" sz="2000" dirty="0" err="1">
                <a:solidFill>
                  <a:srgbClr val="000000"/>
                </a:solidFill>
              </a:rPr>
              <a:t>klik</a:t>
            </a:r>
            <a:r>
              <a:rPr lang="en-GB" sz="2000" dirty="0">
                <a:solidFill>
                  <a:srgbClr val="000000"/>
                </a:solidFill>
              </a:rPr>
              <a:t> </a:t>
            </a:r>
            <a:r>
              <a:rPr lang="en-GB" sz="2000" dirty="0" err="1">
                <a:solidFill>
                  <a:srgbClr val="000000"/>
                </a:solidFill>
              </a:rPr>
              <a:t>lehenik</a:t>
            </a:r>
            <a:r>
              <a:rPr lang="en-GB" sz="2000" dirty="0">
                <a:solidFill>
                  <a:srgbClr val="000000"/>
                </a:solidFill>
              </a:rPr>
              <a:t> </a:t>
            </a:r>
            <a:r>
              <a:rPr lang="en-GB" sz="2000" dirty="0" err="1">
                <a:solidFill>
                  <a:srgbClr val="000000"/>
                </a:solidFill>
              </a:rPr>
              <a:t>iparrorratzean</a:t>
            </a:r>
            <a:r>
              <a:rPr lang="en-GB" sz="2000" dirty="0"/>
              <a:t>.					</a:t>
            </a:r>
            <a:endParaRPr lang="en-GB" dirty="0"/>
          </a:p>
          <a:p>
            <a:pPr lvl="1"/>
            <a:endParaRPr lang="en-GB" sz="2000" dirty="0"/>
          </a:p>
          <a:p>
            <a:pPr lvl="1"/>
            <a:endParaRPr lang="en-GB" sz="2000" dirty="0"/>
          </a:p>
          <a:p>
            <a:pPr lvl="1"/>
            <a:endParaRPr lang="en-GB" sz="2000" dirty="0"/>
          </a:p>
          <a:p>
            <a:pPr lvl="1"/>
            <a:endParaRPr lang="en-GB" sz="2000" dirty="0"/>
          </a:p>
          <a:p>
            <a:pPr lvl="1"/>
            <a:endParaRPr lang="en-GB" sz="2000" dirty="0"/>
          </a:p>
          <a:p>
            <a:pPr lvl="1"/>
            <a:endParaRPr lang="en-GB" sz="2000" dirty="0"/>
          </a:p>
        </p:txBody>
      </p:sp>
      <p:pic>
        <p:nvPicPr>
          <p:cNvPr id="13" name="Imagen 12"/>
          <p:cNvPicPr>
            <a:picLocks noChangeAspect="1"/>
          </p:cNvPicPr>
          <p:nvPr/>
        </p:nvPicPr>
        <p:blipFill>
          <a:blip r:embed="rId3"/>
          <a:stretch>
            <a:fillRect/>
          </a:stretch>
        </p:blipFill>
        <p:spPr>
          <a:xfrm>
            <a:off x="1721204" y="2152263"/>
            <a:ext cx="8581640" cy="4276692"/>
          </a:xfrm>
          <a:prstGeom prst="rect">
            <a:avLst/>
          </a:prstGeom>
          <a:ln>
            <a:solidFill>
              <a:srgbClr val="0070C0"/>
            </a:solidFill>
          </a:ln>
        </p:spPr>
      </p:pic>
    </p:spTree>
    <p:extLst>
      <p:ext uri="{BB962C8B-B14F-4D97-AF65-F5344CB8AC3E}">
        <p14:creationId xmlns:p14="http://schemas.microsoft.com/office/powerpoint/2010/main" val="501983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Dashboard</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6" name="Marcador de contenido 2"/>
          <p:cNvSpPr txBox="1">
            <a:spLocks/>
          </p:cNvSpPr>
          <p:nvPr/>
        </p:nvSpPr>
        <p:spPr>
          <a:xfrm>
            <a:off x="688911" y="1303110"/>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1"/>
            <a:r>
              <a:rPr lang="en-GB" sz="2000">
                <a:solidFill>
                  <a:srgbClr val="000000"/>
                </a:solidFill>
              </a:rPr>
              <a:t>Ondoren, rol eta aplikazio desberdinekin menu bat erakutsiko litzateke</a:t>
            </a:r>
            <a:r>
              <a:rPr lang="en-GB" sz="2000"/>
              <a:t>.</a:t>
            </a:r>
          </a:p>
          <a:p>
            <a:pPr marL="457200" lvl="1" indent="0">
              <a:buFont typeface="Arial"/>
              <a:buNone/>
            </a:pPr>
            <a:endParaRPr lang="en-GB" sz="2000"/>
          </a:p>
          <a:p>
            <a:pPr marL="457200" lvl="1" indent="0">
              <a:buFont typeface="Arial"/>
              <a:buNone/>
            </a:pPr>
            <a:endParaRPr lang="en-GB" sz="2000"/>
          </a:p>
          <a:p>
            <a:pPr marL="457200" lvl="1" indent="0">
              <a:buFont typeface="Arial"/>
              <a:buNone/>
            </a:pPr>
            <a:endParaRPr lang="en-GB" sz="2000"/>
          </a:p>
          <a:p>
            <a:pPr marL="457200" lvl="1" indent="0">
              <a:buFont typeface="Arial"/>
              <a:buNone/>
            </a:pPr>
            <a:endParaRPr lang="en-GB" sz="2000"/>
          </a:p>
          <a:p>
            <a:pPr marL="457200" lvl="1" indent="0">
              <a:buFont typeface="Arial"/>
              <a:buNone/>
            </a:pPr>
            <a:endParaRPr lang="en-GB" sz="2000"/>
          </a:p>
          <a:p>
            <a:pPr marL="457200" lvl="1" indent="0">
              <a:buFont typeface="Arial"/>
              <a:buNone/>
            </a:pPr>
            <a:endParaRPr lang="en-GB" sz="2000"/>
          </a:p>
          <a:p>
            <a:pPr lvl="1"/>
            <a:endParaRPr lang="en-GB" sz="2000"/>
          </a:p>
          <a:p>
            <a:pPr lvl="1"/>
            <a:endParaRPr lang="en-GB" sz="2000"/>
          </a:p>
          <a:p>
            <a:pPr lvl="1"/>
            <a:endParaRPr lang="en-GB" sz="2000"/>
          </a:p>
          <a:p>
            <a:pPr lvl="1"/>
            <a:endParaRPr lang="en-GB" sz="2000" dirty="0"/>
          </a:p>
        </p:txBody>
      </p:sp>
      <p:pic>
        <p:nvPicPr>
          <p:cNvPr id="7" name="Imagen 6"/>
          <p:cNvPicPr>
            <a:picLocks noChangeAspect="1"/>
          </p:cNvPicPr>
          <p:nvPr/>
        </p:nvPicPr>
        <p:blipFill>
          <a:blip r:embed="rId3"/>
          <a:stretch>
            <a:fillRect/>
          </a:stretch>
        </p:blipFill>
        <p:spPr>
          <a:xfrm>
            <a:off x="1414119" y="1810140"/>
            <a:ext cx="9221040" cy="4437030"/>
          </a:xfrm>
          <a:prstGeom prst="rect">
            <a:avLst/>
          </a:prstGeom>
          <a:ln>
            <a:solidFill>
              <a:srgbClr val="0070C0"/>
            </a:solidFill>
          </a:ln>
        </p:spPr>
      </p:pic>
    </p:spTree>
    <p:extLst>
      <p:ext uri="{BB962C8B-B14F-4D97-AF65-F5344CB8AC3E}">
        <p14:creationId xmlns:p14="http://schemas.microsoft.com/office/powerpoint/2010/main" val="634969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Dashboard</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8" name="Marcador de contenido 2"/>
          <p:cNvSpPr txBox="1">
            <a:spLocks/>
          </p:cNvSpPr>
          <p:nvPr/>
        </p:nvSpPr>
        <p:spPr>
          <a:xfrm>
            <a:off x="390331" y="1443070"/>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1"/>
            <a:r>
              <a:rPr lang="en-GB" sz="2000" err="1">
                <a:solidFill>
                  <a:srgbClr val="1F1F1F"/>
                </a:solidFill>
              </a:rPr>
              <a:t>Hautatu</a:t>
            </a:r>
            <a:r>
              <a:rPr lang="en-GB" sz="2000" dirty="0">
                <a:solidFill>
                  <a:srgbClr val="1F1F1F"/>
                </a:solidFill>
              </a:rPr>
              <a:t> </a:t>
            </a:r>
            <a:r>
              <a:rPr lang="en-GB" sz="2000" err="1">
                <a:solidFill>
                  <a:srgbClr val="1F1F1F"/>
                </a:solidFill>
              </a:rPr>
              <a:t>rola</a:t>
            </a:r>
            <a:r>
              <a:rPr lang="en-GB" sz="2000" dirty="0">
                <a:solidFill>
                  <a:srgbClr val="1F1F1F"/>
                </a:solidFill>
              </a:rPr>
              <a:t> eta </a:t>
            </a:r>
            <a:r>
              <a:rPr lang="en-GB" sz="2000" err="1">
                <a:solidFill>
                  <a:srgbClr val="1F1F1F"/>
                </a:solidFill>
              </a:rPr>
              <a:t>ondoren</a:t>
            </a:r>
            <a:r>
              <a:rPr lang="en-GB" sz="2000" dirty="0">
                <a:solidFill>
                  <a:srgbClr val="1F1F1F"/>
                </a:solidFill>
              </a:rPr>
              <a:t> </a:t>
            </a:r>
            <a:r>
              <a:rPr lang="en-GB" sz="2000" err="1">
                <a:solidFill>
                  <a:srgbClr val="1F1F1F"/>
                </a:solidFill>
              </a:rPr>
              <a:t>dagokion</a:t>
            </a:r>
            <a:r>
              <a:rPr lang="en-GB" sz="2000" dirty="0">
                <a:solidFill>
                  <a:srgbClr val="1F1F1F"/>
                </a:solidFill>
              </a:rPr>
              <a:t> </a:t>
            </a:r>
            <a:r>
              <a:rPr lang="en-GB" sz="2000" err="1">
                <a:solidFill>
                  <a:srgbClr val="1F1F1F"/>
                </a:solidFill>
              </a:rPr>
              <a:t>aplikazioa</a:t>
            </a:r>
            <a:r>
              <a:rPr lang="en-GB" sz="2000" dirty="0">
                <a:solidFill>
                  <a:srgbClr val="000000"/>
                </a:solidFill>
              </a:rPr>
              <a:t>.</a:t>
            </a:r>
            <a:r>
              <a:rPr lang="en-GB" sz="2000" dirty="0"/>
              <a:t> </a:t>
            </a:r>
          </a:p>
          <a:p>
            <a:pPr lvl="1"/>
            <a:r>
              <a:rPr lang="en-GB" sz="2000" dirty="0">
                <a:solidFill>
                  <a:srgbClr val="000000"/>
                </a:solidFill>
              </a:rPr>
              <a:t>Aukeratu </a:t>
            </a:r>
            <a:r>
              <a:rPr lang="en-GB" sz="2000" dirty="0" err="1">
                <a:solidFill>
                  <a:srgbClr val="000000"/>
                </a:solidFill>
              </a:rPr>
              <a:t>fitxa</a:t>
            </a:r>
            <a:r>
              <a:rPr lang="en-GB" sz="2000" dirty="0">
                <a:solidFill>
                  <a:srgbClr val="000000"/>
                </a:solidFill>
              </a:rPr>
              <a:t> eta </a:t>
            </a:r>
            <a:r>
              <a:rPr lang="en-GB" sz="2000" dirty="0" err="1">
                <a:solidFill>
                  <a:srgbClr val="000000"/>
                </a:solidFill>
              </a:rPr>
              <a:t>azkenik</a:t>
            </a:r>
            <a:r>
              <a:rPr lang="en-GB" sz="2000" dirty="0">
                <a:solidFill>
                  <a:srgbClr val="000000"/>
                </a:solidFill>
              </a:rPr>
              <a:t> </a:t>
            </a:r>
            <a:r>
              <a:rPr lang="en-GB" sz="2000" dirty="0" err="1">
                <a:solidFill>
                  <a:srgbClr val="000000"/>
                </a:solidFill>
              </a:rPr>
              <a:t>egin</a:t>
            </a:r>
            <a:r>
              <a:rPr lang="en-GB" sz="2000" dirty="0">
                <a:solidFill>
                  <a:srgbClr val="000000"/>
                </a:solidFill>
              </a:rPr>
              <a:t> </a:t>
            </a:r>
            <a:r>
              <a:rPr lang="en-GB" sz="2000" dirty="0" err="1">
                <a:solidFill>
                  <a:srgbClr val="000000"/>
                </a:solidFill>
              </a:rPr>
              <a:t>klik</a:t>
            </a:r>
            <a:r>
              <a:rPr lang="en-GB" sz="2000" dirty="0">
                <a:solidFill>
                  <a:srgbClr val="000000"/>
                </a:solidFill>
              </a:rPr>
              <a:t> </a:t>
            </a:r>
            <a:r>
              <a:rPr lang="en-GB" sz="2000" dirty="0" err="1">
                <a:solidFill>
                  <a:srgbClr val="000000"/>
                </a:solidFill>
              </a:rPr>
              <a:t>aplikazioa</a:t>
            </a:r>
            <a:r>
              <a:rPr lang="en-GB" sz="2000" dirty="0">
                <a:solidFill>
                  <a:srgbClr val="000000"/>
                </a:solidFill>
              </a:rPr>
              <a:t> </a:t>
            </a:r>
            <a:r>
              <a:rPr lang="en-GB" sz="2000" dirty="0" err="1">
                <a:solidFill>
                  <a:srgbClr val="000000"/>
                </a:solidFill>
              </a:rPr>
              <a:t>pantailaren</a:t>
            </a:r>
            <a:r>
              <a:rPr lang="en-GB" sz="2000" dirty="0">
                <a:solidFill>
                  <a:srgbClr val="000000"/>
                </a:solidFill>
              </a:rPr>
              <a:t> </a:t>
            </a:r>
            <a:r>
              <a:rPr lang="en-GB" sz="2000" dirty="0" err="1">
                <a:solidFill>
                  <a:srgbClr val="000000"/>
                </a:solidFill>
              </a:rPr>
              <a:t>eskuinaldera</a:t>
            </a:r>
            <a:r>
              <a:rPr lang="en-GB" sz="2000" dirty="0">
                <a:solidFill>
                  <a:srgbClr val="000000"/>
                </a:solidFill>
              </a:rPr>
              <a:t> eta </a:t>
            </a:r>
            <a:r>
              <a:rPr lang="en-GB" sz="2000" dirty="0" err="1">
                <a:solidFill>
                  <a:srgbClr val="000000"/>
                </a:solidFill>
              </a:rPr>
              <a:t>arrastatu</a:t>
            </a:r>
            <a:r>
              <a:rPr lang="en-GB" sz="2000" dirty="0">
                <a:solidFill>
                  <a:srgbClr val="000000"/>
                </a:solidFill>
              </a:rPr>
              <a:t>.</a:t>
            </a:r>
            <a:r>
              <a:rPr lang="en-GB" sz="2000" dirty="0"/>
              <a:t>  </a:t>
            </a:r>
          </a:p>
          <a:p>
            <a:pPr marL="457200" lvl="1" indent="0">
              <a:buFont typeface="Arial"/>
              <a:buNone/>
            </a:pPr>
            <a:endParaRPr lang="en-GB" sz="2000" dirty="0"/>
          </a:p>
          <a:p>
            <a:pPr lvl="1"/>
            <a:endParaRPr lang="en-GB" sz="2000" dirty="0"/>
          </a:p>
          <a:p>
            <a:pPr lvl="1"/>
            <a:endParaRPr lang="en-GB" sz="2000" dirty="0"/>
          </a:p>
          <a:p>
            <a:pPr lvl="1"/>
            <a:endParaRPr lang="en-GB" sz="2000" dirty="0"/>
          </a:p>
          <a:p>
            <a:pPr lvl="1"/>
            <a:endParaRPr lang="en-GB" sz="2000" dirty="0"/>
          </a:p>
          <a:p>
            <a:pPr lvl="1"/>
            <a:endParaRPr lang="en-GB" sz="2000" dirty="0"/>
          </a:p>
        </p:txBody>
      </p:sp>
      <p:pic>
        <p:nvPicPr>
          <p:cNvPr id="9" name="Imagen 8"/>
          <p:cNvPicPr/>
          <p:nvPr/>
        </p:nvPicPr>
        <p:blipFill>
          <a:blip r:embed="rId3"/>
          <a:stretch>
            <a:fillRect/>
          </a:stretch>
        </p:blipFill>
        <p:spPr>
          <a:xfrm>
            <a:off x="1803299" y="2405088"/>
            <a:ext cx="8003174" cy="3851010"/>
          </a:xfrm>
          <a:prstGeom prst="rect">
            <a:avLst/>
          </a:prstGeom>
          <a:ln>
            <a:solidFill>
              <a:srgbClr val="0070C0"/>
            </a:solidFill>
          </a:ln>
        </p:spPr>
      </p:pic>
    </p:spTree>
    <p:extLst>
      <p:ext uri="{BB962C8B-B14F-4D97-AF65-F5344CB8AC3E}">
        <p14:creationId xmlns:p14="http://schemas.microsoft.com/office/powerpoint/2010/main" val="81349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Practical</a:t>
            </a:r>
            <a:r>
              <a:rPr lang="es-ES" dirty="0"/>
              <a:t> apps</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7" name="Marcador de contenido 2"/>
          <p:cNvSpPr txBox="1">
            <a:spLocks/>
          </p:cNvSpPr>
          <p:nvPr/>
        </p:nvSpPr>
        <p:spPr>
          <a:xfrm>
            <a:off x="623597" y="1433739"/>
            <a:ext cx="6934200" cy="4351338"/>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27000" indent="0">
              <a:buNone/>
            </a:pPr>
            <a:r>
              <a:rPr lang="es-ES" sz="2400" b="1" dirty="0"/>
              <a:t>3D Drive</a:t>
            </a:r>
          </a:p>
          <a:p>
            <a:pPr marL="914400" indent="-317500">
              <a:lnSpc>
                <a:spcPct val="110000"/>
              </a:lnSpc>
              <a:spcBef>
                <a:spcPts val="500"/>
              </a:spcBef>
              <a:buSzPts val="1400"/>
            </a:pPr>
            <a:r>
              <a:rPr lang="en-US" sz="2000" dirty="0" err="1">
                <a:solidFill>
                  <a:srgbClr val="000000"/>
                </a:solidFill>
              </a:rPr>
              <a:t>Hodeiko</a:t>
            </a:r>
            <a:r>
              <a:rPr lang="en-US" sz="2000" dirty="0">
                <a:solidFill>
                  <a:srgbClr val="000000"/>
                </a:solidFill>
              </a:rPr>
              <a:t> </a:t>
            </a:r>
            <a:r>
              <a:rPr lang="en-US" sz="2000" dirty="0" err="1">
                <a:solidFill>
                  <a:srgbClr val="000000"/>
                </a:solidFill>
              </a:rPr>
              <a:t>biltegiratzea</a:t>
            </a:r>
            <a:r>
              <a:rPr lang="en-US" sz="2000" dirty="0">
                <a:solidFill>
                  <a:srgbClr val="000000"/>
                </a:solidFill>
              </a:rPr>
              <a:t> </a:t>
            </a:r>
            <a:r>
              <a:rPr lang="en-US" sz="2000" dirty="0" err="1">
                <a:solidFill>
                  <a:srgbClr val="000000"/>
                </a:solidFill>
              </a:rPr>
              <a:t>kudeatzeko</a:t>
            </a:r>
            <a:r>
              <a:rPr lang="en-US" sz="2000" dirty="0">
                <a:solidFill>
                  <a:srgbClr val="000000"/>
                </a:solidFill>
              </a:rPr>
              <a:t> </a:t>
            </a:r>
            <a:r>
              <a:rPr lang="en-US" sz="2000" dirty="0" err="1">
                <a:solidFill>
                  <a:srgbClr val="000000"/>
                </a:solidFill>
              </a:rPr>
              <a:t>aplikazioa</a:t>
            </a:r>
            <a:r>
              <a:rPr lang="en-US" sz="2000" dirty="0">
                <a:solidFill>
                  <a:srgbClr val="000000"/>
                </a:solidFill>
              </a:rPr>
              <a:t> da: </a:t>
            </a:r>
            <a:r>
              <a:rPr lang="en-US" sz="2000" dirty="0" err="1">
                <a:solidFill>
                  <a:srgbClr val="000000"/>
                </a:solidFill>
              </a:rPr>
              <a:t>lehenespenez</a:t>
            </a:r>
            <a:r>
              <a:rPr lang="en-US" sz="2000" dirty="0">
                <a:solidFill>
                  <a:srgbClr val="000000"/>
                </a:solidFill>
              </a:rPr>
              <a:t>, </a:t>
            </a:r>
            <a:r>
              <a:rPr lang="en-US" sz="2000" dirty="0" err="1">
                <a:solidFill>
                  <a:srgbClr val="000000"/>
                </a:solidFill>
              </a:rPr>
              <a:t>erabiltzaileak</a:t>
            </a:r>
            <a:r>
              <a:rPr lang="en-US" sz="2000" dirty="0">
                <a:solidFill>
                  <a:srgbClr val="000000"/>
                </a:solidFill>
              </a:rPr>
              <a:t> </a:t>
            </a:r>
            <a:r>
              <a:rPr lang="en-US" sz="2000" dirty="0" err="1">
                <a:solidFill>
                  <a:srgbClr val="000000"/>
                </a:solidFill>
              </a:rPr>
              <a:t>leku</a:t>
            </a:r>
            <a:r>
              <a:rPr lang="en-US" sz="2000" dirty="0">
                <a:solidFill>
                  <a:srgbClr val="000000"/>
                </a:solidFill>
              </a:rPr>
              <a:t> </a:t>
            </a:r>
            <a:r>
              <a:rPr lang="en-US" sz="2000" dirty="0" err="1">
                <a:solidFill>
                  <a:srgbClr val="000000"/>
                </a:solidFill>
              </a:rPr>
              <a:t>gutxi</a:t>
            </a:r>
            <a:r>
              <a:rPr lang="en-US" sz="2000" dirty="0">
                <a:solidFill>
                  <a:srgbClr val="000000"/>
                </a:solidFill>
              </a:rPr>
              <a:t> </a:t>
            </a:r>
            <a:r>
              <a:rPr lang="en-US" sz="2000" dirty="0" err="1">
                <a:solidFill>
                  <a:srgbClr val="000000"/>
                </a:solidFill>
              </a:rPr>
              <a:t>izango</a:t>
            </a:r>
            <a:r>
              <a:rPr lang="en-US" sz="2000" dirty="0">
                <a:solidFill>
                  <a:srgbClr val="000000"/>
                </a:solidFill>
              </a:rPr>
              <a:t> du </a:t>
            </a:r>
            <a:r>
              <a:rPr lang="en-US" sz="2000" dirty="0" err="1">
                <a:solidFill>
                  <a:srgbClr val="000000"/>
                </a:solidFill>
              </a:rPr>
              <a:t>eskuragarri</a:t>
            </a:r>
            <a:r>
              <a:rPr lang="en-US" sz="2000" dirty="0">
                <a:solidFill>
                  <a:srgbClr val="000000"/>
                </a:solidFill>
              </a:rPr>
              <a:t> 3D Experience-n.</a:t>
            </a:r>
          </a:p>
          <a:p>
            <a:pPr lvl="1">
              <a:lnSpc>
                <a:spcPct val="110000"/>
              </a:lnSpc>
            </a:pPr>
            <a:r>
              <a:rPr lang="en-US" sz="2000" dirty="0" err="1">
                <a:solidFill>
                  <a:srgbClr val="000000"/>
                </a:solidFill>
              </a:rPr>
              <a:t>Aplikazio</a:t>
            </a:r>
            <a:r>
              <a:rPr lang="en-US" sz="2000" dirty="0">
                <a:solidFill>
                  <a:srgbClr val="000000"/>
                </a:solidFill>
              </a:rPr>
              <a:t> </a:t>
            </a:r>
            <a:r>
              <a:rPr lang="en-US" sz="2000" dirty="0" err="1">
                <a:solidFill>
                  <a:srgbClr val="000000"/>
                </a:solidFill>
              </a:rPr>
              <a:t>honek</a:t>
            </a:r>
            <a:r>
              <a:rPr lang="en-US" sz="2000" dirty="0">
                <a:solidFill>
                  <a:srgbClr val="000000"/>
                </a:solidFill>
              </a:rPr>
              <a:t> </a:t>
            </a:r>
            <a:r>
              <a:rPr lang="en-US" sz="2000" dirty="0" err="1">
                <a:solidFill>
                  <a:srgbClr val="000000"/>
                </a:solidFill>
              </a:rPr>
              <a:t>beste</a:t>
            </a:r>
            <a:r>
              <a:rPr lang="en-US" sz="2000" dirty="0">
                <a:solidFill>
                  <a:srgbClr val="000000"/>
                </a:solidFill>
              </a:rPr>
              <a:t> </a:t>
            </a:r>
            <a:r>
              <a:rPr lang="en-US" sz="2000" dirty="0" err="1">
                <a:solidFill>
                  <a:srgbClr val="000000"/>
                </a:solidFill>
              </a:rPr>
              <a:t>hodeiko</a:t>
            </a:r>
            <a:r>
              <a:rPr lang="en-US" sz="2000" dirty="0">
                <a:solidFill>
                  <a:srgbClr val="000000"/>
                </a:solidFill>
              </a:rPr>
              <a:t> </a:t>
            </a:r>
            <a:r>
              <a:rPr lang="en-US" sz="2000" dirty="0" err="1">
                <a:solidFill>
                  <a:srgbClr val="000000"/>
                </a:solidFill>
              </a:rPr>
              <a:t>biltegiratze</a:t>
            </a:r>
            <a:r>
              <a:rPr lang="en-US" sz="2000" dirty="0">
                <a:solidFill>
                  <a:srgbClr val="000000"/>
                </a:solidFill>
              </a:rPr>
              <a:t> </a:t>
            </a:r>
            <a:r>
              <a:rPr lang="en-US" sz="2000" dirty="0" err="1">
                <a:solidFill>
                  <a:srgbClr val="000000"/>
                </a:solidFill>
              </a:rPr>
              <a:t>hornitzaile</a:t>
            </a:r>
            <a:r>
              <a:rPr lang="en-US" sz="2000" dirty="0">
                <a:solidFill>
                  <a:srgbClr val="000000"/>
                </a:solidFill>
              </a:rPr>
              <a:t> </a:t>
            </a:r>
            <a:r>
              <a:rPr lang="en-US" sz="2000" dirty="0" err="1">
                <a:solidFill>
                  <a:srgbClr val="000000"/>
                </a:solidFill>
              </a:rPr>
              <a:t>batzuk</a:t>
            </a:r>
            <a:r>
              <a:rPr lang="en-US" sz="2000" dirty="0">
                <a:solidFill>
                  <a:srgbClr val="000000"/>
                </a:solidFill>
              </a:rPr>
              <a:t> </a:t>
            </a:r>
            <a:r>
              <a:rPr lang="en-US" sz="2000" dirty="0" err="1">
                <a:solidFill>
                  <a:srgbClr val="000000"/>
                </a:solidFill>
              </a:rPr>
              <a:t>erabiltzeko</a:t>
            </a:r>
            <a:r>
              <a:rPr lang="en-US" sz="2000" dirty="0">
                <a:solidFill>
                  <a:srgbClr val="000000"/>
                </a:solidFill>
              </a:rPr>
              <a:t> </a:t>
            </a:r>
            <a:r>
              <a:rPr lang="en-US" sz="2000" dirty="0" err="1">
                <a:solidFill>
                  <a:srgbClr val="000000"/>
                </a:solidFill>
              </a:rPr>
              <a:t>aukera</a:t>
            </a:r>
            <a:r>
              <a:rPr lang="en-US" sz="2000" dirty="0">
                <a:solidFill>
                  <a:srgbClr val="000000"/>
                </a:solidFill>
              </a:rPr>
              <a:t> </a:t>
            </a:r>
            <a:r>
              <a:rPr lang="en-US" sz="2000" dirty="0" err="1">
                <a:solidFill>
                  <a:srgbClr val="000000"/>
                </a:solidFill>
              </a:rPr>
              <a:t>ematen</a:t>
            </a:r>
            <a:r>
              <a:rPr lang="en-US" sz="2000" dirty="0">
                <a:solidFill>
                  <a:srgbClr val="000000"/>
                </a:solidFill>
              </a:rPr>
              <a:t> du, </a:t>
            </a:r>
            <a:r>
              <a:rPr lang="en-US" sz="2000" dirty="0" err="1">
                <a:solidFill>
                  <a:srgbClr val="000000"/>
                </a:solidFill>
              </a:rPr>
              <a:t>hala</a:t>
            </a:r>
            <a:r>
              <a:rPr lang="en-US" sz="2000" dirty="0">
                <a:solidFill>
                  <a:srgbClr val="000000"/>
                </a:solidFill>
              </a:rPr>
              <a:t> </a:t>
            </a:r>
            <a:r>
              <a:rPr lang="en-US" sz="2000" dirty="0" err="1">
                <a:solidFill>
                  <a:srgbClr val="000000"/>
                </a:solidFill>
              </a:rPr>
              <a:t>nola</a:t>
            </a:r>
            <a:r>
              <a:rPr lang="en-US" sz="2000" dirty="0">
                <a:solidFill>
                  <a:srgbClr val="000000"/>
                </a:solidFill>
              </a:rPr>
              <a:t>: Box, Dropbox, Google Drive </a:t>
            </a:r>
            <a:r>
              <a:rPr lang="en-US" sz="2000" dirty="0" err="1">
                <a:solidFill>
                  <a:srgbClr val="000000"/>
                </a:solidFill>
              </a:rPr>
              <a:t>edo</a:t>
            </a:r>
            <a:r>
              <a:rPr lang="en-US" sz="2000" dirty="0">
                <a:solidFill>
                  <a:srgbClr val="000000"/>
                </a:solidFill>
              </a:rPr>
              <a:t> One Drive.</a:t>
            </a:r>
            <a:endParaRPr lang="eu" dirty="0"/>
          </a:p>
          <a:p>
            <a:pPr lvl="1">
              <a:lnSpc>
                <a:spcPct val="110000"/>
              </a:lnSpc>
            </a:pPr>
            <a:r>
              <a:rPr lang="en-US" sz="2000" dirty="0" err="1">
                <a:solidFill>
                  <a:srgbClr val="000000"/>
                </a:solidFill>
              </a:rPr>
              <a:t>Beharrezkoa</a:t>
            </a:r>
            <a:r>
              <a:rPr lang="en-US" sz="2000" dirty="0">
                <a:solidFill>
                  <a:srgbClr val="000000"/>
                </a:solidFill>
              </a:rPr>
              <a:t> da </a:t>
            </a:r>
            <a:r>
              <a:rPr lang="en-US" sz="2000" dirty="0" err="1">
                <a:solidFill>
                  <a:srgbClr val="000000"/>
                </a:solidFill>
              </a:rPr>
              <a:t>aplikazioa</a:t>
            </a:r>
            <a:r>
              <a:rPr lang="en-US" sz="2000" dirty="0">
                <a:solidFill>
                  <a:srgbClr val="000000"/>
                </a:solidFill>
              </a:rPr>
              <a:t> </a:t>
            </a:r>
            <a:r>
              <a:rPr lang="en-US" sz="2000" dirty="0" err="1">
                <a:solidFill>
                  <a:srgbClr val="000000"/>
                </a:solidFill>
              </a:rPr>
              <a:t>mahaigainean</a:t>
            </a:r>
            <a:r>
              <a:rPr lang="en-US" sz="2000" dirty="0">
                <a:solidFill>
                  <a:srgbClr val="000000"/>
                </a:solidFill>
              </a:rPr>
              <a:t> </a:t>
            </a:r>
            <a:r>
              <a:rPr lang="en-US" sz="2000" dirty="0" err="1">
                <a:solidFill>
                  <a:srgbClr val="000000"/>
                </a:solidFill>
              </a:rPr>
              <a:t>instalatzea</a:t>
            </a:r>
            <a:r>
              <a:rPr lang="en-US" sz="2000" dirty="0">
                <a:solidFill>
                  <a:srgbClr val="000000"/>
                </a:solidFill>
              </a:rPr>
              <a:t> eta </a:t>
            </a:r>
            <a:r>
              <a:rPr lang="en-US" sz="2000" dirty="0" err="1">
                <a:solidFill>
                  <a:srgbClr val="000000"/>
                </a:solidFill>
              </a:rPr>
              <a:t>nahi</a:t>
            </a:r>
            <a:r>
              <a:rPr lang="en-US" sz="2000" dirty="0">
                <a:solidFill>
                  <a:srgbClr val="000000"/>
                </a:solidFill>
              </a:rPr>
              <a:t> den </a:t>
            </a:r>
            <a:r>
              <a:rPr lang="en-US" sz="2000" dirty="0" err="1">
                <a:solidFill>
                  <a:srgbClr val="000000"/>
                </a:solidFill>
              </a:rPr>
              <a:t>hodeiko</a:t>
            </a:r>
            <a:r>
              <a:rPr lang="en-US" sz="2000" dirty="0">
                <a:solidFill>
                  <a:srgbClr val="000000"/>
                </a:solidFill>
              </a:rPr>
              <a:t> </a:t>
            </a:r>
            <a:r>
              <a:rPr lang="en-US" sz="2000" dirty="0" err="1">
                <a:solidFill>
                  <a:srgbClr val="000000"/>
                </a:solidFill>
              </a:rPr>
              <a:t>metodoarekin</a:t>
            </a:r>
            <a:r>
              <a:rPr lang="en-US" sz="2000" dirty="0">
                <a:solidFill>
                  <a:srgbClr val="000000"/>
                </a:solidFill>
              </a:rPr>
              <a:t> </a:t>
            </a:r>
            <a:r>
              <a:rPr lang="en-US" sz="2000" dirty="0" err="1">
                <a:solidFill>
                  <a:srgbClr val="000000"/>
                </a:solidFill>
              </a:rPr>
              <a:t>estekatzea</a:t>
            </a:r>
            <a:r>
              <a:rPr lang="en-US" sz="2000" dirty="0">
                <a:solidFill>
                  <a:srgbClr val="000000"/>
                </a:solidFill>
              </a:rPr>
              <a:t>. Ez da </a:t>
            </a:r>
            <a:r>
              <a:rPr lang="en-US" sz="2000" dirty="0" err="1">
                <a:solidFill>
                  <a:srgbClr val="000000"/>
                </a:solidFill>
              </a:rPr>
              <a:t>derrigorrezkoa</a:t>
            </a:r>
            <a:r>
              <a:rPr lang="en-US" sz="2000" dirty="0">
                <a:solidFill>
                  <a:srgbClr val="000000"/>
                </a:solidFill>
              </a:rPr>
              <a:t> </a:t>
            </a:r>
            <a:r>
              <a:rPr lang="en-US" sz="2000" dirty="0" err="1">
                <a:solidFill>
                  <a:srgbClr val="000000"/>
                </a:solidFill>
              </a:rPr>
              <a:t>mahaigaineko</a:t>
            </a:r>
            <a:r>
              <a:rPr lang="en-US" sz="2000" dirty="0">
                <a:solidFill>
                  <a:srgbClr val="000000"/>
                </a:solidFill>
              </a:rPr>
              <a:t> </a:t>
            </a:r>
            <a:r>
              <a:rPr lang="en-US" sz="2000" dirty="0" err="1">
                <a:solidFill>
                  <a:srgbClr val="000000"/>
                </a:solidFill>
              </a:rPr>
              <a:t>gehigarria</a:t>
            </a:r>
            <a:r>
              <a:rPr lang="en-US" sz="2000" dirty="0">
                <a:solidFill>
                  <a:srgbClr val="000000"/>
                </a:solidFill>
              </a:rPr>
              <a:t> </a:t>
            </a:r>
            <a:r>
              <a:rPr lang="en-US" sz="2000" dirty="0" err="1">
                <a:solidFill>
                  <a:srgbClr val="000000"/>
                </a:solidFill>
              </a:rPr>
              <a:t>instalatzea</a:t>
            </a:r>
            <a:r>
              <a:rPr lang="en-US" sz="2000" dirty="0">
                <a:solidFill>
                  <a:srgbClr val="000000"/>
                </a:solidFill>
              </a:rPr>
              <a:t>.</a:t>
            </a:r>
            <a:endParaRPr lang="es-ES" dirty="0"/>
          </a:p>
          <a:p>
            <a:pPr lvl="1">
              <a:lnSpc>
                <a:spcPct val="110000"/>
              </a:lnSpc>
            </a:pPr>
            <a:r>
              <a:rPr lang="en-US" sz="2000" dirty="0" err="1">
                <a:solidFill>
                  <a:srgbClr val="000000"/>
                </a:solidFill>
              </a:rPr>
              <a:t>Instalazioa</a:t>
            </a:r>
            <a:r>
              <a:rPr lang="en-US" sz="2000" dirty="0">
                <a:solidFill>
                  <a:srgbClr val="000000"/>
                </a:solidFill>
              </a:rPr>
              <a:t> 3D Experience </a:t>
            </a:r>
            <a:r>
              <a:rPr lang="en-US" sz="2000" dirty="0" err="1">
                <a:solidFill>
                  <a:srgbClr val="000000"/>
                </a:solidFill>
              </a:rPr>
              <a:t>kokapenean</a:t>
            </a:r>
            <a:r>
              <a:rPr lang="en-US" sz="2000" dirty="0">
                <a:solidFill>
                  <a:srgbClr val="000000"/>
                </a:solidFill>
              </a:rPr>
              <a:t> </a:t>
            </a:r>
            <a:r>
              <a:rPr lang="en-US" sz="2000" dirty="0" err="1">
                <a:solidFill>
                  <a:srgbClr val="000000"/>
                </a:solidFill>
              </a:rPr>
              <a:t>eskaintzen</a:t>
            </a:r>
            <a:r>
              <a:rPr lang="en-US" sz="2000" dirty="0">
                <a:solidFill>
                  <a:srgbClr val="000000"/>
                </a:solidFill>
              </a:rPr>
              <a:t> da.</a:t>
            </a:r>
            <a:endParaRPr lang="es-ES" dirty="0"/>
          </a:p>
          <a:p>
            <a:pPr lvl="1">
              <a:lnSpc>
                <a:spcPct val="110000"/>
              </a:lnSpc>
            </a:pPr>
            <a:r>
              <a:rPr lang="en-US" sz="2000" dirty="0" err="1">
                <a:solidFill>
                  <a:srgbClr val="000000"/>
                </a:solidFill>
              </a:rPr>
              <a:t>Azkenik</a:t>
            </a:r>
            <a:r>
              <a:rPr lang="en-US" sz="2000" dirty="0">
                <a:solidFill>
                  <a:srgbClr val="000000"/>
                </a:solidFill>
              </a:rPr>
              <a:t>, </a:t>
            </a:r>
            <a:r>
              <a:rPr lang="en-US" sz="2000" dirty="0" err="1">
                <a:solidFill>
                  <a:srgbClr val="000000"/>
                </a:solidFill>
              </a:rPr>
              <a:t>dokumentuak</a:t>
            </a:r>
            <a:r>
              <a:rPr lang="en-US" sz="2000" dirty="0">
                <a:solidFill>
                  <a:srgbClr val="000000"/>
                </a:solidFill>
              </a:rPr>
              <a:t> </a:t>
            </a:r>
            <a:r>
              <a:rPr lang="en-US" sz="2000" dirty="0" err="1">
                <a:solidFill>
                  <a:srgbClr val="000000"/>
                </a:solidFill>
              </a:rPr>
              <a:t>menua</a:t>
            </a:r>
            <a:r>
              <a:rPr lang="en-US" sz="2000" dirty="0">
                <a:solidFill>
                  <a:srgbClr val="000000"/>
                </a:solidFill>
              </a:rPr>
              <a:t> </a:t>
            </a:r>
            <a:r>
              <a:rPr lang="en-US" sz="2000" dirty="0" err="1">
                <a:solidFill>
                  <a:srgbClr val="000000"/>
                </a:solidFill>
              </a:rPr>
              <a:t>erabiliz</a:t>
            </a:r>
            <a:r>
              <a:rPr lang="en-US" sz="2000" dirty="0">
                <a:solidFill>
                  <a:srgbClr val="000000"/>
                </a:solidFill>
              </a:rPr>
              <a:t> </a:t>
            </a:r>
            <a:r>
              <a:rPr lang="en-US" sz="2000" dirty="0" err="1">
                <a:solidFill>
                  <a:srgbClr val="000000"/>
                </a:solidFill>
              </a:rPr>
              <a:t>edo</a:t>
            </a:r>
            <a:r>
              <a:rPr lang="en-US" sz="2000" dirty="0">
                <a:solidFill>
                  <a:srgbClr val="000000"/>
                </a:solidFill>
              </a:rPr>
              <a:t> </a:t>
            </a:r>
            <a:r>
              <a:rPr lang="en-US" sz="2000" dirty="0" err="1">
                <a:solidFill>
                  <a:srgbClr val="000000"/>
                </a:solidFill>
              </a:rPr>
              <a:t>definitutako</a:t>
            </a:r>
            <a:r>
              <a:rPr lang="en-US" sz="2000" dirty="0">
                <a:solidFill>
                  <a:srgbClr val="000000"/>
                </a:solidFill>
              </a:rPr>
              <a:t> </a:t>
            </a:r>
            <a:r>
              <a:rPr lang="en-US" sz="2000" dirty="0" err="1">
                <a:solidFill>
                  <a:srgbClr val="000000"/>
                </a:solidFill>
              </a:rPr>
              <a:t>eremuan</a:t>
            </a:r>
            <a:r>
              <a:rPr lang="en-US" sz="2000" dirty="0">
                <a:solidFill>
                  <a:srgbClr val="000000"/>
                </a:solidFill>
              </a:rPr>
              <a:t> </a:t>
            </a:r>
            <a:r>
              <a:rPr lang="en-US" sz="2000" dirty="0" err="1">
                <a:solidFill>
                  <a:srgbClr val="000000"/>
                </a:solidFill>
              </a:rPr>
              <a:t>arrastatu</a:t>
            </a:r>
            <a:r>
              <a:rPr lang="en-US" sz="2000" dirty="0">
                <a:solidFill>
                  <a:srgbClr val="000000"/>
                </a:solidFill>
              </a:rPr>
              <a:t> eta </a:t>
            </a:r>
            <a:r>
              <a:rPr lang="en-US" sz="2000" dirty="0" err="1">
                <a:solidFill>
                  <a:srgbClr val="000000"/>
                </a:solidFill>
              </a:rPr>
              <a:t>jaregin</a:t>
            </a:r>
            <a:r>
              <a:rPr lang="en-US" sz="2000" dirty="0">
                <a:solidFill>
                  <a:srgbClr val="000000"/>
                </a:solidFill>
              </a:rPr>
              <a:t> </a:t>
            </a:r>
            <a:r>
              <a:rPr lang="en-US" sz="2000" dirty="0" err="1">
                <a:solidFill>
                  <a:srgbClr val="000000"/>
                </a:solidFill>
              </a:rPr>
              <a:t>erabiliz</a:t>
            </a:r>
            <a:r>
              <a:rPr lang="en-US" sz="2000" dirty="0">
                <a:solidFill>
                  <a:srgbClr val="000000"/>
                </a:solidFill>
              </a:rPr>
              <a:t> </a:t>
            </a:r>
            <a:r>
              <a:rPr lang="en-US" sz="2000" dirty="0" err="1">
                <a:solidFill>
                  <a:srgbClr val="000000"/>
                </a:solidFill>
              </a:rPr>
              <a:t>gehi</a:t>
            </a:r>
            <a:r>
              <a:rPr lang="en-US" sz="2000" dirty="0">
                <a:solidFill>
                  <a:srgbClr val="000000"/>
                </a:solidFill>
              </a:rPr>
              <a:t> </a:t>
            </a:r>
            <a:r>
              <a:rPr lang="en-US" sz="2000" dirty="0" err="1">
                <a:solidFill>
                  <a:srgbClr val="000000"/>
                </a:solidFill>
              </a:rPr>
              <a:t>daitezke</a:t>
            </a:r>
            <a:r>
              <a:rPr lang="en-US" sz="2000" dirty="0">
                <a:solidFill>
                  <a:srgbClr val="000000"/>
                </a:solidFill>
              </a:rPr>
              <a:t>.</a:t>
            </a:r>
            <a:endParaRPr lang="eu" dirty="0"/>
          </a:p>
          <a:p>
            <a:pPr lvl="1">
              <a:lnSpc>
                <a:spcPct val="110000"/>
              </a:lnSpc>
            </a:pPr>
            <a:r>
              <a:rPr lang="en-US" sz="2000" dirty="0">
                <a:solidFill>
                  <a:srgbClr val="000000"/>
                </a:solidFill>
              </a:rPr>
              <a:t>Oso </a:t>
            </a:r>
            <a:r>
              <a:rPr lang="en-US" sz="2000" dirty="0" err="1">
                <a:solidFill>
                  <a:srgbClr val="000000"/>
                </a:solidFill>
              </a:rPr>
              <a:t>praktikoa</a:t>
            </a:r>
            <a:r>
              <a:rPr lang="en-US" sz="2000" dirty="0">
                <a:solidFill>
                  <a:srgbClr val="000000"/>
                </a:solidFill>
              </a:rPr>
              <a:t> da </a:t>
            </a:r>
            <a:r>
              <a:rPr lang="en-US" sz="2000" dirty="0" err="1">
                <a:solidFill>
                  <a:srgbClr val="000000"/>
                </a:solidFill>
              </a:rPr>
              <a:t>dokumentuak</a:t>
            </a:r>
            <a:r>
              <a:rPr lang="en-US" sz="2000" dirty="0">
                <a:solidFill>
                  <a:srgbClr val="000000"/>
                </a:solidFill>
              </a:rPr>
              <a:t> </a:t>
            </a:r>
            <a:r>
              <a:rPr lang="en-US" sz="2000" dirty="0" err="1">
                <a:solidFill>
                  <a:srgbClr val="000000"/>
                </a:solidFill>
              </a:rPr>
              <a:t>partekatzeko</a:t>
            </a:r>
            <a:r>
              <a:rPr lang="en-US" sz="2000" dirty="0">
                <a:solidFill>
                  <a:srgbClr val="000000"/>
                </a:solidFill>
              </a:rPr>
              <a:t>.</a:t>
            </a:r>
            <a:endParaRPr lang="en-US" dirty="0"/>
          </a:p>
        </p:txBody>
      </p:sp>
      <p:pic>
        <p:nvPicPr>
          <p:cNvPr id="10" name="Imagen 9"/>
          <p:cNvPicPr>
            <a:picLocks noChangeAspect="1"/>
          </p:cNvPicPr>
          <p:nvPr/>
        </p:nvPicPr>
        <p:blipFill>
          <a:blip r:embed="rId3"/>
          <a:stretch>
            <a:fillRect/>
          </a:stretch>
        </p:blipFill>
        <p:spPr>
          <a:xfrm>
            <a:off x="7641772" y="2136710"/>
            <a:ext cx="4440044" cy="3265813"/>
          </a:xfrm>
          <a:prstGeom prst="rect">
            <a:avLst/>
          </a:prstGeom>
          <a:ln>
            <a:solidFill>
              <a:srgbClr val="0070C0"/>
            </a:solidFill>
          </a:ln>
        </p:spPr>
      </p:pic>
    </p:spTree>
    <p:extLst>
      <p:ext uri="{BB962C8B-B14F-4D97-AF65-F5344CB8AC3E}">
        <p14:creationId xmlns:p14="http://schemas.microsoft.com/office/powerpoint/2010/main" val="1875762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r>
              <a:rPr lang="es-ES" dirty="0"/>
              <a:t>App </a:t>
            </a:r>
            <a:r>
              <a:rPr lang="es-ES" dirty="0" err="1"/>
              <a:t>erabilgarriak</a:t>
            </a:r>
            <a:endParaRPr lang="en-GB" dirty="0" err="1">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7" name="Marcador de contenido 2"/>
          <p:cNvSpPr txBox="1">
            <a:spLocks/>
          </p:cNvSpPr>
          <p:nvPr/>
        </p:nvSpPr>
        <p:spPr>
          <a:xfrm>
            <a:off x="623596" y="1433739"/>
            <a:ext cx="1089037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27000" indent="0">
              <a:buNone/>
            </a:pPr>
            <a:r>
              <a:rPr lang="es-ES" sz="2400" b="1" dirty="0"/>
              <a:t>3D Drive</a:t>
            </a:r>
          </a:p>
          <a:p>
            <a:pPr lvl="1"/>
            <a:r>
              <a:rPr lang="en-US" sz="2000" dirty="0">
                <a:solidFill>
                  <a:srgbClr val="000000"/>
                </a:solidFill>
              </a:rPr>
              <a:t>3D </a:t>
            </a:r>
            <a:r>
              <a:rPr lang="en-US" sz="2000" dirty="0" err="1">
                <a:solidFill>
                  <a:srgbClr val="000000"/>
                </a:solidFill>
              </a:rPr>
              <a:t>unitatea</a:t>
            </a:r>
            <a:r>
              <a:rPr lang="en-US" sz="2000" dirty="0">
                <a:solidFill>
                  <a:srgbClr val="000000"/>
                </a:solidFill>
              </a:rPr>
              <a:t> bi </a:t>
            </a:r>
            <a:r>
              <a:rPr lang="en-US" sz="2000" dirty="0" err="1">
                <a:solidFill>
                  <a:srgbClr val="000000"/>
                </a:solidFill>
              </a:rPr>
              <a:t>lekutatik</a:t>
            </a:r>
            <a:r>
              <a:rPr lang="en-US" sz="2000" dirty="0">
                <a:solidFill>
                  <a:srgbClr val="000000"/>
                </a:solidFill>
              </a:rPr>
              <a:t> </a:t>
            </a:r>
            <a:r>
              <a:rPr lang="en-US" sz="2000" dirty="0" err="1">
                <a:solidFill>
                  <a:srgbClr val="000000"/>
                </a:solidFill>
              </a:rPr>
              <a:t>eskuragarri</a:t>
            </a:r>
            <a:r>
              <a:rPr lang="en-US" sz="2000" dirty="0">
                <a:solidFill>
                  <a:srgbClr val="000000"/>
                </a:solidFill>
              </a:rPr>
              <a:t> dago </a:t>
            </a:r>
            <a:r>
              <a:rPr lang="en-US" sz="2000" dirty="0" err="1">
                <a:solidFill>
                  <a:srgbClr val="000000"/>
                </a:solidFill>
              </a:rPr>
              <a:t>aplikazioaren</a:t>
            </a:r>
            <a:r>
              <a:rPr lang="en-US" sz="2000" dirty="0">
                <a:solidFill>
                  <a:srgbClr val="000000"/>
                </a:solidFill>
              </a:rPr>
              <a:t> </a:t>
            </a:r>
            <a:r>
              <a:rPr lang="en-US" sz="2000" dirty="0" err="1">
                <a:solidFill>
                  <a:srgbClr val="000000"/>
                </a:solidFill>
              </a:rPr>
              <a:t>menutik</a:t>
            </a:r>
            <a:r>
              <a:rPr lang="en-US" sz="2000" dirty="0">
                <a:solidFill>
                  <a:srgbClr val="000000"/>
                </a:solidFill>
              </a:rPr>
              <a:t> </a:t>
            </a:r>
            <a:r>
              <a:rPr lang="en-US" sz="2000" dirty="0" err="1">
                <a:solidFill>
                  <a:srgbClr val="000000"/>
                </a:solidFill>
              </a:rPr>
              <a:t>edo</a:t>
            </a:r>
            <a:r>
              <a:rPr lang="en-US" sz="2000" dirty="0">
                <a:solidFill>
                  <a:srgbClr val="000000"/>
                </a:solidFill>
              </a:rPr>
              <a:t> </a:t>
            </a:r>
            <a:r>
              <a:rPr lang="en-US" sz="2000" dirty="0" err="1">
                <a:solidFill>
                  <a:srgbClr val="000000"/>
                </a:solidFill>
              </a:rPr>
              <a:t>hurrengo</a:t>
            </a:r>
            <a:r>
              <a:rPr lang="en-US" sz="2000" dirty="0">
                <a:solidFill>
                  <a:srgbClr val="000000"/>
                </a:solidFill>
              </a:rPr>
              <a:t> </a:t>
            </a:r>
            <a:r>
              <a:rPr lang="en-US" sz="2000" dirty="0" err="1">
                <a:solidFill>
                  <a:srgbClr val="000000"/>
                </a:solidFill>
              </a:rPr>
              <a:t>lasterbidetik</a:t>
            </a:r>
            <a:r>
              <a:rPr lang="en-US" sz="2000" dirty="0"/>
              <a:t>.</a:t>
            </a:r>
            <a:endParaRPr lang="es-ES" sz="2000" dirty="0"/>
          </a:p>
        </p:txBody>
      </p:sp>
      <p:pic>
        <p:nvPicPr>
          <p:cNvPr id="6" name="Imagen 5"/>
          <p:cNvPicPr>
            <a:picLocks noChangeAspect="1"/>
          </p:cNvPicPr>
          <p:nvPr/>
        </p:nvPicPr>
        <p:blipFill>
          <a:blip r:embed="rId3"/>
          <a:stretch>
            <a:fillRect/>
          </a:stretch>
        </p:blipFill>
        <p:spPr>
          <a:xfrm>
            <a:off x="1012231" y="2805344"/>
            <a:ext cx="10427099" cy="3417254"/>
          </a:xfrm>
          <a:prstGeom prst="rect">
            <a:avLst/>
          </a:prstGeom>
          <a:ln>
            <a:solidFill>
              <a:srgbClr val="0070C0"/>
            </a:solidFill>
          </a:ln>
        </p:spPr>
      </p:pic>
    </p:spTree>
    <p:extLst>
      <p:ext uri="{BB962C8B-B14F-4D97-AF65-F5344CB8AC3E}">
        <p14:creationId xmlns:p14="http://schemas.microsoft.com/office/powerpoint/2010/main" val="170322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r>
              <a:rPr lang="es-ES" dirty="0"/>
              <a:t>App </a:t>
            </a:r>
            <a:r>
              <a:rPr lang="es-ES" dirty="0" err="1"/>
              <a:t>erabilgarriak</a:t>
            </a: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7" name="Marcador de contenido 2"/>
          <p:cNvSpPr txBox="1">
            <a:spLocks/>
          </p:cNvSpPr>
          <p:nvPr/>
        </p:nvSpPr>
        <p:spPr>
          <a:xfrm>
            <a:off x="623597" y="1433739"/>
            <a:ext cx="6113106"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s-ES" sz="2400" b="1" dirty="0"/>
              <a:t>3D </a:t>
            </a:r>
            <a:r>
              <a:rPr lang="en-GB" sz="2400" b="1" dirty="0" err="1"/>
              <a:t>Swym</a:t>
            </a:r>
            <a:endParaRPr lang="en-GB" sz="2400" b="1" dirty="0"/>
          </a:p>
          <a:p>
            <a:pPr lvl="1"/>
            <a:r>
              <a:rPr lang="en-US" sz="2000" dirty="0" err="1">
                <a:solidFill>
                  <a:srgbClr val="000000"/>
                </a:solidFill>
              </a:rPr>
              <a:t>Komunitateak</a:t>
            </a:r>
            <a:r>
              <a:rPr lang="en-US" sz="2000" dirty="0">
                <a:solidFill>
                  <a:srgbClr val="000000"/>
                </a:solidFill>
              </a:rPr>
              <a:t> </a:t>
            </a:r>
            <a:r>
              <a:rPr lang="en-US" sz="2000" dirty="0" err="1">
                <a:solidFill>
                  <a:srgbClr val="000000"/>
                </a:solidFill>
              </a:rPr>
              <a:t>jarraitu</a:t>
            </a:r>
            <a:r>
              <a:rPr lang="en-US" sz="2000" dirty="0">
                <a:solidFill>
                  <a:srgbClr val="000000"/>
                </a:solidFill>
              </a:rPr>
              <a:t> eta </a:t>
            </a:r>
            <a:r>
              <a:rPr lang="en-US" sz="2000" dirty="0" err="1">
                <a:solidFill>
                  <a:srgbClr val="000000"/>
                </a:solidFill>
              </a:rPr>
              <a:t>erabiltzeko</a:t>
            </a:r>
            <a:r>
              <a:rPr lang="en-US" sz="2000" dirty="0">
                <a:solidFill>
                  <a:srgbClr val="000000"/>
                </a:solidFill>
              </a:rPr>
              <a:t> </a:t>
            </a:r>
            <a:r>
              <a:rPr lang="en-US" sz="2000" dirty="0" err="1">
                <a:solidFill>
                  <a:srgbClr val="000000"/>
                </a:solidFill>
              </a:rPr>
              <a:t>erabiltzen</a:t>
            </a:r>
            <a:r>
              <a:rPr lang="en-US" sz="2000" dirty="0">
                <a:solidFill>
                  <a:srgbClr val="000000"/>
                </a:solidFill>
              </a:rPr>
              <a:t> da .
</a:t>
            </a:r>
            <a:r>
              <a:rPr lang="en-US" sz="2000" dirty="0" err="1">
                <a:solidFill>
                  <a:srgbClr val="000000"/>
                </a:solidFill>
              </a:rPr>
              <a:t>Komunitateak</a:t>
            </a:r>
            <a:r>
              <a:rPr lang="en-US" sz="2000" dirty="0">
                <a:solidFill>
                  <a:srgbClr val="000000"/>
                </a:solidFill>
              </a:rPr>
              <a:t> gai </a:t>
            </a:r>
            <a:r>
              <a:rPr lang="en-US" sz="2000" dirty="0" err="1">
                <a:solidFill>
                  <a:srgbClr val="000000"/>
                </a:solidFill>
              </a:rPr>
              <a:t>baten</a:t>
            </a:r>
            <a:r>
              <a:rPr lang="en-US" sz="2000" dirty="0">
                <a:solidFill>
                  <a:srgbClr val="000000"/>
                </a:solidFill>
              </a:rPr>
              <a:t> </a:t>
            </a:r>
            <a:r>
              <a:rPr lang="en-US" sz="2000" dirty="0" err="1">
                <a:solidFill>
                  <a:srgbClr val="000000"/>
                </a:solidFill>
              </a:rPr>
              <a:t>bidez</a:t>
            </a:r>
            <a:r>
              <a:rPr lang="en-US" sz="2000" dirty="0">
                <a:solidFill>
                  <a:srgbClr val="000000"/>
                </a:solidFill>
              </a:rPr>
              <a:t> </a:t>
            </a:r>
            <a:r>
              <a:rPr lang="en-US" sz="2000" dirty="0" err="1">
                <a:solidFill>
                  <a:srgbClr val="000000"/>
                </a:solidFill>
              </a:rPr>
              <a:t>lotutako</a:t>
            </a:r>
            <a:r>
              <a:rPr lang="en-US" sz="2000" dirty="0">
                <a:solidFill>
                  <a:srgbClr val="000000"/>
                </a:solidFill>
              </a:rPr>
              <a:t> </a:t>
            </a:r>
            <a:r>
              <a:rPr lang="en-US" sz="2000" dirty="0" err="1">
                <a:solidFill>
                  <a:srgbClr val="000000"/>
                </a:solidFill>
              </a:rPr>
              <a:t>erabiltzaile</a:t>
            </a:r>
            <a:r>
              <a:rPr lang="en-US" sz="2000" dirty="0">
                <a:solidFill>
                  <a:srgbClr val="000000"/>
                </a:solidFill>
              </a:rPr>
              <a:t> </a:t>
            </a:r>
            <a:r>
              <a:rPr lang="en-US" sz="2000" dirty="0" err="1">
                <a:solidFill>
                  <a:srgbClr val="000000"/>
                </a:solidFill>
              </a:rPr>
              <a:t>taldeak</a:t>
            </a:r>
            <a:r>
              <a:rPr lang="en-US" sz="2000" dirty="0">
                <a:solidFill>
                  <a:srgbClr val="000000"/>
                </a:solidFill>
              </a:rPr>
              <a:t> </a:t>
            </a:r>
            <a:r>
              <a:rPr lang="en-US" sz="2000" dirty="0" err="1">
                <a:solidFill>
                  <a:srgbClr val="000000"/>
                </a:solidFill>
              </a:rPr>
              <a:t>dira</a:t>
            </a:r>
            <a:r>
              <a:rPr lang="en-US" sz="2000" dirty="0">
                <a:solidFill>
                  <a:srgbClr val="000000"/>
                </a:solidFill>
              </a:rPr>
              <a:t>. (</a:t>
            </a:r>
            <a:r>
              <a:rPr lang="en-US" sz="2000" dirty="0" err="1">
                <a:solidFill>
                  <a:srgbClr val="000000"/>
                </a:solidFill>
              </a:rPr>
              <a:t>Proiektua</a:t>
            </a:r>
            <a:r>
              <a:rPr lang="en-US" sz="2000" dirty="0">
                <a:solidFill>
                  <a:srgbClr val="000000"/>
                </a:solidFill>
              </a:rPr>
              <a:t>, </a:t>
            </a:r>
            <a:r>
              <a:rPr lang="en-US" sz="2000" dirty="0" err="1">
                <a:solidFill>
                  <a:srgbClr val="000000"/>
                </a:solidFill>
              </a:rPr>
              <a:t>produktua</a:t>
            </a:r>
            <a:r>
              <a:rPr lang="en-US" sz="2000" dirty="0">
                <a:solidFill>
                  <a:srgbClr val="000000"/>
                </a:solidFill>
              </a:rPr>
              <a:t>…) </a:t>
            </a:r>
            <a:r>
              <a:rPr lang="en-US" sz="2000" dirty="0" err="1">
                <a:solidFill>
                  <a:srgbClr val="000000"/>
                </a:solidFill>
              </a:rPr>
              <a:t>Erabiltzaile</a:t>
            </a:r>
            <a:r>
              <a:rPr lang="en-US" sz="2000" dirty="0">
                <a:solidFill>
                  <a:srgbClr val="000000"/>
                </a:solidFill>
              </a:rPr>
              <a:t> bat </a:t>
            </a:r>
            <a:r>
              <a:rPr lang="en-US" sz="2000" dirty="0" err="1">
                <a:solidFill>
                  <a:srgbClr val="000000"/>
                </a:solidFill>
              </a:rPr>
              <a:t>gonbidatu</a:t>
            </a:r>
            <a:r>
              <a:rPr lang="en-US" sz="2000" dirty="0">
                <a:solidFill>
                  <a:srgbClr val="000000"/>
                </a:solidFill>
              </a:rPr>
              <a:t> </a:t>
            </a:r>
            <a:r>
              <a:rPr lang="en-US" sz="2000" dirty="0" err="1">
                <a:solidFill>
                  <a:srgbClr val="000000"/>
                </a:solidFill>
              </a:rPr>
              <a:t>daiteke</a:t>
            </a:r>
            <a:r>
              <a:rPr lang="en-US" sz="2000" dirty="0">
                <a:solidFill>
                  <a:srgbClr val="000000"/>
                </a:solidFill>
              </a:rPr>
              <a:t> </a:t>
            </a:r>
            <a:r>
              <a:rPr lang="en-US" sz="2000" dirty="0" err="1">
                <a:solidFill>
                  <a:srgbClr val="000000"/>
                </a:solidFill>
              </a:rPr>
              <a:t>soilik</a:t>
            </a:r>
            <a:r>
              <a:rPr lang="en-US" sz="2000" dirty="0">
                <a:solidFill>
                  <a:srgbClr val="000000"/>
                </a:solidFill>
              </a:rPr>
              <a:t> </a:t>
            </a:r>
            <a:r>
              <a:rPr lang="en-US" sz="2000" dirty="0" err="1">
                <a:solidFill>
                  <a:srgbClr val="000000"/>
                </a:solidFill>
              </a:rPr>
              <a:t>komunitateetara</a:t>
            </a:r>
            <a:r>
              <a:rPr lang="en-US" sz="2000" dirty="0">
                <a:solidFill>
                  <a:srgbClr val="000000"/>
                </a:solidFill>
              </a:rPr>
              <a:t>. </a:t>
            </a:r>
            <a:r>
              <a:rPr lang="en-US" sz="2000" dirty="0" err="1">
                <a:solidFill>
                  <a:srgbClr val="000000"/>
                </a:solidFill>
              </a:rPr>
              <a:t>Erabiltzaile</a:t>
            </a:r>
            <a:r>
              <a:rPr lang="en-US" sz="2000" dirty="0">
                <a:solidFill>
                  <a:srgbClr val="000000"/>
                </a:solidFill>
              </a:rPr>
              <a:t> </a:t>
            </a:r>
            <a:r>
              <a:rPr lang="en-US" sz="2000" dirty="0" err="1">
                <a:solidFill>
                  <a:srgbClr val="000000"/>
                </a:solidFill>
              </a:rPr>
              <a:t>orokor</a:t>
            </a:r>
            <a:r>
              <a:rPr lang="en-US" sz="2000" dirty="0">
                <a:solidFill>
                  <a:srgbClr val="000000"/>
                </a:solidFill>
              </a:rPr>
              <a:t> </a:t>
            </a:r>
            <a:r>
              <a:rPr lang="en-US" sz="2000" dirty="0" err="1">
                <a:solidFill>
                  <a:srgbClr val="000000"/>
                </a:solidFill>
              </a:rPr>
              <a:t>batek</a:t>
            </a:r>
            <a:r>
              <a:rPr lang="en-US" sz="2000" dirty="0">
                <a:solidFill>
                  <a:srgbClr val="000000"/>
                </a:solidFill>
              </a:rPr>
              <a:t> </a:t>
            </a:r>
            <a:r>
              <a:rPr lang="en-US" sz="2000" dirty="0" err="1">
                <a:solidFill>
                  <a:srgbClr val="000000"/>
                </a:solidFill>
              </a:rPr>
              <a:t>ezin</a:t>
            </a:r>
            <a:r>
              <a:rPr lang="en-US" sz="2000" dirty="0">
                <a:solidFill>
                  <a:srgbClr val="000000"/>
                </a:solidFill>
              </a:rPr>
              <a:t> du </a:t>
            </a:r>
            <a:r>
              <a:rPr lang="en-US" sz="2000" dirty="0" err="1">
                <a:solidFill>
                  <a:srgbClr val="000000"/>
                </a:solidFill>
              </a:rPr>
              <a:t>komunitate</a:t>
            </a:r>
            <a:r>
              <a:rPr lang="en-US" sz="2000" dirty="0">
                <a:solidFill>
                  <a:srgbClr val="000000"/>
                </a:solidFill>
              </a:rPr>
              <a:t> </a:t>
            </a:r>
            <a:r>
              <a:rPr lang="en-US" sz="2000" dirty="0" err="1">
                <a:solidFill>
                  <a:srgbClr val="000000"/>
                </a:solidFill>
              </a:rPr>
              <a:t>berri</a:t>
            </a:r>
            <a:r>
              <a:rPr lang="en-US" sz="2000" dirty="0">
                <a:solidFill>
                  <a:srgbClr val="000000"/>
                </a:solidFill>
              </a:rPr>
              <a:t> bat </a:t>
            </a:r>
            <a:r>
              <a:rPr lang="en-US" sz="2000" dirty="0" err="1">
                <a:solidFill>
                  <a:srgbClr val="000000"/>
                </a:solidFill>
              </a:rPr>
              <a:t>ireki</a:t>
            </a:r>
            <a:r>
              <a:rPr lang="en-US" sz="2000" dirty="0">
                <a:solidFill>
                  <a:srgbClr val="000000"/>
                </a:solidFill>
              </a:rPr>
              <a:t>, </a:t>
            </a:r>
            <a:r>
              <a:rPr lang="en-US" sz="2000" dirty="0" err="1">
                <a:solidFill>
                  <a:srgbClr val="000000"/>
                </a:solidFill>
              </a:rPr>
              <a:t>baina</a:t>
            </a:r>
            <a:r>
              <a:rPr lang="en-US" sz="2000" dirty="0">
                <a:solidFill>
                  <a:srgbClr val="000000"/>
                </a:solidFill>
              </a:rPr>
              <a:t> </a:t>
            </a:r>
            <a:r>
              <a:rPr lang="en-US" sz="2000" dirty="0" err="1">
                <a:solidFill>
                  <a:srgbClr val="000000"/>
                </a:solidFill>
              </a:rPr>
              <a:t>administratzaileari</a:t>
            </a:r>
            <a:r>
              <a:rPr lang="en-US" sz="2000" dirty="0">
                <a:solidFill>
                  <a:srgbClr val="000000"/>
                </a:solidFill>
              </a:rPr>
              <a:t> </a:t>
            </a:r>
            <a:r>
              <a:rPr lang="en-US" sz="2000" dirty="0" err="1">
                <a:solidFill>
                  <a:srgbClr val="000000"/>
                </a:solidFill>
              </a:rPr>
              <a:t>proposatu</a:t>
            </a:r>
            <a:r>
              <a:rPr lang="en-US" sz="2000" dirty="0">
                <a:solidFill>
                  <a:srgbClr val="000000"/>
                </a:solidFill>
              </a:rPr>
              <a:t> </a:t>
            </a:r>
            <a:r>
              <a:rPr lang="en-US" sz="2000" dirty="0" err="1">
                <a:solidFill>
                  <a:srgbClr val="000000"/>
                </a:solidFill>
              </a:rPr>
              <a:t>diezaioke</a:t>
            </a:r>
            <a:r>
              <a:rPr lang="en-US" sz="2000" dirty="0">
                <a:solidFill>
                  <a:srgbClr val="000000"/>
                </a:solidFill>
              </a:rPr>
              <a:t>.</a:t>
            </a:r>
          </a:p>
        </p:txBody>
      </p:sp>
      <p:pic>
        <p:nvPicPr>
          <p:cNvPr id="8" name="Imagen 7"/>
          <p:cNvPicPr>
            <a:picLocks noChangeAspect="1"/>
          </p:cNvPicPr>
          <p:nvPr/>
        </p:nvPicPr>
        <p:blipFill>
          <a:blip r:embed="rId3"/>
          <a:stretch>
            <a:fillRect/>
          </a:stretch>
        </p:blipFill>
        <p:spPr>
          <a:xfrm>
            <a:off x="7423264" y="1776317"/>
            <a:ext cx="3937240" cy="4155558"/>
          </a:xfrm>
          <a:prstGeom prst="rect">
            <a:avLst/>
          </a:prstGeom>
          <a:ln>
            <a:solidFill>
              <a:srgbClr val="0070C0"/>
            </a:solidFill>
          </a:ln>
        </p:spPr>
      </p:pic>
    </p:spTree>
    <p:extLst>
      <p:ext uri="{BB962C8B-B14F-4D97-AF65-F5344CB8AC3E}">
        <p14:creationId xmlns:p14="http://schemas.microsoft.com/office/powerpoint/2010/main" val="762193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r>
              <a:rPr lang="es-ES" dirty="0"/>
              <a:t>App </a:t>
            </a:r>
            <a:r>
              <a:rPr lang="es-ES" dirty="0" err="1"/>
              <a:t>erabilgarriak</a:t>
            </a: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7" name="Marcador de contenido 2"/>
          <p:cNvSpPr txBox="1">
            <a:spLocks/>
          </p:cNvSpPr>
          <p:nvPr/>
        </p:nvSpPr>
        <p:spPr>
          <a:xfrm>
            <a:off x="623597" y="1433739"/>
            <a:ext cx="6113106"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s-ES" sz="2400" b="1" dirty="0"/>
              <a:t>3D </a:t>
            </a:r>
            <a:r>
              <a:rPr lang="en-GB" sz="2400" b="1" dirty="0" err="1"/>
              <a:t>Swym</a:t>
            </a:r>
            <a:endParaRPr lang="en-GB" sz="2400" b="1" dirty="0"/>
          </a:p>
          <a:p>
            <a:endParaRPr lang="en-GB" sz="2400" b="1" dirty="0"/>
          </a:p>
          <a:p>
            <a:pPr marL="914400" indent="-317500">
              <a:spcBef>
                <a:spcPts val="500"/>
              </a:spcBef>
              <a:buSzPts val="1400"/>
            </a:pPr>
            <a:r>
              <a:rPr lang="en-US" sz="2000" err="1"/>
              <a:t>Garrantzitsua</a:t>
            </a:r>
            <a:r>
              <a:rPr lang="en-US" sz="2000"/>
              <a:t> da, </a:t>
            </a:r>
            <a:r>
              <a:rPr lang="en-US" sz="2000" err="1"/>
              <a:t>halaber</a:t>
            </a:r>
            <a:r>
              <a:rPr lang="en-US" sz="2000"/>
              <a:t>, komunikaziorako, 3D Esperientzia erabiltzaileen arteko deiak, bideo-deiak eta txatak ahalbidetzen baititu.</a:t>
            </a:r>
          </a:p>
          <a:p>
            <a:pPr lvl="1"/>
            <a:endParaRPr lang="en-US"/>
          </a:p>
          <a:p>
            <a:pPr lvl="1"/>
            <a:r>
              <a:rPr lang="en-US" sz="2000" dirty="0" err="1"/>
              <a:t>Aplikaziotik</a:t>
            </a:r>
            <a:r>
              <a:rPr lang="en-US" sz="2000" dirty="0"/>
              <a:t> </a:t>
            </a:r>
            <a:r>
              <a:rPr lang="en-US" sz="2000" dirty="0" err="1"/>
              <a:t>edo</a:t>
            </a:r>
            <a:r>
              <a:rPr lang="en-US" sz="2000" dirty="0"/>
              <a:t> </a:t>
            </a:r>
            <a:r>
              <a:rPr lang="en-US" sz="2000" dirty="0" err="1"/>
              <a:t>goiko</a:t>
            </a:r>
            <a:r>
              <a:rPr lang="en-US" sz="2000" dirty="0"/>
              <a:t> </a:t>
            </a:r>
            <a:r>
              <a:rPr lang="en-US" sz="2000" dirty="0" err="1"/>
              <a:t>estekatik</a:t>
            </a:r>
            <a:r>
              <a:rPr lang="en-US" sz="2000" dirty="0"/>
              <a:t> </a:t>
            </a:r>
            <a:r>
              <a:rPr lang="en-US" sz="2000" dirty="0" err="1"/>
              <a:t>eskuragarri</a:t>
            </a:r>
            <a:r>
              <a:rPr lang="en-US" sz="2000" dirty="0"/>
              <a:t> dago.</a:t>
            </a:r>
            <a:endParaRPr lang="en-US" dirty="0"/>
          </a:p>
        </p:txBody>
      </p:sp>
      <p:pic>
        <p:nvPicPr>
          <p:cNvPr id="6" name="Imagen 5"/>
          <p:cNvPicPr>
            <a:picLocks noChangeAspect="1"/>
          </p:cNvPicPr>
          <p:nvPr/>
        </p:nvPicPr>
        <p:blipFill rotWithShape="1">
          <a:blip r:embed="rId3"/>
          <a:srcRect b="53773"/>
          <a:stretch/>
        </p:blipFill>
        <p:spPr>
          <a:xfrm>
            <a:off x="6904654" y="1814477"/>
            <a:ext cx="3868589" cy="4168202"/>
          </a:xfrm>
          <a:prstGeom prst="rect">
            <a:avLst/>
          </a:prstGeom>
          <a:ln>
            <a:solidFill>
              <a:srgbClr val="0070C0"/>
            </a:solidFill>
          </a:ln>
        </p:spPr>
      </p:pic>
    </p:spTree>
    <p:extLst>
      <p:ext uri="{BB962C8B-B14F-4D97-AF65-F5344CB8AC3E}">
        <p14:creationId xmlns:p14="http://schemas.microsoft.com/office/powerpoint/2010/main" val="543034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r>
              <a:rPr lang="es-ES" dirty="0"/>
              <a:t>App </a:t>
            </a:r>
            <a:r>
              <a:rPr lang="es-ES" dirty="0" err="1"/>
              <a:t>erabilgarriak</a:t>
            </a: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7" name="Marcador de contenido 2"/>
          <p:cNvSpPr txBox="1">
            <a:spLocks/>
          </p:cNvSpPr>
          <p:nvPr/>
        </p:nvSpPr>
        <p:spPr>
          <a:xfrm>
            <a:off x="567614" y="1517183"/>
            <a:ext cx="6113106"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s-ES" sz="2400" b="1" dirty="0"/>
              <a:t>3D </a:t>
            </a:r>
            <a:r>
              <a:rPr lang="en-GB" sz="2400" b="1" dirty="0"/>
              <a:t>Play</a:t>
            </a:r>
          </a:p>
          <a:p>
            <a:endParaRPr lang="en-GB" sz="2400" b="1" dirty="0"/>
          </a:p>
          <a:p>
            <a:pPr lvl="1"/>
            <a:r>
              <a:rPr lang="en-US" sz="2000" dirty="0" err="1">
                <a:solidFill>
                  <a:srgbClr val="000000"/>
                </a:solidFill>
              </a:rPr>
              <a:t>Bistaratze</a:t>
            </a:r>
            <a:r>
              <a:rPr lang="en-US" sz="2000" dirty="0">
                <a:solidFill>
                  <a:srgbClr val="000000"/>
                </a:solidFill>
              </a:rPr>
              <a:t> </a:t>
            </a:r>
            <a:r>
              <a:rPr lang="en-US" sz="2000" dirty="0" err="1">
                <a:solidFill>
                  <a:srgbClr val="000000"/>
                </a:solidFill>
              </a:rPr>
              <a:t>aplikazioak</a:t>
            </a:r>
            <a:r>
              <a:rPr lang="en-US" sz="2000" dirty="0">
                <a:solidFill>
                  <a:srgbClr val="000000"/>
                </a:solidFill>
              </a:rPr>
              <a:t> </a:t>
            </a:r>
            <a:r>
              <a:rPr lang="en-US" sz="2000" dirty="0" err="1">
                <a:solidFill>
                  <a:srgbClr val="000000"/>
                </a:solidFill>
              </a:rPr>
              <a:t>modeloa</a:t>
            </a:r>
            <a:r>
              <a:rPr lang="en-US" sz="2000" dirty="0">
                <a:solidFill>
                  <a:srgbClr val="000000"/>
                </a:solidFill>
              </a:rPr>
              <a:t> ikusteko edo bistaratzeko soilik balio du eta oharrak egitea ere </a:t>
            </a:r>
            <a:r>
              <a:rPr lang="en-US" sz="2000" dirty="0" err="1">
                <a:solidFill>
                  <a:srgbClr val="000000"/>
                </a:solidFill>
              </a:rPr>
              <a:t>posible</a:t>
            </a:r>
            <a:r>
              <a:rPr lang="en-US" sz="2000" dirty="0">
                <a:solidFill>
                  <a:srgbClr val="000000"/>
                </a:solidFill>
              </a:rPr>
              <a:t> da.</a:t>
            </a:r>
          </a:p>
        </p:txBody>
      </p:sp>
      <p:pic>
        <p:nvPicPr>
          <p:cNvPr id="8" name="Imagen 7"/>
          <p:cNvPicPr>
            <a:picLocks noChangeAspect="1"/>
          </p:cNvPicPr>
          <p:nvPr/>
        </p:nvPicPr>
        <p:blipFill>
          <a:blip r:embed="rId3"/>
          <a:stretch>
            <a:fillRect/>
          </a:stretch>
        </p:blipFill>
        <p:spPr>
          <a:xfrm>
            <a:off x="7053943" y="1745218"/>
            <a:ext cx="4088314" cy="4594411"/>
          </a:xfrm>
          <a:prstGeom prst="rect">
            <a:avLst/>
          </a:prstGeom>
          <a:ln>
            <a:solidFill>
              <a:srgbClr val="0070C0"/>
            </a:solidFill>
          </a:ln>
        </p:spPr>
      </p:pic>
    </p:spTree>
    <p:extLst>
      <p:ext uri="{BB962C8B-B14F-4D97-AF65-F5344CB8AC3E}">
        <p14:creationId xmlns:p14="http://schemas.microsoft.com/office/powerpoint/2010/main" val="1281337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r>
              <a:rPr lang="es-ES" dirty="0"/>
              <a:t>App </a:t>
            </a:r>
            <a:r>
              <a:rPr lang="es-ES" dirty="0" err="1"/>
              <a:t>erabilgarriak</a:t>
            </a: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7" name="Marcador de contenido 2"/>
          <p:cNvSpPr txBox="1">
            <a:spLocks/>
          </p:cNvSpPr>
          <p:nvPr/>
        </p:nvSpPr>
        <p:spPr>
          <a:xfrm>
            <a:off x="567614" y="1517183"/>
            <a:ext cx="3705806"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s-ES" sz="2400" b="1" dirty="0"/>
              <a:t>3D </a:t>
            </a:r>
            <a:r>
              <a:rPr lang="en-GB" sz="2400" b="1" dirty="0"/>
              <a:t>Space</a:t>
            </a:r>
          </a:p>
          <a:p>
            <a:endParaRPr lang="en-GB" sz="2400" b="1" dirty="0"/>
          </a:p>
          <a:p>
            <a:pPr lvl="1"/>
            <a:r>
              <a:rPr lang="en-US" sz="2000" dirty="0" err="1">
                <a:solidFill>
                  <a:srgbClr val="000000"/>
                </a:solidFill>
              </a:rPr>
              <a:t>Erabiltzailearen</a:t>
            </a:r>
            <a:r>
              <a:rPr lang="en-US" sz="2000" dirty="0">
                <a:solidFill>
                  <a:srgbClr val="000000"/>
                </a:solidFill>
              </a:rPr>
              <a:t> </a:t>
            </a:r>
            <a:r>
              <a:rPr lang="en-US" sz="2000" dirty="0" err="1">
                <a:solidFill>
                  <a:srgbClr val="000000"/>
                </a:solidFill>
              </a:rPr>
              <a:t>lankidetza-espazioak</a:t>
            </a:r>
            <a:r>
              <a:rPr lang="en-US" sz="2000" dirty="0">
                <a:solidFill>
                  <a:srgbClr val="000000"/>
                </a:solidFill>
              </a:rPr>
              <a:t> </a:t>
            </a:r>
            <a:r>
              <a:rPr lang="en-US" sz="2000" dirty="0" err="1">
                <a:solidFill>
                  <a:srgbClr val="000000"/>
                </a:solidFill>
              </a:rPr>
              <a:t>ditu</a:t>
            </a:r>
            <a:r>
              <a:rPr lang="en-US" sz="2000" dirty="0">
                <a:solidFill>
                  <a:srgbClr val="000000"/>
                </a:solidFill>
              </a:rPr>
              <a:t> </a:t>
            </a:r>
            <a:r>
              <a:rPr lang="en-US" sz="2000" dirty="0" err="1">
                <a:solidFill>
                  <a:srgbClr val="000000"/>
                </a:solidFill>
              </a:rPr>
              <a:t>barne</a:t>
            </a:r>
            <a:r>
              <a:rPr lang="en-US" sz="2000" dirty="0">
                <a:solidFill>
                  <a:srgbClr val="000000"/>
                </a:solidFill>
              </a:rPr>
              <a:t>.</a:t>
            </a:r>
          </a:p>
        </p:txBody>
      </p:sp>
      <p:pic>
        <p:nvPicPr>
          <p:cNvPr id="6" name="Imagen 5"/>
          <p:cNvPicPr>
            <a:picLocks noChangeAspect="1"/>
          </p:cNvPicPr>
          <p:nvPr/>
        </p:nvPicPr>
        <p:blipFill rotWithShape="1">
          <a:blip r:embed="rId3"/>
          <a:srcRect r="2311"/>
          <a:stretch/>
        </p:blipFill>
        <p:spPr>
          <a:xfrm>
            <a:off x="4431542" y="1830351"/>
            <a:ext cx="7492982" cy="4507127"/>
          </a:xfrm>
          <a:prstGeom prst="rect">
            <a:avLst/>
          </a:prstGeom>
          <a:ln>
            <a:solidFill>
              <a:srgbClr val="0070C0"/>
            </a:solidFill>
          </a:ln>
        </p:spPr>
      </p:pic>
    </p:spTree>
    <p:extLst>
      <p:ext uri="{BB962C8B-B14F-4D97-AF65-F5344CB8AC3E}">
        <p14:creationId xmlns:p14="http://schemas.microsoft.com/office/powerpoint/2010/main" val="3426026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2"/>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dirty="0" err="1"/>
              <a:t>Edukia</a:t>
            </a:r>
            <a:endParaRPr dirty="0" err="1"/>
          </a:p>
        </p:txBody>
      </p:sp>
      <p:sp>
        <p:nvSpPr>
          <p:cNvPr id="43" name="Google Shape;43;p2"/>
          <p:cNvSpPr txBox="1"/>
          <p:nvPr/>
        </p:nvSpPr>
        <p:spPr>
          <a:xfrm>
            <a:off x="920643" y="1617791"/>
            <a:ext cx="8540597" cy="3416279"/>
          </a:xfrm>
          <a:prstGeom prst="rect">
            <a:avLst/>
          </a:prstGeom>
          <a:noFill/>
          <a:ln>
            <a:noFill/>
          </a:ln>
        </p:spPr>
        <p:txBody>
          <a:bodyPr spcFirstLastPara="1" wrap="square" lIns="91425" tIns="45700" rIns="91425" bIns="45700" anchor="t" anchorCtr="0">
            <a:spAutoFit/>
          </a:bodyPr>
          <a:lstStyle/>
          <a:p>
            <a:pPr marL="342900" indent="-342900">
              <a:buChar char="•"/>
            </a:pPr>
            <a:r>
              <a:rPr lang="en-GB" sz="2400" b="1" dirty="0" err="1">
                <a:solidFill>
                  <a:srgbClr val="222D59"/>
                </a:solidFill>
                <a:latin typeface="Arial Black"/>
                <a:ea typeface="Arial Black"/>
                <a:sym typeface="Arial Black"/>
              </a:rPr>
              <a:t>Kontua</a:t>
            </a:r>
            <a:r>
              <a:rPr lang="en-GB" sz="2400" b="1" dirty="0">
                <a:solidFill>
                  <a:srgbClr val="222D59"/>
                </a:solidFill>
                <a:latin typeface="Arial Black"/>
                <a:ea typeface="Arial Black"/>
                <a:sym typeface="Arial Black"/>
              </a:rPr>
              <a:t> </a:t>
            </a:r>
            <a:r>
              <a:rPr lang="en-GB" sz="2400" b="1" dirty="0" err="1">
                <a:solidFill>
                  <a:srgbClr val="222D59"/>
                </a:solidFill>
                <a:latin typeface="Arial Black"/>
                <a:ea typeface="Arial Black"/>
                <a:sym typeface="Arial Black"/>
              </a:rPr>
              <a:t>sortu</a:t>
            </a:r>
            <a:endParaRPr lang="en-GB" sz="2400" b="1" dirty="0" err="1">
              <a:solidFill>
                <a:srgbClr val="222D59"/>
              </a:solidFill>
              <a:latin typeface="Arial Black"/>
              <a:ea typeface="Arial Black"/>
            </a:endParaRPr>
          </a:p>
          <a:p>
            <a:pPr marL="342900" indent="-342900">
              <a:buChar char="•"/>
            </a:pPr>
            <a:r>
              <a:rPr lang="en-GB" sz="2400" b="1" dirty="0" err="1">
                <a:solidFill>
                  <a:srgbClr val="222D59"/>
                </a:solidFill>
                <a:latin typeface="Arial Black"/>
                <a:ea typeface="Arial Black"/>
                <a:cs typeface="Arial Black"/>
                <a:sym typeface="Arial Black"/>
              </a:rPr>
              <a:t>Zure</a:t>
            </a:r>
            <a:r>
              <a:rPr lang="en-GB" sz="2400" b="1" dirty="0">
                <a:solidFill>
                  <a:srgbClr val="222D59"/>
                </a:solidFill>
                <a:latin typeface="Arial Black"/>
                <a:ea typeface="Arial Black"/>
                <a:cs typeface="Arial Black"/>
                <a:sym typeface="Arial Black"/>
              </a:rPr>
              <a:t> </a:t>
            </a:r>
            <a:r>
              <a:rPr lang="en-GB" sz="2400" b="1" dirty="0" err="1">
                <a:solidFill>
                  <a:srgbClr val="222D59"/>
                </a:solidFill>
                <a:latin typeface="Arial Black"/>
                <a:ea typeface="Arial Black"/>
                <a:cs typeface="Arial Black"/>
                <a:sym typeface="Arial Black"/>
              </a:rPr>
              <a:t>profila</a:t>
            </a:r>
            <a:r>
              <a:rPr lang="en-GB" sz="2400" b="1" dirty="0">
                <a:solidFill>
                  <a:srgbClr val="222D59"/>
                </a:solidFill>
                <a:latin typeface="Arial Black"/>
                <a:ea typeface="Arial Black"/>
                <a:cs typeface="Arial Black"/>
                <a:sym typeface="Arial Black"/>
              </a:rPr>
              <a:t> </a:t>
            </a:r>
            <a:r>
              <a:rPr lang="en-GB" sz="2400" b="1" dirty="0" err="1">
                <a:solidFill>
                  <a:srgbClr val="222D59"/>
                </a:solidFill>
                <a:latin typeface="Arial Black"/>
                <a:ea typeface="Arial Black"/>
                <a:cs typeface="Arial Black"/>
                <a:sym typeface="Arial Black"/>
              </a:rPr>
              <a:t>konfiguratu</a:t>
            </a:r>
            <a:r>
              <a:rPr lang="en-GB" sz="2400" b="1" dirty="0">
                <a:solidFill>
                  <a:srgbClr val="222D59"/>
                </a:solidFill>
                <a:latin typeface="Arial Black"/>
                <a:ea typeface="Arial Black"/>
                <a:cs typeface="Arial Black"/>
                <a:sym typeface="Arial Black"/>
              </a:rPr>
              <a:t> </a:t>
            </a:r>
            <a:endParaRPr lang="en-GB" sz="2400" b="1" dirty="0" err="1">
              <a:solidFill>
                <a:srgbClr val="1F3864"/>
              </a:solidFill>
              <a:ea typeface="Arial Black"/>
              <a:sym typeface="Arial Black"/>
            </a:endParaRPr>
          </a:p>
          <a:p>
            <a:pPr marL="342900" indent="-342900">
              <a:buChar char="•"/>
            </a:pPr>
            <a:r>
              <a:rPr lang="en-GB" sz="2400" b="1" dirty="0" err="1">
                <a:solidFill>
                  <a:srgbClr val="222D59"/>
                </a:solidFill>
                <a:latin typeface="Arial Black"/>
                <a:ea typeface="Arial Black"/>
                <a:sym typeface="Arial Black"/>
              </a:rPr>
              <a:t>Hezkuntza-rolak</a:t>
            </a:r>
            <a:endParaRPr lang="en-GB" sz="2400" b="1" dirty="0" err="1">
              <a:solidFill>
                <a:srgbClr val="1F3864"/>
              </a:solidFill>
              <a:ea typeface="Arial Black"/>
            </a:endParaRPr>
          </a:p>
          <a:p>
            <a:pPr marL="342900" indent="-342900">
              <a:buChar char="•"/>
            </a:pPr>
            <a:r>
              <a:rPr lang="en-GB" sz="2400" b="1" dirty="0">
                <a:solidFill>
                  <a:srgbClr val="222D59"/>
                </a:solidFill>
                <a:latin typeface="Arial Black"/>
                <a:ea typeface="Arial Black"/>
                <a:sym typeface="Arial Black"/>
              </a:rPr>
              <a:t>Dashboard-a</a:t>
            </a:r>
            <a:endParaRPr lang="en-GB" sz="2400" b="1" dirty="0">
              <a:solidFill>
                <a:srgbClr val="1F3864"/>
              </a:solidFill>
              <a:ea typeface="Arial Black"/>
              <a:sym typeface="Arial Black"/>
            </a:endParaRPr>
          </a:p>
          <a:p>
            <a:pPr marL="342900" indent="-342900">
              <a:buChar char="•"/>
            </a:pPr>
            <a:r>
              <a:rPr lang="en-GB" sz="2400" b="1" dirty="0" err="1">
                <a:solidFill>
                  <a:srgbClr val="222D59"/>
                </a:solidFill>
                <a:latin typeface="Arial Black"/>
                <a:ea typeface="Arial Black"/>
                <a:cs typeface="Arial Black"/>
                <a:sym typeface="Arial Black"/>
              </a:rPr>
              <a:t>Aplikazio</a:t>
            </a:r>
            <a:r>
              <a:rPr lang="en-GB" sz="2400" b="1" dirty="0">
                <a:solidFill>
                  <a:srgbClr val="222D59"/>
                </a:solidFill>
                <a:latin typeface="Arial Black"/>
                <a:ea typeface="Arial Black"/>
                <a:cs typeface="Arial Black"/>
                <a:sym typeface="Arial Black"/>
              </a:rPr>
              <a:t> </a:t>
            </a:r>
            <a:r>
              <a:rPr lang="en-GB" sz="2400" b="1" dirty="0" err="1">
                <a:solidFill>
                  <a:srgbClr val="222D59"/>
                </a:solidFill>
                <a:latin typeface="Arial Black"/>
                <a:ea typeface="Arial Black"/>
                <a:cs typeface="Arial Black"/>
                <a:sym typeface="Arial Black"/>
              </a:rPr>
              <a:t>praktikoak</a:t>
            </a:r>
            <a:endParaRPr lang="en-GB" sz="2400" b="1" dirty="0" err="1">
              <a:solidFill>
                <a:srgbClr val="1F3864"/>
              </a:solidFill>
              <a:ea typeface="Arial Black"/>
              <a:sym typeface="Arial Black"/>
            </a:endParaRPr>
          </a:p>
          <a:p>
            <a:pPr marL="342900" indent="-342900">
              <a:buChar char="•"/>
            </a:pPr>
            <a:r>
              <a:rPr lang="en-GB" sz="2400" b="1" dirty="0" err="1">
                <a:solidFill>
                  <a:srgbClr val="222D59"/>
                </a:solidFill>
                <a:latin typeface="Arial Black"/>
                <a:ea typeface="Arial Black"/>
                <a:cs typeface="Arial Black"/>
                <a:sym typeface="Arial Black"/>
              </a:rPr>
              <a:t>Solidworks</a:t>
            </a:r>
            <a:r>
              <a:rPr lang="en-GB" sz="2400" b="1" dirty="0">
                <a:solidFill>
                  <a:srgbClr val="222D59"/>
                </a:solidFill>
                <a:latin typeface="Arial Black"/>
                <a:ea typeface="Arial Black"/>
                <a:cs typeface="Arial Black"/>
                <a:sym typeface="Arial Black"/>
              </a:rPr>
              <a:t> </a:t>
            </a:r>
            <a:r>
              <a:rPr lang="en-GB" sz="2400" b="1" dirty="0" err="1">
                <a:solidFill>
                  <a:srgbClr val="222D59"/>
                </a:solidFill>
                <a:latin typeface="Arial Black"/>
                <a:ea typeface="Arial Black"/>
                <a:cs typeface="Arial Black"/>
                <a:sym typeface="Arial Black"/>
              </a:rPr>
              <a:t>konektorea</a:t>
            </a:r>
            <a:r>
              <a:rPr lang="en-GB" sz="2400" b="1" dirty="0">
                <a:solidFill>
                  <a:srgbClr val="222D59"/>
                </a:solidFill>
                <a:latin typeface="Arial Black"/>
                <a:ea typeface="Arial Black"/>
                <a:cs typeface="Arial Black"/>
                <a:sym typeface="Arial Black"/>
              </a:rPr>
              <a:t> 3D Experience-</a:t>
            </a:r>
            <a:r>
              <a:rPr lang="en-GB" sz="2400" b="1" dirty="0" err="1">
                <a:solidFill>
                  <a:srgbClr val="222D59"/>
                </a:solidFill>
                <a:latin typeface="Arial Black"/>
                <a:ea typeface="Arial Black"/>
                <a:cs typeface="Arial Black"/>
                <a:sym typeface="Arial Black"/>
              </a:rPr>
              <a:t>rekin</a:t>
            </a:r>
            <a:endParaRPr lang="en-GB" sz="2400" b="1" dirty="0" err="1">
              <a:solidFill>
                <a:srgbClr val="1F3864"/>
              </a:solidFill>
              <a:ea typeface="Arial Black"/>
              <a:sym typeface="Arial Black"/>
            </a:endParaRPr>
          </a:p>
          <a:p>
            <a:pPr marL="342900" indent="-342900">
              <a:buChar char="•"/>
            </a:pPr>
            <a:r>
              <a:rPr lang="en-GB" sz="2400" b="1" dirty="0">
                <a:solidFill>
                  <a:srgbClr val="222D59"/>
                </a:solidFill>
                <a:latin typeface="Arial Black"/>
                <a:ea typeface="Arial Black"/>
                <a:cs typeface="Arial Black"/>
                <a:sym typeface="Arial Black"/>
              </a:rPr>
              <a:t>3D Experience PLM</a:t>
            </a:r>
            <a:endParaRPr lang="en-GB" sz="2400" b="1" dirty="0">
              <a:solidFill>
                <a:srgbClr val="1F3864"/>
              </a:solidFill>
              <a:ea typeface="Arial Black"/>
              <a:sym typeface="Arial Black"/>
            </a:endParaRPr>
          </a:p>
          <a:p>
            <a:pPr marL="342900" indent="-342900">
              <a:buChar char="•"/>
            </a:pPr>
            <a:r>
              <a:rPr lang="en-GB" sz="2400" b="1" dirty="0">
                <a:solidFill>
                  <a:srgbClr val="222D59"/>
                </a:solidFill>
                <a:latin typeface="Arial Black"/>
                <a:ea typeface="Arial Black"/>
                <a:cs typeface="Arial Black"/>
                <a:sym typeface="Arial Black"/>
              </a:rPr>
              <a:t>Nola </a:t>
            </a:r>
            <a:r>
              <a:rPr lang="en-GB" sz="2400" b="1" err="1">
                <a:solidFill>
                  <a:srgbClr val="222D59"/>
                </a:solidFill>
                <a:latin typeface="Arial Black"/>
                <a:ea typeface="Arial Black"/>
                <a:cs typeface="Arial Black"/>
                <a:sym typeface="Arial Black"/>
              </a:rPr>
              <a:t>aurkitu</a:t>
            </a:r>
            <a:r>
              <a:rPr lang="en-GB" sz="2400" b="1" dirty="0">
                <a:solidFill>
                  <a:srgbClr val="222D59"/>
                </a:solidFill>
                <a:latin typeface="Arial Black"/>
                <a:ea typeface="Arial Black"/>
                <a:cs typeface="Arial Black"/>
                <a:sym typeface="Arial Black"/>
              </a:rPr>
              <a:t> </a:t>
            </a:r>
            <a:r>
              <a:rPr lang="en-GB" sz="2400" b="1" err="1">
                <a:solidFill>
                  <a:srgbClr val="222D59"/>
                </a:solidFill>
                <a:latin typeface="Arial Black"/>
                <a:ea typeface="Arial Black"/>
                <a:cs typeface="Arial Black"/>
                <a:sym typeface="Arial Black"/>
              </a:rPr>
              <a:t>gauzak</a:t>
            </a:r>
            <a:r>
              <a:rPr lang="en-GB" sz="2400" b="1" dirty="0">
                <a:solidFill>
                  <a:srgbClr val="222D59"/>
                </a:solidFill>
                <a:latin typeface="Arial Black"/>
                <a:ea typeface="Arial Black"/>
                <a:cs typeface="Arial Black"/>
                <a:sym typeface="Arial Black"/>
              </a:rPr>
              <a:t> </a:t>
            </a:r>
            <a:r>
              <a:rPr lang="en-GB" sz="2400" b="1" err="1">
                <a:solidFill>
                  <a:srgbClr val="222D59"/>
                </a:solidFill>
                <a:latin typeface="Arial Black"/>
                <a:ea typeface="Arial Black"/>
                <a:cs typeface="Arial Black"/>
                <a:sym typeface="Arial Black"/>
              </a:rPr>
              <a:t>eraginkortasunez</a:t>
            </a:r>
            <a:endParaRPr lang="en-GB" sz="2400" b="1" err="1">
              <a:solidFill>
                <a:srgbClr val="1F3864"/>
              </a:solidFill>
              <a:ea typeface="Arial Black"/>
              <a:sym typeface="Arial Black"/>
            </a:endParaRPr>
          </a:p>
          <a:p>
            <a:pPr marL="342900" indent="-342900">
              <a:buChar char="•"/>
            </a:pPr>
            <a:r>
              <a:rPr lang="en-GB" sz="2400" b="1" dirty="0" err="1">
                <a:solidFill>
                  <a:srgbClr val="222D59"/>
                </a:solidFill>
                <a:latin typeface="Arial Black"/>
                <a:ea typeface="Arial Black"/>
                <a:cs typeface="Arial Black"/>
                <a:sym typeface="Arial Black"/>
              </a:rPr>
              <a:t>Hezkuntza-baliabide</a:t>
            </a:r>
            <a:r>
              <a:rPr lang="en-GB" sz="2400" b="1" dirty="0">
                <a:solidFill>
                  <a:srgbClr val="222D59"/>
                </a:solidFill>
                <a:latin typeface="Arial Black"/>
                <a:ea typeface="Arial Black"/>
                <a:cs typeface="Arial Black"/>
                <a:sym typeface="Arial Black"/>
              </a:rPr>
              <a:t> </a:t>
            </a:r>
            <a:r>
              <a:rPr lang="en-GB" sz="2400" b="1" dirty="0" err="1">
                <a:solidFill>
                  <a:srgbClr val="222D59"/>
                </a:solidFill>
                <a:latin typeface="Arial Black"/>
                <a:ea typeface="Arial Black"/>
                <a:cs typeface="Arial Black"/>
                <a:sym typeface="Arial Black"/>
              </a:rPr>
              <a:t>osagarriak</a:t>
            </a:r>
            <a:endParaRPr lang="en-GB" sz="2400" b="1" dirty="0" err="1">
              <a:solidFill>
                <a:srgbClr val="1F3864"/>
              </a:solidFill>
              <a:ea typeface="Arial Black"/>
            </a:endParaRPr>
          </a:p>
        </p:txBody>
      </p:sp>
      <p:sp>
        <p:nvSpPr>
          <p:cNvPr id="44" name="Google Shape;44;p2"/>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r>
              <a:rPr lang="es-ES" dirty="0" err="1"/>
              <a:t>Solidworks</a:t>
            </a:r>
            <a:r>
              <a:rPr lang="es-ES" dirty="0"/>
              <a:t> </a:t>
            </a:r>
            <a:r>
              <a:rPr lang="es-ES" dirty="0" err="1"/>
              <a:t>konektorea</a:t>
            </a:r>
            <a:r>
              <a:rPr lang="es-ES" dirty="0"/>
              <a:t> 3D </a:t>
            </a:r>
            <a:r>
              <a:rPr lang="es-ES" dirty="0" err="1"/>
              <a:t>Experience-rekin</a:t>
            </a: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8" name="Marcador de contenido 2"/>
          <p:cNvSpPr txBox="1">
            <a:spLocks/>
          </p:cNvSpPr>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s-ES" sz="2000" dirty="0" err="1">
                <a:solidFill>
                  <a:srgbClr val="000000"/>
                </a:solidFill>
              </a:rPr>
              <a:t>Erabiltzaileak</a:t>
            </a:r>
            <a:r>
              <a:rPr lang="es-ES" sz="2000" dirty="0">
                <a:solidFill>
                  <a:srgbClr val="000000"/>
                </a:solidFill>
              </a:rPr>
              <a:t> SolidWorks </a:t>
            </a:r>
            <a:r>
              <a:rPr lang="es-ES" sz="2000" dirty="0" err="1">
                <a:solidFill>
                  <a:srgbClr val="000000"/>
                </a:solidFill>
              </a:rPr>
              <a:t>mahaigainean</a:t>
            </a:r>
            <a:r>
              <a:rPr lang="es-ES" sz="2000" dirty="0">
                <a:solidFill>
                  <a:srgbClr val="000000"/>
                </a:solidFill>
              </a:rPr>
              <a:t> izan </a:t>
            </a:r>
            <a:r>
              <a:rPr lang="es-ES" sz="2000" dirty="0" err="1">
                <a:solidFill>
                  <a:srgbClr val="000000"/>
                </a:solidFill>
              </a:rPr>
              <a:t>beharko</a:t>
            </a:r>
            <a:r>
              <a:rPr lang="es-ES" sz="2000" dirty="0">
                <a:solidFill>
                  <a:srgbClr val="000000"/>
                </a:solidFill>
              </a:rPr>
              <a:t> </a:t>
            </a:r>
            <a:r>
              <a:rPr lang="es-ES" sz="2000" dirty="0" err="1">
                <a:solidFill>
                  <a:srgbClr val="000000"/>
                </a:solidFill>
              </a:rPr>
              <a:t>luke</a:t>
            </a:r>
            <a:r>
              <a:rPr lang="es-ES" sz="2000" dirty="0">
                <a:solidFill>
                  <a:srgbClr val="000000"/>
                </a:solidFill>
              </a:rPr>
              <a:t>. </a:t>
            </a:r>
            <a:r>
              <a:rPr lang="es-ES" sz="2000" dirty="0" err="1">
                <a:solidFill>
                  <a:srgbClr val="000000"/>
                </a:solidFill>
              </a:rPr>
              <a:t>Bestela</a:t>
            </a:r>
            <a:r>
              <a:rPr lang="es-ES" sz="2000" dirty="0">
                <a:solidFill>
                  <a:srgbClr val="000000"/>
                </a:solidFill>
              </a:rPr>
              <a:t>, </a:t>
            </a:r>
            <a:r>
              <a:rPr lang="es-ES" sz="2000" dirty="0" err="1">
                <a:solidFill>
                  <a:srgbClr val="000000"/>
                </a:solidFill>
              </a:rPr>
              <a:t>lineako</a:t>
            </a:r>
            <a:r>
              <a:rPr lang="es-ES" sz="2000" dirty="0">
                <a:solidFill>
                  <a:srgbClr val="000000"/>
                </a:solidFill>
              </a:rPr>
              <a:t> </a:t>
            </a:r>
            <a:r>
              <a:rPr lang="es-ES" sz="2000" dirty="0" err="1">
                <a:solidFill>
                  <a:srgbClr val="000000"/>
                </a:solidFill>
              </a:rPr>
              <a:t>bertsioa</a:t>
            </a:r>
            <a:r>
              <a:rPr lang="es-ES" sz="2000" dirty="0">
                <a:solidFill>
                  <a:srgbClr val="000000"/>
                </a:solidFill>
              </a:rPr>
              <a:t> </a:t>
            </a:r>
            <a:r>
              <a:rPr lang="es-ES" sz="2000" dirty="0" err="1">
                <a:solidFill>
                  <a:srgbClr val="000000"/>
                </a:solidFill>
              </a:rPr>
              <a:t>instalatzeko</a:t>
            </a:r>
            <a:r>
              <a:rPr lang="es-ES" sz="2000" dirty="0">
                <a:solidFill>
                  <a:srgbClr val="000000"/>
                </a:solidFill>
              </a:rPr>
              <a:t> </a:t>
            </a:r>
            <a:r>
              <a:rPr lang="es-ES" sz="2000" dirty="0" err="1">
                <a:solidFill>
                  <a:srgbClr val="000000"/>
                </a:solidFill>
              </a:rPr>
              <a:t>leku</a:t>
            </a:r>
            <a:r>
              <a:rPr lang="es-ES" sz="2000" dirty="0">
                <a:solidFill>
                  <a:srgbClr val="000000"/>
                </a:solidFill>
              </a:rPr>
              <a:t> </a:t>
            </a:r>
            <a:r>
              <a:rPr lang="es-ES" sz="2000" dirty="0" err="1">
                <a:solidFill>
                  <a:srgbClr val="000000"/>
                </a:solidFill>
              </a:rPr>
              <a:t>nahikoa</a:t>
            </a:r>
            <a:r>
              <a:rPr lang="es-ES" sz="2000" dirty="0">
                <a:solidFill>
                  <a:srgbClr val="000000"/>
                </a:solidFill>
              </a:rPr>
              <a:t> </a:t>
            </a:r>
            <a:r>
              <a:rPr lang="es-ES" sz="2000" dirty="0" err="1">
                <a:solidFill>
                  <a:srgbClr val="000000"/>
                </a:solidFill>
              </a:rPr>
              <a:t>duen</a:t>
            </a:r>
            <a:r>
              <a:rPr lang="es-ES" sz="2000" dirty="0">
                <a:solidFill>
                  <a:srgbClr val="000000"/>
                </a:solidFill>
              </a:rPr>
              <a:t> </a:t>
            </a:r>
            <a:r>
              <a:rPr lang="es-ES" sz="2000" dirty="0" err="1">
                <a:solidFill>
                  <a:srgbClr val="000000"/>
                </a:solidFill>
              </a:rPr>
              <a:t>ordenagailua</a:t>
            </a:r>
            <a:r>
              <a:rPr lang="es-ES" sz="2000" dirty="0">
                <a:solidFill>
                  <a:srgbClr val="000000"/>
                </a:solidFill>
              </a:rPr>
              <a:t> izan </a:t>
            </a:r>
            <a:r>
              <a:rPr lang="es-ES" sz="2000" dirty="0" err="1">
                <a:solidFill>
                  <a:srgbClr val="000000"/>
                </a:solidFill>
              </a:rPr>
              <a:t>beharko</a:t>
            </a:r>
            <a:r>
              <a:rPr lang="es-ES" sz="2000" dirty="0">
                <a:solidFill>
                  <a:srgbClr val="000000"/>
                </a:solidFill>
              </a:rPr>
              <a:t> </a:t>
            </a:r>
            <a:r>
              <a:rPr lang="es-ES" sz="2000" dirty="0" err="1">
                <a:solidFill>
                  <a:srgbClr val="000000"/>
                </a:solidFill>
              </a:rPr>
              <a:t>luke</a:t>
            </a:r>
            <a:r>
              <a:rPr lang="es-ES" sz="2000" dirty="0">
                <a:solidFill>
                  <a:srgbClr val="000000"/>
                </a:solidFill>
              </a:rPr>
              <a:t>.</a:t>
            </a:r>
          </a:p>
          <a:p>
            <a:endParaRPr lang="es-ES" sz="2000" dirty="0"/>
          </a:p>
          <a:p>
            <a:endParaRPr lang="es-ES" sz="2000" dirty="0"/>
          </a:p>
          <a:p>
            <a:endParaRPr lang="eu-ES" sz="2000" dirty="0"/>
          </a:p>
          <a:p>
            <a:endParaRPr lang="eu-ES" sz="2000" dirty="0"/>
          </a:p>
          <a:p>
            <a:endParaRPr lang="eu-ES" sz="2000" dirty="0"/>
          </a:p>
          <a:p>
            <a:endParaRPr lang="es-ES" sz="2000" dirty="0">
              <a:solidFill>
                <a:srgbClr val="000000"/>
              </a:solidFill>
            </a:endParaRPr>
          </a:p>
          <a:p>
            <a:r>
              <a:rPr lang="en-US" sz="2000" dirty="0">
                <a:solidFill>
                  <a:srgbClr val="000000"/>
                </a:solidFill>
              </a:rPr>
              <a:t>Bi </a:t>
            </a:r>
            <a:r>
              <a:rPr lang="en-US" sz="2000" dirty="0" err="1">
                <a:solidFill>
                  <a:srgbClr val="000000"/>
                </a:solidFill>
              </a:rPr>
              <a:t>kasuetan</a:t>
            </a:r>
            <a:r>
              <a:rPr lang="en-US" sz="2000" dirty="0">
                <a:solidFill>
                  <a:srgbClr val="000000"/>
                </a:solidFill>
              </a:rPr>
              <a:t> </a:t>
            </a:r>
            <a:r>
              <a:rPr lang="en-US" sz="2000" dirty="0" err="1">
                <a:solidFill>
                  <a:srgbClr val="000000"/>
                </a:solidFill>
              </a:rPr>
              <a:t>Solidworks</a:t>
            </a:r>
            <a:r>
              <a:rPr lang="en-US" sz="2000" dirty="0">
                <a:solidFill>
                  <a:srgbClr val="000000"/>
                </a:solidFill>
              </a:rPr>
              <a:t> + 3D Experience </a:t>
            </a:r>
            <a:r>
              <a:rPr lang="en-US" sz="2000" dirty="0" err="1">
                <a:solidFill>
                  <a:srgbClr val="000000"/>
                </a:solidFill>
              </a:rPr>
              <a:t>interfazea</a:t>
            </a:r>
            <a:r>
              <a:rPr lang="en-US" sz="2000" dirty="0">
                <a:solidFill>
                  <a:srgbClr val="000000"/>
                </a:solidFill>
              </a:rPr>
              <a:t> </a:t>
            </a:r>
            <a:r>
              <a:rPr lang="en-US" sz="2000" dirty="0" err="1">
                <a:solidFill>
                  <a:srgbClr val="000000"/>
                </a:solidFill>
              </a:rPr>
              <a:t>berdina</a:t>
            </a:r>
            <a:r>
              <a:rPr lang="en-US" sz="2000" dirty="0">
                <a:solidFill>
                  <a:srgbClr val="000000"/>
                </a:solidFill>
              </a:rPr>
              <a:t> da.</a:t>
            </a:r>
            <a:r>
              <a:rPr lang="en-US" sz="2000" dirty="0"/>
              <a:t> </a:t>
            </a:r>
            <a:endParaRPr lang="es-ES" sz="2000" dirty="0"/>
          </a:p>
        </p:txBody>
      </p:sp>
      <p:pic>
        <p:nvPicPr>
          <p:cNvPr id="9" name="Imagen 8"/>
          <p:cNvPicPr>
            <a:picLocks noChangeAspect="1"/>
          </p:cNvPicPr>
          <p:nvPr/>
        </p:nvPicPr>
        <p:blipFill>
          <a:blip r:embed="rId3"/>
          <a:stretch>
            <a:fillRect/>
          </a:stretch>
        </p:blipFill>
        <p:spPr>
          <a:xfrm>
            <a:off x="4861250" y="2629957"/>
            <a:ext cx="1402846" cy="1857290"/>
          </a:xfrm>
          <a:prstGeom prst="rect">
            <a:avLst/>
          </a:prstGeom>
          <a:ln>
            <a:solidFill>
              <a:srgbClr val="0070C0"/>
            </a:solidFill>
          </a:ln>
        </p:spPr>
      </p:pic>
    </p:spTree>
    <p:extLst>
      <p:ext uri="{BB962C8B-B14F-4D97-AF65-F5344CB8AC3E}">
        <p14:creationId xmlns:p14="http://schemas.microsoft.com/office/powerpoint/2010/main" val="785849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r>
              <a:rPr lang="es-ES" dirty="0" err="1"/>
              <a:t>Solidworks</a:t>
            </a:r>
            <a:r>
              <a:rPr lang="es-ES" dirty="0"/>
              <a:t> </a:t>
            </a:r>
            <a:r>
              <a:rPr lang="es-ES" dirty="0" err="1"/>
              <a:t>konektorea</a:t>
            </a:r>
            <a:r>
              <a:rPr lang="es-ES" dirty="0"/>
              <a:t> 3D </a:t>
            </a:r>
            <a:r>
              <a:rPr lang="es-ES" dirty="0" err="1"/>
              <a:t>Experience-rekin</a:t>
            </a: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6" name="Marcador de contenido 2"/>
          <p:cNvSpPr txBox="1">
            <a:spLocks/>
          </p:cNvSpPr>
          <p:nvPr/>
        </p:nvSpPr>
        <p:spPr>
          <a:xfrm>
            <a:off x="828869" y="1583030"/>
            <a:ext cx="10515600" cy="473396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s-ES" sz="2000" dirty="0"/>
              <a:t>3D </a:t>
            </a:r>
            <a:r>
              <a:rPr lang="es-ES" sz="2000" dirty="0" err="1"/>
              <a:t>experience</a:t>
            </a:r>
            <a:r>
              <a:rPr lang="es-ES" sz="2000" dirty="0"/>
              <a:t> </a:t>
            </a:r>
            <a:r>
              <a:rPr lang="es-ES" sz="2000" dirty="0" err="1"/>
              <a:t>interfazea</a:t>
            </a:r>
            <a:r>
              <a:rPr lang="es-ES" sz="2000" dirty="0"/>
              <a:t>.</a:t>
            </a:r>
          </a:p>
          <a:p>
            <a:endParaRPr lang="es-ES" sz="2000" dirty="0">
              <a:solidFill>
                <a:srgbClr val="FF0000"/>
              </a:solidFill>
            </a:endParaRPr>
          </a:p>
          <a:p>
            <a:endParaRPr lang="es-ES" sz="2000" dirty="0">
              <a:solidFill>
                <a:srgbClr val="FF0000"/>
              </a:solidFill>
            </a:endParaRPr>
          </a:p>
          <a:p>
            <a:endParaRPr lang="es-ES" sz="2000" dirty="0">
              <a:solidFill>
                <a:srgbClr val="FF0000"/>
              </a:solidFill>
            </a:endParaRPr>
          </a:p>
          <a:p>
            <a:endParaRPr lang="es-ES" sz="2000" dirty="0">
              <a:solidFill>
                <a:srgbClr val="FF0000"/>
              </a:solidFill>
            </a:endParaRPr>
          </a:p>
          <a:p>
            <a:endParaRPr lang="eu-ES" sz="2000" dirty="0">
              <a:solidFill>
                <a:srgbClr val="FF0000"/>
              </a:solidFill>
            </a:endParaRPr>
          </a:p>
          <a:p>
            <a:endParaRPr lang="eu-ES" sz="2000" dirty="0">
              <a:solidFill>
                <a:srgbClr val="FF0000"/>
              </a:solidFill>
            </a:endParaRPr>
          </a:p>
          <a:p>
            <a:endParaRPr lang="eu-ES" sz="2000" dirty="0">
              <a:solidFill>
                <a:srgbClr val="FF0000"/>
              </a:solidFill>
            </a:endParaRPr>
          </a:p>
          <a:p>
            <a:endParaRPr lang="es-ES" sz="2000" dirty="0">
              <a:solidFill>
                <a:srgbClr val="FF0000"/>
              </a:solidFill>
            </a:endParaRPr>
          </a:p>
          <a:p>
            <a:endParaRPr lang="es-ES" sz="2000" dirty="0">
              <a:solidFill>
                <a:srgbClr val="FF0000"/>
              </a:solidFill>
            </a:endParaRPr>
          </a:p>
          <a:p>
            <a:endParaRPr lang="es-ES" sz="2000" dirty="0">
              <a:solidFill>
                <a:srgbClr val="FF0000"/>
              </a:solidFill>
            </a:endParaRPr>
          </a:p>
          <a:p>
            <a:pPr marL="127000" indent="0">
              <a:buNone/>
            </a:pPr>
            <a:r>
              <a:rPr lang="en-US" sz="2000" dirty="0">
                <a:solidFill>
                  <a:srgbClr val="FF0000"/>
                </a:solidFill>
              </a:rPr>
              <a:t>                                            </a:t>
            </a:r>
            <a:r>
              <a:rPr lang="en-US" sz="1400" dirty="0">
                <a:solidFill>
                  <a:srgbClr val="FF0000"/>
                </a:solidFill>
              </a:rPr>
              <a:t>Note that revision of drawings are done with letters.</a:t>
            </a:r>
            <a:endParaRPr lang="es-ES" sz="1400" dirty="0"/>
          </a:p>
        </p:txBody>
      </p:sp>
      <p:pic>
        <p:nvPicPr>
          <p:cNvPr id="7" name="Imagen 6"/>
          <p:cNvPicPr>
            <a:picLocks noChangeAspect="1"/>
          </p:cNvPicPr>
          <p:nvPr/>
        </p:nvPicPr>
        <p:blipFill>
          <a:blip r:embed="rId3"/>
          <a:stretch>
            <a:fillRect/>
          </a:stretch>
        </p:blipFill>
        <p:spPr>
          <a:xfrm>
            <a:off x="2995127" y="2108719"/>
            <a:ext cx="7595595" cy="4054971"/>
          </a:xfrm>
          <a:prstGeom prst="rect">
            <a:avLst/>
          </a:prstGeom>
          <a:ln>
            <a:solidFill>
              <a:srgbClr val="0070C0"/>
            </a:solidFill>
          </a:ln>
        </p:spPr>
      </p:pic>
    </p:spTree>
    <p:extLst>
      <p:ext uri="{BB962C8B-B14F-4D97-AF65-F5344CB8AC3E}">
        <p14:creationId xmlns:p14="http://schemas.microsoft.com/office/powerpoint/2010/main" val="3929971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r>
              <a:rPr lang="es-ES" dirty="0" err="1"/>
              <a:t>Solidworks</a:t>
            </a:r>
            <a:r>
              <a:rPr lang="es-ES" dirty="0"/>
              <a:t> </a:t>
            </a:r>
            <a:r>
              <a:rPr lang="es-ES" dirty="0" err="1"/>
              <a:t>konektorea</a:t>
            </a:r>
            <a:r>
              <a:rPr lang="es-ES" dirty="0"/>
              <a:t> 3D </a:t>
            </a:r>
            <a:r>
              <a:rPr lang="es-ES" dirty="0" err="1"/>
              <a:t>Experience-rekin</a:t>
            </a: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8" name="Marcador de contenido 2"/>
          <p:cNvSpPr txBox="1">
            <a:spLocks/>
          </p:cNvSpPr>
          <p:nvPr/>
        </p:nvSpPr>
        <p:spPr>
          <a:xfrm>
            <a:off x="838200" y="1452400"/>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27000" indent="0">
              <a:buNone/>
            </a:pPr>
            <a:r>
              <a:rPr lang="en-US" sz="2000" b="1" dirty="0">
                <a:solidFill>
                  <a:srgbClr val="000000"/>
                </a:solidFill>
              </a:rPr>
              <a:t>Nola </a:t>
            </a:r>
            <a:r>
              <a:rPr lang="en-US" sz="2000" b="1" err="1">
                <a:solidFill>
                  <a:srgbClr val="000000"/>
                </a:solidFill>
              </a:rPr>
              <a:t>gorde</a:t>
            </a:r>
            <a:r>
              <a:rPr lang="en-US" sz="2000" b="1" dirty="0">
                <a:solidFill>
                  <a:srgbClr val="000000"/>
                </a:solidFill>
              </a:rPr>
              <a:t> </a:t>
            </a:r>
            <a:r>
              <a:rPr lang="en-US" sz="2000" b="1" err="1">
                <a:solidFill>
                  <a:srgbClr val="000000"/>
                </a:solidFill>
              </a:rPr>
              <a:t>pieza</a:t>
            </a:r>
            <a:r>
              <a:rPr lang="en-US" sz="2000" b="1" dirty="0">
                <a:solidFill>
                  <a:srgbClr val="000000"/>
                </a:solidFill>
              </a:rPr>
              <a:t> </a:t>
            </a:r>
            <a:r>
              <a:rPr lang="en-US" sz="2000" b="1" err="1">
                <a:solidFill>
                  <a:srgbClr val="000000"/>
                </a:solidFill>
              </a:rPr>
              <a:t>edo</a:t>
            </a:r>
            <a:r>
              <a:rPr lang="en-US" sz="2000" b="1" dirty="0">
                <a:solidFill>
                  <a:srgbClr val="000000"/>
                </a:solidFill>
              </a:rPr>
              <a:t> </a:t>
            </a:r>
            <a:r>
              <a:rPr lang="en-US" sz="2000" b="1" err="1">
                <a:solidFill>
                  <a:srgbClr val="000000"/>
                </a:solidFill>
              </a:rPr>
              <a:t>muntaketa</a:t>
            </a:r>
            <a:r>
              <a:rPr lang="en-US" sz="2000" b="1" dirty="0">
                <a:solidFill>
                  <a:srgbClr val="000000"/>
                </a:solidFill>
              </a:rPr>
              <a:t> </a:t>
            </a:r>
            <a:r>
              <a:rPr lang="en-US" sz="2000" b="1" err="1">
                <a:solidFill>
                  <a:srgbClr val="000000"/>
                </a:solidFill>
              </a:rPr>
              <a:t>berria</a:t>
            </a:r>
            <a:r>
              <a:rPr lang="en-US" sz="2000" b="1" dirty="0">
                <a:solidFill>
                  <a:srgbClr val="000000"/>
                </a:solidFill>
              </a:rPr>
              <a:t> 3Dn </a:t>
            </a:r>
            <a:r>
              <a:rPr lang="en-US" sz="2000" b="1" err="1">
                <a:solidFill>
                  <a:srgbClr val="000000"/>
                </a:solidFill>
              </a:rPr>
              <a:t>Solidworks-etik</a:t>
            </a:r>
            <a:r>
              <a:rPr lang="en-US" sz="2000" b="1" dirty="0"/>
              <a:t>.</a:t>
            </a:r>
            <a:endParaRPr lang="es-ES"/>
          </a:p>
          <a:p>
            <a:pPr marL="800100" lvl="1" indent="-342900"/>
            <a:r>
              <a:rPr lang="en-US" sz="1800" dirty="0"/>
              <a:t>1 </a:t>
            </a:r>
            <a:r>
              <a:rPr lang="en-US" sz="1800" dirty="0" err="1"/>
              <a:t>aukera</a:t>
            </a:r>
            <a:endParaRPr lang="en-US" sz="1800"/>
          </a:p>
          <a:p>
            <a:pPr marL="0" indent="0">
              <a:buFont typeface="Arial"/>
              <a:buNone/>
            </a:pPr>
            <a:endParaRPr lang="en-US" sz="2000" dirty="0"/>
          </a:p>
          <a:p>
            <a:pPr marL="0" indent="0">
              <a:buFont typeface="Arial"/>
              <a:buNone/>
            </a:pPr>
            <a:endParaRPr lang="en-US" sz="2000" dirty="0"/>
          </a:p>
          <a:p>
            <a:pPr marL="0" indent="0">
              <a:buFont typeface="Arial"/>
              <a:buNone/>
            </a:pPr>
            <a:endParaRPr lang="en-US" sz="2000" dirty="0"/>
          </a:p>
          <a:p>
            <a:pPr marL="0" indent="0">
              <a:buFont typeface="Arial"/>
              <a:buNone/>
            </a:pPr>
            <a:endParaRPr lang="en-US" sz="2000" dirty="0"/>
          </a:p>
          <a:p>
            <a:pPr marL="0" indent="0">
              <a:buFont typeface="Arial"/>
              <a:buNone/>
            </a:pPr>
            <a:endParaRPr lang="en-US" sz="2000" dirty="0"/>
          </a:p>
          <a:p>
            <a:pPr marL="0" indent="0">
              <a:buNone/>
            </a:pPr>
            <a:endParaRPr lang="en-US" sz="2000" dirty="0"/>
          </a:p>
          <a:p>
            <a:pPr marL="800100" lvl="1" indent="-342900"/>
            <a:r>
              <a:rPr lang="en-US" sz="1800" dirty="0"/>
              <a:t>2 </a:t>
            </a:r>
            <a:r>
              <a:rPr lang="en-US" sz="1800" dirty="0" err="1"/>
              <a:t>aukera</a:t>
            </a:r>
            <a:endParaRPr lang="en-US" sz="1800"/>
          </a:p>
          <a:p>
            <a:pPr marL="0" indent="0">
              <a:buFont typeface="Arial"/>
              <a:buNone/>
            </a:pPr>
            <a:endParaRPr lang="es-ES" sz="2000" dirty="0"/>
          </a:p>
        </p:txBody>
      </p:sp>
      <p:pic>
        <p:nvPicPr>
          <p:cNvPr id="9" name="Imagen 8"/>
          <p:cNvPicPr>
            <a:picLocks noChangeAspect="1"/>
          </p:cNvPicPr>
          <p:nvPr/>
        </p:nvPicPr>
        <p:blipFill>
          <a:blip r:embed="rId3"/>
          <a:stretch>
            <a:fillRect/>
          </a:stretch>
        </p:blipFill>
        <p:spPr>
          <a:xfrm>
            <a:off x="2929071" y="2080270"/>
            <a:ext cx="3378423" cy="2154696"/>
          </a:xfrm>
          <a:prstGeom prst="rect">
            <a:avLst/>
          </a:prstGeom>
          <a:ln>
            <a:solidFill>
              <a:srgbClr val="0070C0"/>
            </a:solidFill>
          </a:ln>
        </p:spPr>
      </p:pic>
      <p:pic>
        <p:nvPicPr>
          <p:cNvPr id="10" name="Imagen 9"/>
          <p:cNvPicPr>
            <a:picLocks noChangeAspect="1"/>
          </p:cNvPicPr>
          <p:nvPr/>
        </p:nvPicPr>
        <p:blipFill>
          <a:blip r:embed="rId4"/>
          <a:stretch>
            <a:fillRect/>
          </a:stretch>
        </p:blipFill>
        <p:spPr>
          <a:xfrm>
            <a:off x="2929071" y="4619076"/>
            <a:ext cx="7818798" cy="1623201"/>
          </a:xfrm>
          <a:prstGeom prst="rect">
            <a:avLst/>
          </a:prstGeom>
          <a:ln>
            <a:solidFill>
              <a:srgbClr val="0070C0"/>
            </a:solidFill>
          </a:ln>
        </p:spPr>
      </p:pic>
    </p:spTree>
    <p:extLst>
      <p:ext uri="{BB962C8B-B14F-4D97-AF65-F5344CB8AC3E}">
        <p14:creationId xmlns:p14="http://schemas.microsoft.com/office/powerpoint/2010/main" val="4079072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r>
              <a:rPr lang="es-ES" dirty="0" err="1"/>
              <a:t>Solidworks</a:t>
            </a:r>
            <a:r>
              <a:rPr lang="es-ES" dirty="0"/>
              <a:t> </a:t>
            </a:r>
            <a:r>
              <a:rPr lang="es-ES" dirty="0" err="1"/>
              <a:t>konektorea</a:t>
            </a:r>
            <a:r>
              <a:rPr lang="es-ES" dirty="0"/>
              <a:t> 3D </a:t>
            </a:r>
            <a:r>
              <a:rPr lang="es-ES" dirty="0" err="1"/>
              <a:t>Experience-rekin</a:t>
            </a: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7" name="Marcador de contenido 2"/>
          <p:cNvSpPr txBox="1">
            <a:spLocks/>
          </p:cNvSpPr>
          <p:nvPr/>
        </p:nvSpPr>
        <p:spPr>
          <a:xfrm>
            <a:off x="800877" y="1517183"/>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27000" indent="0">
              <a:buNone/>
            </a:pPr>
            <a:r>
              <a:rPr lang="en-US" sz="2000" b="1" dirty="0"/>
              <a:t>Nola </a:t>
            </a:r>
            <a:r>
              <a:rPr lang="en-US" sz="2000" b="1" err="1"/>
              <a:t>gorde</a:t>
            </a:r>
            <a:r>
              <a:rPr lang="en-US" sz="2000" b="1" dirty="0"/>
              <a:t> </a:t>
            </a:r>
            <a:r>
              <a:rPr lang="en-US" sz="2000" b="1" err="1"/>
              <a:t>pieza</a:t>
            </a:r>
            <a:r>
              <a:rPr lang="en-US" sz="2000" b="1" dirty="0"/>
              <a:t> </a:t>
            </a:r>
            <a:r>
              <a:rPr lang="en-US" sz="2000" b="1" err="1"/>
              <a:t>edo</a:t>
            </a:r>
            <a:r>
              <a:rPr lang="en-US" sz="2000" b="1" dirty="0"/>
              <a:t> </a:t>
            </a:r>
            <a:r>
              <a:rPr lang="en-US" sz="2000" b="1" err="1"/>
              <a:t>muntaketa</a:t>
            </a:r>
            <a:r>
              <a:rPr lang="en-US" sz="2000" b="1" dirty="0"/>
              <a:t> </a:t>
            </a:r>
            <a:r>
              <a:rPr lang="en-US" sz="2000" b="1" err="1"/>
              <a:t>berria</a:t>
            </a:r>
            <a:r>
              <a:rPr lang="en-US" sz="2000" b="1" dirty="0"/>
              <a:t> 3Dn </a:t>
            </a:r>
            <a:r>
              <a:rPr lang="en-US" sz="2000" b="1" err="1"/>
              <a:t>Solidworks-etik</a:t>
            </a:r>
            <a:r>
              <a:rPr lang="en-US" sz="2000" b="1" dirty="0"/>
              <a:t>.</a:t>
            </a:r>
            <a:endParaRPr lang="es-ES" b="1" dirty="0"/>
          </a:p>
          <a:p>
            <a:r>
              <a:rPr lang="en-US" sz="2000" dirty="0" err="1"/>
              <a:t>Ondoren</a:t>
            </a:r>
            <a:r>
              <a:rPr lang="en-US" sz="2000" dirty="0"/>
              <a:t>, </a:t>
            </a:r>
            <a:r>
              <a:rPr lang="en-US" sz="2000" dirty="0" err="1"/>
              <a:t>aukeratu</a:t>
            </a:r>
            <a:r>
              <a:rPr lang="en-US" sz="2000" dirty="0"/>
              <a:t> </a:t>
            </a:r>
            <a:r>
              <a:rPr lang="en-US" sz="2000" dirty="0" err="1"/>
              <a:t>lankidetza-espazioa</a:t>
            </a:r>
            <a:endParaRPr lang="en-US" dirty="0" err="1"/>
          </a:p>
          <a:p>
            <a:pPr marL="0" indent="0">
              <a:buFont typeface="Arial"/>
              <a:buNone/>
            </a:pPr>
            <a:endParaRPr lang="en-US" sz="2000" dirty="0"/>
          </a:p>
          <a:p>
            <a:pPr marL="0" indent="0">
              <a:buFont typeface="Arial"/>
              <a:buNone/>
            </a:pPr>
            <a:endParaRPr lang="en-US" sz="2000" dirty="0"/>
          </a:p>
          <a:p>
            <a:pPr marL="0" indent="0">
              <a:buFont typeface="Arial"/>
              <a:buNone/>
            </a:pPr>
            <a:endParaRPr lang="en-US" sz="2000" dirty="0"/>
          </a:p>
          <a:p>
            <a:pPr marL="0" indent="0">
              <a:buFont typeface="Arial"/>
              <a:buNone/>
            </a:pPr>
            <a:endParaRPr lang="es-ES" sz="2000" dirty="0"/>
          </a:p>
        </p:txBody>
      </p:sp>
      <p:pic>
        <p:nvPicPr>
          <p:cNvPr id="11" name="Imagen 10"/>
          <p:cNvPicPr>
            <a:picLocks noChangeAspect="1"/>
          </p:cNvPicPr>
          <p:nvPr/>
        </p:nvPicPr>
        <p:blipFill>
          <a:blip r:embed="rId3"/>
          <a:stretch>
            <a:fillRect/>
          </a:stretch>
        </p:blipFill>
        <p:spPr>
          <a:xfrm>
            <a:off x="1311006" y="2581400"/>
            <a:ext cx="4553846" cy="3600000"/>
          </a:xfrm>
          <a:prstGeom prst="rect">
            <a:avLst/>
          </a:prstGeom>
          <a:ln>
            <a:solidFill>
              <a:srgbClr val="0070C0"/>
            </a:solidFill>
          </a:ln>
        </p:spPr>
      </p:pic>
      <p:pic>
        <p:nvPicPr>
          <p:cNvPr id="12" name="Imagen 11"/>
          <p:cNvPicPr>
            <a:picLocks noChangeAspect="1"/>
          </p:cNvPicPr>
          <p:nvPr/>
        </p:nvPicPr>
        <p:blipFill>
          <a:blip r:embed="rId4"/>
          <a:stretch>
            <a:fillRect/>
          </a:stretch>
        </p:blipFill>
        <p:spPr>
          <a:xfrm>
            <a:off x="6242563" y="2581400"/>
            <a:ext cx="4565730" cy="3600000"/>
          </a:xfrm>
          <a:prstGeom prst="rect">
            <a:avLst/>
          </a:prstGeom>
          <a:ln>
            <a:solidFill>
              <a:srgbClr val="0070C0"/>
            </a:solidFill>
          </a:ln>
        </p:spPr>
      </p:pic>
    </p:spTree>
    <p:extLst>
      <p:ext uri="{BB962C8B-B14F-4D97-AF65-F5344CB8AC3E}">
        <p14:creationId xmlns:p14="http://schemas.microsoft.com/office/powerpoint/2010/main" val="2522150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r>
              <a:rPr lang="es-ES" dirty="0" err="1"/>
              <a:t>Solidworks</a:t>
            </a:r>
            <a:r>
              <a:rPr lang="es-ES" dirty="0"/>
              <a:t> </a:t>
            </a:r>
            <a:r>
              <a:rPr lang="es-ES" dirty="0" err="1"/>
              <a:t>konektorea</a:t>
            </a:r>
            <a:r>
              <a:rPr lang="es-ES" dirty="0"/>
              <a:t> 3D </a:t>
            </a:r>
            <a:r>
              <a:rPr lang="es-ES" dirty="0" err="1"/>
              <a:t>Experience-rekin</a:t>
            </a: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7" name="Marcador de contenido 2"/>
          <p:cNvSpPr txBox="1">
            <a:spLocks/>
          </p:cNvSpPr>
          <p:nvPr/>
        </p:nvSpPr>
        <p:spPr>
          <a:xfrm>
            <a:off x="800877" y="1517183"/>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27000" indent="0">
              <a:buNone/>
            </a:pPr>
            <a:r>
              <a:rPr lang="en-US" sz="2000" b="1" dirty="0"/>
              <a:t>Nola </a:t>
            </a:r>
            <a:r>
              <a:rPr lang="en-US" sz="2000" b="1" err="1"/>
              <a:t>gorde</a:t>
            </a:r>
            <a:r>
              <a:rPr lang="en-US" sz="2000" b="1" dirty="0"/>
              <a:t> </a:t>
            </a:r>
            <a:r>
              <a:rPr lang="en-US" sz="2000" b="1" err="1"/>
              <a:t>pieza</a:t>
            </a:r>
            <a:r>
              <a:rPr lang="en-US" sz="2000" b="1" dirty="0"/>
              <a:t> </a:t>
            </a:r>
            <a:r>
              <a:rPr lang="en-US" sz="2000" b="1" err="1"/>
              <a:t>edo</a:t>
            </a:r>
            <a:r>
              <a:rPr lang="en-US" sz="2000" b="1" dirty="0"/>
              <a:t> </a:t>
            </a:r>
            <a:r>
              <a:rPr lang="en-US" sz="2000" b="1" err="1"/>
              <a:t>muntaketa</a:t>
            </a:r>
            <a:r>
              <a:rPr lang="en-US" sz="2000" b="1" dirty="0"/>
              <a:t> </a:t>
            </a:r>
            <a:r>
              <a:rPr lang="en-US" sz="2000" b="1" err="1"/>
              <a:t>berria</a:t>
            </a:r>
            <a:r>
              <a:rPr lang="en-US" sz="2000" b="1" dirty="0"/>
              <a:t> 3Dn </a:t>
            </a:r>
            <a:r>
              <a:rPr lang="en-US" sz="2000" b="1" err="1"/>
              <a:t>Solidworks-etik</a:t>
            </a:r>
            <a:r>
              <a:rPr lang="en-US" sz="2000" dirty="0"/>
              <a:t>.</a:t>
            </a:r>
            <a:endParaRPr lang="es-ES" dirty="0"/>
          </a:p>
          <a:p>
            <a:r>
              <a:rPr lang="en-US" sz="2000" dirty="0"/>
              <a:t>Laster-</a:t>
            </a:r>
            <a:r>
              <a:rPr lang="en-US" sz="2000" dirty="0" err="1"/>
              <a:t>marka</a:t>
            </a:r>
            <a:r>
              <a:rPr lang="en-US" sz="2000" dirty="0"/>
              <a:t> </a:t>
            </a:r>
            <a:r>
              <a:rPr lang="en-US" sz="2000" dirty="0" err="1"/>
              <a:t>aukeratu</a:t>
            </a:r>
            <a:r>
              <a:rPr lang="en-US" sz="2000" dirty="0"/>
              <a:t> eta </a:t>
            </a:r>
            <a:r>
              <a:rPr lang="en-US" sz="2000" dirty="0" err="1"/>
              <a:t>gorde</a:t>
            </a:r>
            <a:r>
              <a:rPr lang="en-US" sz="2000" dirty="0"/>
              <a:t> </a:t>
            </a:r>
            <a:r>
              <a:rPr lang="en-US" sz="2000" dirty="0" err="1"/>
              <a:t>ondoren</a:t>
            </a:r>
            <a:endParaRPr lang="en-US" dirty="0"/>
          </a:p>
          <a:p>
            <a:pPr marL="0" indent="0">
              <a:buFont typeface="Arial"/>
              <a:buNone/>
            </a:pPr>
            <a:endParaRPr lang="en-US" sz="2000" dirty="0"/>
          </a:p>
          <a:p>
            <a:pPr marL="0" indent="0">
              <a:buFont typeface="Arial"/>
              <a:buNone/>
            </a:pPr>
            <a:endParaRPr lang="en-US" sz="2000" dirty="0"/>
          </a:p>
          <a:p>
            <a:pPr marL="0" indent="0">
              <a:buFont typeface="Arial"/>
              <a:buNone/>
            </a:pPr>
            <a:endParaRPr lang="en-US" sz="2000" dirty="0"/>
          </a:p>
          <a:p>
            <a:pPr marL="0" indent="0">
              <a:buFont typeface="Arial"/>
              <a:buNone/>
            </a:pPr>
            <a:endParaRPr lang="es-ES" sz="2000" dirty="0"/>
          </a:p>
        </p:txBody>
      </p:sp>
      <p:pic>
        <p:nvPicPr>
          <p:cNvPr id="8" name="Imagen 7"/>
          <p:cNvPicPr>
            <a:picLocks noChangeAspect="1"/>
          </p:cNvPicPr>
          <p:nvPr/>
        </p:nvPicPr>
        <p:blipFill>
          <a:blip r:embed="rId3"/>
          <a:stretch>
            <a:fillRect/>
          </a:stretch>
        </p:blipFill>
        <p:spPr>
          <a:xfrm>
            <a:off x="3154759" y="2581400"/>
            <a:ext cx="4548442" cy="3600000"/>
          </a:xfrm>
          <a:prstGeom prst="rect">
            <a:avLst/>
          </a:prstGeom>
          <a:ln>
            <a:solidFill>
              <a:srgbClr val="0070C0"/>
            </a:solidFill>
          </a:ln>
        </p:spPr>
      </p:pic>
    </p:spTree>
    <p:extLst>
      <p:ext uri="{BB962C8B-B14F-4D97-AF65-F5344CB8AC3E}">
        <p14:creationId xmlns:p14="http://schemas.microsoft.com/office/powerpoint/2010/main" val="1134524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r>
              <a:rPr lang="es-ES" dirty="0" err="1"/>
              <a:t>Solidworks</a:t>
            </a:r>
            <a:r>
              <a:rPr lang="es-ES" dirty="0"/>
              <a:t> </a:t>
            </a:r>
            <a:r>
              <a:rPr lang="es-ES" dirty="0" err="1"/>
              <a:t>konektorea</a:t>
            </a:r>
            <a:r>
              <a:rPr lang="es-ES" dirty="0"/>
              <a:t> 3D </a:t>
            </a:r>
            <a:r>
              <a:rPr lang="es-ES" dirty="0" err="1"/>
              <a:t>Experience-rekin</a:t>
            </a: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7" name="Marcador de contenido 2"/>
          <p:cNvSpPr txBox="1">
            <a:spLocks/>
          </p:cNvSpPr>
          <p:nvPr/>
        </p:nvSpPr>
        <p:spPr>
          <a:xfrm>
            <a:off x="800877" y="1517183"/>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27000" indent="0">
              <a:buNone/>
            </a:pPr>
            <a:r>
              <a:rPr lang="en-US" sz="2000" b="1" dirty="0"/>
              <a:t>Nola </a:t>
            </a:r>
            <a:r>
              <a:rPr lang="en-US" sz="2000" b="1" err="1"/>
              <a:t>gorde</a:t>
            </a:r>
            <a:r>
              <a:rPr lang="en-US" sz="2000" b="1" dirty="0"/>
              <a:t> </a:t>
            </a:r>
            <a:r>
              <a:rPr lang="en-US" sz="2000" b="1" err="1"/>
              <a:t>pieza</a:t>
            </a:r>
            <a:r>
              <a:rPr lang="en-US" sz="2000" b="1" dirty="0"/>
              <a:t> </a:t>
            </a:r>
            <a:r>
              <a:rPr lang="en-US" sz="2000" b="1" err="1"/>
              <a:t>edo</a:t>
            </a:r>
            <a:r>
              <a:rPr lang="en-US" sz="2000" b="1" dirty="0"/>
              <a:t> </a:t>
            </a:r>
            <a:r>
              <a:rPr lang="en-US" sz="2000" b="1" err="1"/>
              <a:t>muntaketa</a:t>
            </a:r>
            <a:r>
              <a:rPr lang="en-US" sz="2000" b="1" dirty="0"/>
              <a:t> </a:t>
            </a:r>
            <a:r>
              <a:rPr lang="en-US" sz="2000" b="1" err="1"/>
              <a:t>berria</a:t>
            </a:r>
            <a:r>
              <a:rPr lang="en-US" sz="2000" b="1" dirty="0"/>
              <a:t> 3Dn </a:t>
            </a:r>
            <a:r>
              <a:rPr lang="en-US" sz="2000" b="1" err="1"/>
              <a:t>Solidworks-etik</a:t>
            </a:r>
            <a:r>
              <a:rPr lang="en-US" sz="2000" b="1" dirty="0"/>
              <a:t>.</a:t>
            </a:r>
            <a:endParaRPr lang="es-ES" b="1" dirty="0"/>
          </a:p>
          <a:p>
            <a:r>
              <a:rPr lang="en-US" sz="2000" dirty="0" err="1"/>
              <a:t>Ondoren</a:t>
            </a:r>
            <a:r>
              <a:rPr lang="en-US" sz="2000" dirty="0"/>
              <a:t>, </a:t>
            </a:r>
            <a:r>
              <a:rPr lang="en-US" sz="2000" dirty="0" err="1"/>
              <a:t>piezaren</a:t>
            </a:r>
            <a:r>
              <a:rPr lang="en-US" sz="2000" dirty="0"/>
              <a:t> 3Dn </a:t>
            </a:r>
            <a:r>
              <a:rPr lang="en-US" sz="2000" dirty="0" err="1"/>
              <a:t>bistaratze-esperientzia</a:t>
            </a:r>
            <a:r>
              <a:rPr lang="en-US" sz="2000" dirty="0"/>
              <a:t> </a:t>
            </a:r>
            <a:r>
              <a:rPr lang="en-US" sz="2000" dirty="0" err="1"/>
              <a:t>gorde</a:t>
            </a:r>
            <a:r>
              <a:rPr lang="en-US" sz="2000" dirty="0"/>
              <a:t> </a:t>
            </a:r>
            <a:r>
              <a:rPr lang="en-US" sz="2000" dirty="0" err="1"/>
              <a:t>ondoren</a:t>
            </a:r>
            <a:r>
              <a:rPr lang="en-US" sz="2000" dirty="0"/>
              <a:t>, 3Dko </a:t>
            </a:r>
            <a:r>
              <a:rPr lang="en-US" sz="2000" dirty="0" err="1"/>
              <a:t>esperientziaren</a:t>
            </a:r>
            <a:r>
              <a:rPr lang="en-US" sz="2000" dirty="0"/>
              <a:t> </a:t>
            </a:r>
            <a:r>
              <a:rPr lang="en-US" sz="2000" dirty="0" err="1"/>
              <a:t>laster-marken</a:t>
            </a:r>
            <a:r>
              <a:rPr lang="en-US" sz="2000" dirty="0"/>
              <a:t> </a:t>
            </a:r>
            <a:r>
              <a:rPr lang="en-US" sz="2000" dirty="0" err="1"/>
              <a:t>bistaratze-esperientzia</a:t>
            </a:r>
            <a:r>
              <a:rPr lang="en-US" sz="2000" dirty="0"/>
              <a:t> </a:t>
            </a:r>
            <a:r>
              <a:rPr lang="en-US" sz="2000" dirty="0" err="1"/>
              <a:t>izango</a:t>
            </a:r>
            <a:r>
              <a:rPr lang="en-US" sz="2000" dirty="0"/>
              <a:t> </a:t>
            </a:r>
            <a:r>
              <a:rPr lang="en-US" sz="2000" dirty="0" err="1"/>
              <a:t>litzateke</a:t>
            </a:r>
            <a:r>
              <a:rPr lang="en-US" sz="2000" dirty="0"/>
              <a:t>.</a:t>
            </a:r>
            <a:endParaRPr lang="en-US" dirty="0"/>
          </a:p>
          <a:p>
            <a:pPr marL="0" indent="0">
              <a:buFont typeface="Arial"/>
              <a:buNone/>
            </a:pPr>
            <a:endParaRPr lang="en-US" sz="2000" dirty="0"/>
          </a:p>
          <a:p>
            <a:pPr marL="0" indent="0">
              <a:buFont typeface="Arial"/>
              <a:buNone/>
            </a:pPr>
            <a:endParaRPr lang="en-US" sz="2000" dirty="0"/>
          </a:p>
          <a:p>
            <a:pPr marL="0" indent="0">
              <a:buFont typeface="Arial"/>
              <a:buNone/>
            </a:pPr>
            <a:endParaRPr lang="en-US" sz="2000" dirty="0"/>
          </a:p>
          <a:p>
            <a:pPr marL="0" indent="0">
              <a:buFont typeface="Arial"/>
              <a:buNone/>
            </a:pPr>
            <a:endParaRPr lang="es-ES" sz="2000" dirty="0"/>
          </a:p>
        </p:txBody>
      </p:sp>
      <p:pic>
        <p:nvPicPr>
          <p:cNvPr id="6" name="Imagen 5"/>
          <p:cNvPicPr>
            <a:picLocks noChangeAspect="1"/>
          </p:cNvPicPr>
          <p:nvPr/>
        </p:nvPicPr>
        <p:blipFill>
          <a:blip r:embed="rId3"/>
          <a:stretch>
            <a:fillRect/>
          </a:stretch>
        </p:blipFill>
        <p:spPr>
          <a:xfrm>
            <a:off x="457589" y="3213649"/>
            <a:ext cx="11430991" cy="2110923"/>
          </a:xfrm>
          <a:prstGeom prst="rect">
            <a:avLst/>
          </a:prstGeom>
          <a:ln>
            <a:solidFill>
              <a:srgbClr val="0070C0"/>
            </a:solidFill>
          </a:ln>
        </p:spPr>
      </p:pic>
    </p:spTree>
    <p:extLst>
      <p:ext uri="{BB962C8B-B14F-4D97-AF65-F5344CB8AC3E}">
        <p14:creationId xmlns:p14="http://schemas.microsoft.com/office/powerpoint/2010/main" val="1415104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r>
              <a:rPr lang="es-ES" dirty="0" err="1"/>
              <a:t>Solidworks</a:t>
            </a:r>
            <a:r>
              <a:rPr lang="es-ES" dirty="0"/>
              <a:t> </a:t>
            </a:r>
            <a:r>
              <a:rPr lang="es-ES" dirty="0" err="1"/>
              <a:t>konektorea</a:t>
            </a:r>
            <a:r>
              <a:rPr lang="es-ES" dirty="0"/>
              <a:t> 3D </a:t>
            </a:r>
            <a:r>
              <a:rPr lang="es-ES" dirty="0" err="1"/>
              <a:t>Experience-rekin</a:t>
            </a: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7" name="Marcador de contenido 2"/>
          <p:cNvSpPr txBox="1">
            <a:spLocks/>
          </p:cNvSpPr>
          <p:nvPr/>
        </p:nvSpPr>
        <p:spPr>
          <a:xfrm>
            <a:off x="800877" y="1517183"/>
            <a:ext cx="539465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27000" indent="0">
              <a:buNone/>
            </a:pPr>
            <a:r>
              <a:rPr lang="en-US" sz="2000" b="1"/>
              <a:t>Nola </a:t>
            </a:r>
            <a:r>
              <a:rPr lang="en-US" sz="2000" b="1" err="1"/>
              <a:t>gorde</a:t>
            </a:r>
            <a:r>
              <a:rPr lang="en-US" sz="2000" b="1"/>
              <a:t> </a:t>
            </a:r>
            <a:r>
              <a:rPr lang="en-US" sz="2000" b="1" err="1"/>
              <a:t>pieza</a:t>
            </a:r>
            <a:r>
              <a:rPr lang="en-US" sz="2000" b="1"/>
              <a:t> </a:t>
            </a:r>
            <a:r>
              <a:rPr lang="en-US" sz="2000" b="1" err="1"/>
              <a:t>edo</a:t>
            </a:r>
            <a:r>
              <a:rPr lang="en-US" sz="2000" b="1"/>
              <a:t> </a:t>
            </a:r>
            <a:r>
              <a:rPr lang="en-US" sz="2000" b="1" err="1"/>
              <a:t>muntaketa</a:t>
            </a:r>
            <a:r>
              <a:rPr lang="en-US" sz="2000" b="1"/>
              <a:t> </a:t>
            </a:r>
            <a:r>
              <a:rPr lang="en-US" sz="2000" b="1" err="1"/>
              <a:t>berria</a:t>
            </a:r>
            <a:r>
              <a:rPr lang="en-US" sz="2000" b="1"/>
              <a:t> 3Dn </a:t>
            </a:r>
            <a:r>
              <a:rPr lang="en-US" sz="2000" b="1" err="1"/>
              <a:t>Solidworks-etik</a:t>
            </a:r>
            <a:r>
              <a:rPr lang="en-US" sz="2000" b="1"/>
              <a:t>.</a:t>
            </a:r>
            <a:endParaRPr lang="es-ES"/>
          </a:p>
          <a:p>
            <a:pPr marL="342900" indent="-342900"/>
            <a:r>
              <a:rPr lang="en-US" sz="2000" dirty="0" err="1">
                <a:solidFill>
                  <a:srgbClr val="000000"/>
                </a:solidFill>
              </a:rPr>
              <a:t>Ondoren</a:t>
            </a:r>
            <a:r>
              <a:rPr lang="en-US" sz="2000" dirty="0">
                <a:solidFill>
                  <a:srgbClr val="000000"/>
                </a:solidFill>
              </a:rPr>
              <a:t>, </a:t>
            </a:r>
            <a:r>
              <a:rPr lang="en-US" sz="2000" dirty="0" err="1">
                <a:solidFill>
                  <a:srgbClr val="000000"/>
                </a:solidFill>
              </a:rPr>
              <a:t>piezaren</a:t>
            </a:r>
            <a:r>
              <a:rPr lang="en-US" sz="2000" dirty="0">
                <a:solidFill>
                  <a:srgbClr val="000000"/>
                </a:solidFill>
              </a:rPr>
              <a:t> 3D </a:t>
            </a:r>
            <a:r>
              <a:rPr lang="en-US" sz="2000" dirty="0" err="1">
                <a:solidFill>
                  <a:srgbClr val="000000"/>
                </a:solidFill>
              </a:rPr>
              <a:t>bistaratzea</a:t>
            </a:r>
            <a:r>
              <a:rPr lang="en-US" sz="2000" dirty="0">
                <a:solidFill>
                  <a:srgbClr val="000000"/>
                </a:solidFill>
              </a:rPr>
              <a:t> </a:t>
            </a:r>
            <a:r>
              <a:rPr lang="en-US" sz="2000" dirty="0" err="1">
                <a:solidFill>
                  <a:srgbClr val="000000"/>
                </a:solidFill>
              </a:rPr>
              <a:t>gorde</a:t>
            </a:r>
            <a:r>
              <a:rPr lang="en-US" sz="2000" dirty="0">
                <a:solidFill>
                  <a:srgbClr val="000000"/>
                </a:solidFill>
              </a:rPr>
              <a:t> </a:t>
            </a:r>
            <a:r>
              <a:rPr lang="en-US" sz="2000" dirty="0" err="1">
                <a:solidFill>
                  <a:srgbClr val="000000"/>
                </a:solidFill>
              </a:rPr>
              <a:t>ondoren</a:t>
            </a:r>
            <a:r>
              <a:rPr lang="en-US" sz="2000" dirty="0">
                <a:solidFill>
                  <a:srgbClr val="000000"/>
                </a:solidFill>
              </a:rPr>
              <a:t>, </a:t>
            </a:r>
            <a:r>
              <a:rPr lang="en-US" sz="2000" dirty="0" err="1">
                <a:solidFill>
                  <a:srgbClr val="000000"/>
                </a:solidFill>
              </a:rPr>
              <a:t>esperientzia</a:t>
            </a:r>
            <a:r>
              <a:rPr lang="en-US" sz="2000" dirty="0">
                <a:solidFill>
                  <a:srgbClr val="000000"/>
                </a:solidFill>
              </a:rPr>
              <a:t> SolidWorks </a:t>
            </a:r>
            <a:r>
              <a:rPr lang="en-US" sz="2000" dirty="0" err="1">
                <a:solidFill>
                  <a:srgbClr val="000000"/>
                </a:solidFill>
              </a:rPr>
              <a:t>izango</a:t>
            </a:r>
            <a:r>
              <a:rPr lang="en-US" sz="2000" dirty="0">
                <a:solidFill>
                  <a:srgbClr val="000000"/>
                </a:solidFill>
              </a:rPr>
              <a:t> </a:t>
            </a:r>
            <a:r>
              <a:rPr lang="en-US" sz="2000" dirty="0" err="1">
                <a:solidFill>
                  <a:srgbClr val="000000"/>
                </a:solidFill>
              </a:rPr>
              <a:t>litzateke</a:t>
            </a:r>
            <a:r>
              <a:rPr lang="en-US" sz="2000" dirty="0">
                <a:solidFill>
                  <a:srgbClr val="000000"/>
                </a:solidFill>
              </a:rPr>
              <a:t> – 3D </a:t>
            </a:r>
            <a:r>
              <a:rPr lang="en-US" sz="2000" dirty="0" err="1">
                <a:solidFill>
                  <a:srgbClr val="000000"/>
                </a:solidFill>
              </a:rPr>
              <a:t>bistaratzea</a:t>
            </a:r>
            <a:r>
              <a:rPr lang="en-US" sz="2000" dirty="0">
                <a:solidFill>
                  <a:srgbClr val="000000"/>
                </a:solidFill>
              </a:rPr>
              <a:t>.</a:t>
            </a:r>
            <a:endParaRPr lang="en-US" dirty="0"/>
          </a:p>
          <a:p>
            <a:pPr marL="0" indent="0">
              <a:buFont typeface="Arial"/>
              <a:buNone/>
            </a:pPr>
            <a:endParaRPr lang="en-US" sz="2000" dirty="0"/>
          </a:p>
          <a:p>
            <a:pPr marL="0" indent="0">
              <a:buFont typeface="Arial"/>
              <a:buNone/>
            </a:pPr>
            <a:endParaRPr lang="en-US" sz="2000" dirty="0"/>
          </a:p>
          <a:p>
            <a:pPr marL="0" indent="0">
              <a:buFont typeface="Arial"/>
              <a:buNone/>
            </a:pPr>
            <a:endParaRPr lang="en-US" sz="2000" dirty="0"/>
          </a:p>
          <a:p>
            <a:pPr marL="0" indent="0">
              <a:buFont typeface="Arial"/>
              <a:buNone/>
            </a:pPr>
            <a:endParaRPr lang="es-ES" sz="2000" dirty="0"/>
          </a:p>
        </p:txBody>
      </p:sp>
      <p:pic>
        <p:nvPicPr>
          <p:cNvPr id="9" name="Imagen 8"/>
          <p:cNvPicPr>
            <a:picLocks noChangeAspect="1"/>
          </p:cNvPicPr>
          <p:nvPr/>
        </p:nvPicPr>
        <p:blipFill>
          <a:blip r:embed="rId3"/>
          <a:stretch>
            <a:fillRect/>
          </a:stretch>
        </p:blipFill>
        <p:spPr>
          <a:xfrm>
            <a:off x="6841606" y="1520973"/>
            <a:ext cx="4177046" cy="4660427"/>
          </a:xfrm>
          <a:prstGeom prst="rect">
            <a:avLst/>
          </a:prstGeom>
          <a:ln>
            <a:solidFill>
              <a:srgbClr val="0070C0"/>
            </a:solidFill>
          </a:ln>
        </p:spPr>
      </p:pic>
    </p:spTree>
    <p:extLst>
      <p:ext uri="{BB962C8B-B14F-4D97-AF65-F5344CB8AC3E}">
        <p14:creationId xmlns:p14="http://schemas.microsoft.com/office/powerpoint/2010/main" val="3299987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a:t>3D </a:t>
            </a:r>
            <a:r>
              <a:rPr lang="es-ES" dirty="0" err="1"/>
              <a:t>Experience</a:t>
            </a:r>
            <a:r>
              <a:rPr lang="es-ES" dirty="0"/>
              <a:t> PLM</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6" name="Marcador de contenido 2"/>
          <p:cNvSpPr txBox="1">
            <a:spLocks/>
          </p:cNvSpPr>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1900" dirty="0">
                <a:solidFill>
                  <a:srgbClr val="000000"/>
                </a:solidFill>
              </a:rPr>
              <a:t>3D Experience PLM-ko bidesari guztiek ENOVIA marka dute izena.
</a:t>
            </a:r>
            <a:r>
              <a:rPr lang="en-GB" sz="1900" dirty="0" err="1">
                <a:solidFill>
                  <a:srgbClr val="000000"/>
                </a:solidFill>
              </a:rPr>
              <a:t>Lankidetza-espazioak</a:t>
            </a:r>
            <a:r>
              <a:rPr lang="en-GB" sz="1900" dirty="0">
                <a:solidFill>
                  <a:srgbClr val="000000"/>
                </a:solidFill>
              </a:rPr>
              <a:t> </a:t>
            </a:r>
            <a:r>
              <a:rPr lang="en-GB" sz="1900" dirty="0" err="1">
                <a:solidFill>
                  <a:srgbClr val="000000"/>
                </a:solidFill>
              </a:rPr>
              <a:t>gonbidapen</a:t>
            </a:r>
            <a:r>
              <a:rPr lang="en-GB" sz="1900" dirty="0">
                <a:solidFill>
                  <a:srgbClr val="000000"/>
                </a:solidFill>
              </a:rPr>
              <a:t> </a:t>
            </a:r>
            <a:r>
              <a:rPr lang="en-GB" sz="1900" dirty="0" err="1">
                <a:solidFill>
                  <a:srgbClr val="000000"/>
                </a:solidFill>
              </a:rPr>
              <a:t>bidez</a:t>
            </a:r>
            <a:r>
              <a:rPr lang="en-GB" sz="1900" dirty="0">
                <a:solidFill>
                  <a:srgbClr val="000000"/>
                </a:solidFill>
              </a:rPr>
              <a:t> </a:t>
            </a:r>
            <a:r>
              <a:rPr lang="en-GB" sz="1900" dirty="0" err="1">
                <a:solidFill>
                  <a:srgbClr val="000000"/>
                </a:solidFill>
              </a:rPr>
              <a:t>aktibatzen</a:t>
            </a:r>
            <a:r>
              <a:rPr lang="en-GB" sz="1900" dirty="0">
                <a:solidFill>
                  <a:srgbClr val="000000"/>
                </a:solidFill>
              </a:rPr>
              <a:t> </a:t>
            </a:r>
            <a:r>
              <a:rPr lang="en-GB" sz="1900" dirty="0" err="1">
                <a:solidFill>
                  <a:srgbClr val="000000"/>
                </a:solidFill>
              </a:rPr>
              <a:t>dira</a:t>
            </a:r>
            <a:r>
              <a:rPr lang="en-GB" sz="1900" dirty="0">
                <a:solidFill>
                  <a:srgbClr val="000000"/>
                </a:solidFill>
              </a:rPr>
              <a:t>.</a:t>
            </a:r>
          </a:p>
          <a:p>
            <a:endParaRPr lang="en-GB" sz="1900" dirty="0"/>
          </a:p>
          <a:p>
            <a:endParaRPr lang="en-GB" sz="1900" dirty="0"/>
          </a:p>
          <a:p>
            <a:endParaRPr lang="en-GB" sz="1900" dirty="0"/>
          </a:p>
          <a:p>
            <a:endParaRPr lang="en-GB" sz="1900" dirty="0"/>
          </a:p>
          <a:p>
            <a:endParaRPr lang="en-GB" sz="1900" dirty="0"/>
          </a:p>
          <a:p>
            <a:endParaRPr lang="en-GB" sz="1900" dirty="0"/>
          </a:p>
          <a:p>
            <a:endParaRPr lang="en-GB" sz="1900" dirty="0"/>
          </a:p>
          <a:p>
            <a:endParaRPr lang="en-GB" sz="1900" dirty="0">
              <a:solidFill>
                <a:srgbClr val="000000"/>
              </a:solidFill>
            </a:endParaRPr>
          </a:p>
          <a:p>
            <a:r>
              <a:rPr lang="en-GB" sz="1900" dirty="0" err="1">
                <a:solidFill>
                  <a:srgbClr val="1F1F1F"/>
                </a:solidFill>
              </a:rPr>
              <a:t>Erabiltzailearen</a:t>
            </a:r>
            <a:r>
              <a:rPr lang="en-GB" sz="1900" dirty="0">
                <a:solidFill>
                  <a:srgbClr val="1F1F1F"/>
                </a:solidFill>
              </a:rPr>
              <a:t> </a:t>
            </a:r>
            <a:r>
              <a:rPr lang="en-GB" sz="1900" dirty="0" err="1">
                <a:solidFill>
                  <a:srgbClr val="1F1F1F"/>
                </a:solidFill>
              </a:rPr>
              <a:t>rolen</a:t>
            </a:r>
            <a:r>
              <a:rPr lang="en-GB" sz="1900" dirty="0">
                <a:solidFill>
                  <a:srgbClr val="1F1F1F"/>
                </a:solidFill>
              </a:rPr>
              <a:t> </a:t>
            </a:r>
            <a:r>
              <a:rPr lang="en-GB" sz="1900" dirty="0" err="1">
                <a:solidFill>
                  <a:srgbClr val="1F1F1F"/>
                </a:solidFill>
              </a:rPr>
              <a:t>arabera</a:t>
            </a:r>
            <a:r>
              <a:rPr lang="en-GB" sz="1900" dirty="0">
                <a:solidFill>
                  <a:srgbClr val="1F1F1F"/>
                </a:solidFill>
              </a:rPr>
              <a:t> </a:t>
            </a:r>
            <a:r>
              <a:rPr lang="en-GB" sz="1900" dirty="0" err="1">
                <a:solidFill>
                  <a:srgbClr val="1F1F1F"/>
                </a:solidFill>
              </a:rPr>
              <a:t>definitzen</a:t>
            </a:r>
            <a:r>
              <a:rPr lang="en-GB" sz="1900" dirty="0">
                <a:solidFill>
                  <a:srgbClr val="1F1F1F"/>
                </a:solidFill>
              </a:rPr>
              <a:t> </a:t>
            </a:r>
            <a:r>
              <a:rPr lang="en-GB" sz="1900" dirty="0" err="1">
                <a:solidFill>
                  <a:srgbClr val="1F1F1F"/>
                </a:solidFill>
              </a:rPr>
              <a:t>dira</a:t>
            </a:r>
            <a:r>
              <a:rPr lang="en-GB" sz="1900" dirty="0">
                <a:solidFill>
                  <a:srgbClr val="1F1F1F"/>
                </a:solidFill>
              </a:rPr>
              <a:t> </a:t>
            </a:r>
            <a:r>
              <a:rPr lang="en-GB" sz="1900" dirty="0" err="1">
                <a:solidFill>
                  <a:srgbClr val="1F1F1F"/>
                </a:solidFill>
              </a:rPr>
              <a:t>eskuragarri</a:t>
            </a:r>
            <a:r>
              <a:rPr lang="en-GB" sz="1900" dirty="0">
                <a:solidFill>
                  <a:srgbClr val="1F1F1F"/>
                </a:solidFill>
              </a:rPr>
              <a:t> </a:t>
            </a:r>
            <a:r>
              <a:rPr lang="en-GB" sz="1900" dirty="0" err="1">
                <a:solidFill>
                  <a:srgbClr val="1F1F1F"/>
                </a:solidFill>
              </a:rPr>
              <a:t>dauden</a:t>
            </a:r>
            <a:r>
              <a:rPr lang="en-GB" sz="1900" dirty="0">
                <a:solidFill>
                  <a:srgbClr val="1F1F1F"/>
                </a:solidFill>
              </a:rPr>
              <a:t> </a:t>
            </a:r>
            <a:r>
              <a:rPr lang="en-GB" sz="1900" dirty="0" err="1">
                <a:solidFill>
                  <a:srgbClr val="1F1F1F"/>
                </a:solidFill>
              </a:rPr>
              <a:t>jarduerak</a:t>
            </a:r>
            <a:r>
              <a:rPr lang="en-GB" sz="1900" dirty="0">
                <a:solidFill>
                  <a:srgbClr val="000000"/>
                </a:solidFill>
              </a:rPr>
              <a:t>.</a:t>
            </a:r>
            <a:r>
              <a:rPr lang="en-GB" sz="1900" dirty="0"/>
              <a:t> </a:t>
            </a:r>
          </a:p>
          <a:p>
            <a:endParaRPr lang="en-GB" sz="1900" dirty="0"/>
          </a:p>
        </p:txBody>
      </p:sp>
      <p:pic>
        <p:nvPicPr>
          <p:cNvPr id="8" name="Imagen 7"/>
          <p:cNvPicPr>
            <a:picLocks noChangeAspect="1"/>
          </p:cNvPicPr>
          <p:nvPr/>
        </p:nvPicPr>
        <p:blipFill rotWithShape="1">
          <a:blip r:embed="rId3"/>
          <a:srcRect b="5708"/>
          <a:stretch/>
        </p:blipFill>
        <p:spPr>
          <a:xfrm>
            <a:off x="3662789" y="2780523"/>
            <a:ext cx="3945731" cy="2668556"/>
          </a:xfrm>
          <a:prstGeom prst="rect">
            <a:avLst/>
          </a:prstGeom>
          <a:ln>
            <a:solidFill>
              <a:srgbClr val="0070C0"/>
            </a:solidFill>
          </a:ln>
        </p:spPr>
      </p:pic>
    </p:spTree>
    <p:extLst>
      <p:ext uri="{BB962C8B-B14F-4D97-AF65-F5344CB8AC3E}">
        <p14:creationId xmlns:p14="http://schemas.microsoft.com/office/powerpoint/2010/main" val="2961894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a:t>3D </a:t>
            </a:r>
            <a:r>
              <a:rPr lang="es-ES" dirty="0" err="1"/>
              <a:t>Experience</a:t>
            </a:r>
            <a:r>
              <a:rPr lang="es-ES" dirty="0"/>
              <a:t> PLM</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0" name="Marcador de contenido 2"/>
          <p:cNvSpPr txBox="1">
            <a:spLocks/>
          </p:cNvSpPr>
          <p:nvPr/>
        </p:nvSpPr>
        <p:spPr>
          <a:xfrm>
            <a:off x="561393" y="165580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sz="2000" dirty="0">
                <a:solidFill>
                  <a:srgbClr val="000000"/>
                </a:solidFill>
              </a:rPr>
              <a:t>Rol </a:t>
            </a:r>
            <a:r>
              <a:rPr lang="en-US" sz="2000" dirty="0" err="1">
                <a:solidFill>
                  <a:srgbClr val="000000"/>
                </a:solidFill>
              </a:rPr>
              <a:t>motaren</a:t>
            </a:r>
            <a:r>
              <a:rPr lang="en-US" sz="2000" dirty="0">
                <a:solidFill>
                  <a:srgbClr val="000000"/>
                </a:solidFill>
              </a:rPr>
              <a:t> </a:t>
            </a:r>
            <a:r>
              <a:rPr lang="en-US" sz="2000" dirty="0" err="1">
                <a:solidFill>
                  <a:srgbClr val="000000"/>
                </a:solidFill>
              </a:rPr>
              <a:t>arabera</a:t>
            </a:r>
            <a:r>
              <a:rPr lang="en-US" sz="2000" dirty="0">
                <a:solidFill>
                  <a:srgbClr val="000000"/>
                </a:solidFill>
              </a:rPr>
              <a:t>, </a:t>
            </a:r>
            <a:r>
              <a:rPr lang="en-US" sz="2000" dirty="0" err="1">
                <a:solidFill>
                  <a:srgbClr val="000000"/>
                </a:solidFill>
              </a:rPr>
              <a:t>gauza</a:t>
            </a:r>
            <a:r>
              <a:rPr lang="en-US" sz="2000" dirty="0">
                <a:solidFill>
                  <a:srgbClr val="000000"/>
                </a:solidFill>
              </a:rPr>
              <a:t> </a:t>
            </a:r>
            <a:r>
              <a:rPr lang="en-US" sz="2000" dirty="0" err="1">
                <a:solidFill>
                  <a:srgbClr val="000000"/>
                </a:solidFill>
              </a:rPr>
              <a:t>desberdinak</a:t>
            </a:r>
            <a:r>
              <a:rPr lang="en-US" sz="2000" dirty="0">
                <a:solidFill>
                  <a:srgbClr val="000000"/>
                </a:solidFill>
              </a:rPr>
              <a:t> </a:t>
            </a:r>
            <a:r>
              <a:rPr lang="en-US" sz="2000" dirty="0" err="1">
                <a:solidFill>
                  <a:srgbClr val="000000"/>
                </a:solidFill>
              </a:rPr>
              <a:t>egiteko</a:t>
            </a:r>
            <a:r>
              <a:rPr lang="en-US" sz="2000" dirty="0">
                <a:solidFill>
                  <a:srgbClr val="000000"/>
                </a:solidFill>
              </a:rPr>
              <a:t> </a:t>
            </a:r>
            <a:r>
              <a:rPr lang="en-US" sz="2000" dirty="0" err="1">
                <a:solidFill>
                  <a:srgbClr val="000000"/>
                </a:solidFill>
              </a:rPr>
              <a:t>gaitasuna</a:t>
            </a:r>
            <a:r>
              <a:rPr lang="en-US" sz="2000" dirty="0">
                <a:solidFill>
                  <a:srgbClr val="000000"/>
                </a:solidFill>
              </a:rPr>
              <a:t> </a:t>
            </a:r>
            <a:r>
              <a:rPr lang="en-US" sz="2000" dirty="0" err="1">
                <a:solidFill>
                  <a:srgbClr val="000000"/>
                </a:solidFill>
              </a:rPr>
              <a:t>emango</a:t>
            </a:r>
            <a:r>
              <a:rPr lang="en-US" sz="2000" dirty="0">
                <a:solidFill>
                  <a:srgbClr val="000000"/>
                </a:solidFill>
              </a:rPr>
              <a:t> </a:t>
            </a:r>
            <a:r>
              <a:rPr lang="en-US" sz="2000" dirty="0" err="1">
                <a:solidFill>
                  <a:srgbClr val="000000"/>
                </a:solidFill>
              </a:rPr>
              <a:t>zaigu</a:t>
            </a:r>
            <a:r>
              <a:rPr lang="en-US" sz="2000" dirty="0">
                <a:solidFill>
                  <a:srgbClr val="000000"/>
                </a:solidFill>
              </a:rPr>
              <a:t>.</a:t>
            </a:r>
            <a:endParaRPr lang="es-ES" sz="2000" dirty="0">
              <a:solidFill>
                <a:srgbClr val="000000"/>
              </a:solidFill>
            </a:endParaRPr>
          </a:p>
          <a:p>
            <a:pPr>
              <a:buSzPts val="1600"/>
            </a:pPr>
            <a:endParaRPr lang="en-US" sz="2000" dirty="0">
              <a:solidFill>
                <a:srgbClr val="000000"/>
              </a:solidFill>
            </a:endParaRPr>
          </a:p>
          <a:p>
            <a:pPr lvl="1">
              <a:buSzPts val="1600"/>
              <a:buFont typeface="Courier New"/>
              <a:buChar char="o"/>
            </a:pPr>
            <a:r>
              <a:rPr lang="en-US" sz="1800" b="1" err="1">
                <a:solidFill>
                  <a:srgbClr val="000000"/>
                </a:solidFill>
              </a:rPr>
              <a:t>Liderra</a:t>
            </a:r>
            <a:r>
              <a:rPr lang="en-US" sz="1800" b="1" dirty="0">
                <a:solidFill>
                  <a:srgbClr val="000000"/>
                </a:solidFill>
              </a:rPr>
              <a:t> eta </a:t>
            </a:r>
            <a:r>
              <a:rPr lang="en-US" sz="1800" b="1" err="1">
                <a:solidFill>
                  <a:srgbClr val="000000"/>
                </a:solidFill>
              </a:rPr>
              <a:t>jabea</a:t>
            </a:r>
            <a:r>
              <a:rPr lang="en-US" sz="1800" dirty="0">
                <a:solidFill>
                  <a:srgbClr val="000000"/>
                </a:solidFill>
              </a:rPr>
              <a:t>: </a:t>
            </a:r>
            <a:r>
              <a:rPr lang="en-US" sz="1800" err="1">
                <a:solidFill>
                  <a:srgbClr val="000000"/>
                </a:solidFill>
              </a:rPr>
              <a:t>beste</a:t>
            </a:r>
            <a:r>
              <a:rPr lang="en-US" sz="1800" dirty="0">
                <a:solidFill>
                  <a:srgbClr val="000000"/>
                </a:solidFill>
              </a:rPr>
              <a:t> </a:t>
            </a:r>
            <a:r>
              <a:rPr lang="en-US" sz="1800" err="1">
                <a:solidFill>
                  <a:srgbClr val="000000"/>
                </a:solidFill>
              </a:rPr>
              <a:t>rol</a:t>
            </a:r>
            <a:r>
              <a:rPr lang="en-US" sz="1800" dirty="0">
                <a:solidFill>
                  <a:srgbClr val="000000"/>
                </a:solidFill>
              </a:rPr>
              <a:t> </a:t>
            </a:r>
            <a:r>
              <a:rPr lang="en-US" sz="1800" err="1">
                <a:solidFill>
                  <a:srgbClr val="000000"/>
                </a:solidFill>
              </a:rPr>
              <a:t>batzuk</a:t>
            </a:r>
            <a:r>
              <a:rPr lang="en-US" sz="1800" dirty="0">
                <a:solidFill>
                  <a:srgbClr val="000000"/>
                </a:solidFill>
              </a:rPr>
              <a:t> </a:t>
            </a:r>
            <a:r>
              <a:rPr lang="en-US" sz="1800" err="1">
                <a:solidFill>
                  <a:srgbClr val="000000"/>
                </a:solidFill>
              </a:rPr>
              <a:t>ikusi</a:t>
            </a:r>
            <a:r>
              <a:rPr lang="en-US" sz="1800" dirty="0">
                <a:solidFill>
                  <a:srgbClr val="000000"/>
                </a:solidFill>
              </a:rPr>
              <a:t>, </a:t>
            </a:r>
            <a:r>
              <a:rPr lang="en-US" sz="1800" err="1">
                <a:solidFill>
                  <a:srgbClr val="000000"/>
                </a:solidFill>
              </a:rPr>
              <a:t>editatu</a:t>
            </a:r>
            <a:r>
              <a:rPr lang="en-US" sz="1800" dirty="0">
                <a:solidFill>
                  <a:srgbClr val="000000"/>
                </a:solidFill>
              </a:rPr>
              <a:t> eta </a:t>
            </a:r>
            <a:r>
              <a:rPr lang="en-US" sz="1800" err="1">
                <a:solidFill>
                  <a:srgbClr val="000000"/>
                </a:solidFill>
              </a:rPr>
              <a:t>eman</a:t>
            </a:r>
            <a:r>
              <a:rPr lang="en-US" sz="1800" dirty="0">
                <a:solidFill>
                  <a:srgbClr val="000000"/>
                </a:solidFill>
              </a:rPr>
              <a:t>, eta </a:t>
            </a:r>
            <a:r>
              <a:rPr lang="en-US" sz="1800" err="1">
                <a:solidFill>
                  <a:srgbClr val="000000"/>
                </a:solidFill>
              </a:rPr>
              <a:t>erabiltzailea</a:t>
            </a:r>
            <a:r>
              <a:rPr lang="en-US" sz="1800" dirty="0">
                <a:solidFill>
                  <a:srgbClr val="000000"/>
                </a:solidFill>
              </a:rPr>
              <a:t> </a:t>
            </a:r>
            <a:r>
              <a:rPr lang="en-US" sz="1800" err="1">
                <a:solidFill>
                  <a:srgbClr val="000000"/>
                </a:solidFill>
              </a:rPr>
              <a:t>gehitu</a:t>
            </a:r>
            <a:r>
              <a:rPr lang="en-US" sz="1800" dirty="0">
                <a:solidFill>
                  <a:srgbClr val="000000"/>
                </a:solidFill>
              </a:rPr>
              <a:t>.</a:t>
            </a:r>
            <a:endParaRPr lang="es-ES" sz="1800" dirty="0">
              <a:solidFill>
                <a:srgbClr val="000000"/>
              </a:solidFill>
            </a:endParaRPr>
          </a:p>
          <a:p>
            <a:pPr lvl="1">
              <a:buSzPts val="1600"/>
              <a:buFont typeface="Courier New"/>
              <a:buChar char="o"/>
            </a:pPr>
            <a:r>
              <a:rPr lang="en-US" sz="1800" b="1" dirty="0" err="1">
                <a:solidFill>
                  <a:srgbClr val="000000"/>
                </a:solidFill>
              </a:rPr>
              <a:t>Egilea</a:t>
            </a:r>
            <a:r>
              <a:rPr lang="en-US" sz="1800" dirty="0">
                <a:solidFill>
                  <a:srgbClr val="000000"/>
                </a:solidFill>
              </a:rPr>
              <a:t>: </a:t>
            </a:r>
            <a:r>
              <a:rPr lang="en-US" sz="1800" dirty="0" err="1">
                <a:solidFill>
                  <a:srgbClr val="000000"/>
                </a:solidFill>
              </a:rPr>
              <a:t>dokumentu</a:t>
            </a:r>
            <a:r>
              <a:rPr lang="en-US" sz="1800" dirty="0">
                <a:solidFill>
                  <a:srgbClr val="000000"/>
                </a:solidFill>
              </a:rPr>
              <a:t> </a:t>
            </a:r>
            <a:r>
              <a:rPr lang="en-US" sz="1800" dirty="0" err="1">
                <a:solidFill>
                  <a:srgbClr val="000000"/>
                </a:solidFill>
              </a:rPr>
              <a:t>berriak</a:t>
            </a:r>
            <a:r>
              <a:rPr lang="en-US" sz="1800" dirty="0">
                <a:solidFill>
                  <a:srgbClr val="000000"/>
                </a:solidFill>
              </a:rPr>
              <a:t> </a:t>
            </a:r>
            <a:r>
              <a:rPr lang="en-US" sz="1800" dirty="0" err="1">
                <a:solidFill>
                  <a:srgbClr val="000000"/>
                </a:solidFill>
              </a:rPr>
              <a:t>sortu</a:t>
            </a:r>
            <a:r>
              <a:rPr lang="en-US" sz="1800" dirty="0">
                <a:solidFill>
                  <a:srgbClr val="000000"/>
                </a:solidFill>
              </a:rPr>
              <a:t> eta </a:t>
            </a:r>
            <a:r>
              <a:rPr lang="en-US" sz="1800" dirty="0" err="1">
                <a:solidFill>
                  <a:srgbClr val="000000"/>
                </a:solidFill>
              </a:rPr>
              <a:t>argitaratu</a:t>
            </a:r>
            <a:r>
              <a:rPr lang="en-US" sz="1800" dirty="0">
                <a:solidFill>
                  <a:srgbClr val="000000"/>
                </a:solidFill>
              </a:rPr>
              <a:t>, eta </a:t>
            </a:r>
            <a:r>
              <a:rPr lang="en-US" sz="1800" dirty="0" err="1">
                <a:solidFill>
                  <a:srgbClr val="000000"/>
                </a:solidFill>
              </a:rPr>
              <a:t>irakurri</a:t>
            </a:r>
            <a:r>
              <a:rPr lang="en-US" sz="1800" dirty="0">
                <a:solidFill>
                  <a:srgbClr val="000000"/>
                </a:solidFill>
              </a:rPr>
              <a:t>.</a:t>
            </a:r>
            <a:endParaRPr lang="es-ES" sz="1800" dirty="0">
              <a:solidFill>
                <a:srgbClr val="000000"/>
              </a:solidFill>
            </a:endParaRPr>
          </a:p>
          <a:p>
            <a:pPr lvl="1">
              <a:buSzPts val="1600"/>
              <a:buFont typeface="Courier New"/>
              <a:buChar char="o"/>
            </a:pPr>
            <a:r>
              <a:rPr lang="en-US" sz="1800" b="1" dirty="0" err="1">
                <a:solidFill>
                  <a:srgbClr val="000000"/>
                </a:solidFill>
              </a:rPr>
              <a:t>Laguntzailea</a:t>
            </a:r>
            <a:r>
              <a:rPr lang="en-US" sz="1800" dirty="0">
                <a:solidFill>
                  <a:srgbClr val="000000"/>
                </a:solidFill>
              </a:rPr>
              <a:t>: </a:t>
            </a:r>
            <a:r>
              <a:rPr lang="en-US" sz="1800" dirty="0" err="1">
                <a:solidFill>
                  <a:srgbClr val="000000"/>
                </a:solidFill>
              </a:rPr>
              <a:t>dauden</a:t>
            </a:r>
            <a:r>
              <a:rPr lang="en-US" sz="1800" dirty="0">
                <a:solidFill>
                  <a:srgbClr val="000000"/>
                </a:solidFill>
              </a:rPr>
              <a:t> </a:t>
            </a:r>
            <a:r>
              <a:rPr lang="en-US" sz="1800" dirty="0" err="1">
                <a:solidFill>
                  <a:srgbClr val="000000"/>
                </a:solidFill>
              </a:rPr>
              <a:t>dokumentuak</a:t>
            </a:r>
            <a:r>
              <a:rPr lang="en-US" sz="1800" dirty="0">
                <a:solidFill>
                  <a:srgbClr val="000000"/>
                </a:solidFill>
              </a:rPr>
              <a:t> </a:t>
            </a:r>
            <a:r>
              <a:rPr lang="en-US" sz="1800" dirty="0" err="1">
                <a:solidFill>
                  <a:srgbClr val="000000"/>
                </a:solidFill>
              </a:rPr>
              <a:t>ikusi</a:t>
            </a:r>
            <a:r>
              <a:rPr lang="en-US" sz="1800" dirty="0">
                <a:solidFill>
                  <a:srgbClr val="000000"/>
                </a:solidFill>
              </a:rPr>
              <a:t> eta </a:t>
            </a:r>
            <a:r>
              <a:rPr lang="en-US" sz="1800" dirty="0" err="1">
                <a:solidFill>
                  <a:srgbClr val="000000"/>
                </a:solidFill>
              </a:rPr>
              <a:t>horietan</a:t>
            </a:r>
            <a:r>
              <a:rPr lang="en-US" sz="1800" dirty="0">
                <a:solidFill>
                  <a:srgbClr val="000000"/>
                </a:solidFill>
              </a:rPr>
              <a:t> lan </a:t>
            </a:r>
            <a:r>
              <a:rPr lang="en-US" sz="1800" dirty="0" err="1">
                <a:solidFill>
                  <a:srgbClr val="000000"/>
                </a:solidFill>
              </a:rPr>
              <a:t>egin</a:t>
            </a:r>
            <a:r>
              <a:rPr lang="en-US" sz="1800" dirty="0">
                <a:solidFill>
                  <a:srgbClr val="000000"/>
                </a:solidFill>
              </a:rPr>
              <a:t>.</a:t>
            </a:r>
            <a:endParaRPr lang="es-ES" sz="1800">
              <a:solidFill>
                <a:srgbClr val="000000"/>
              </a:solidFill>
            </a:endParaRPr>
          </a:p>
          <a:p>
            <a:pPr lvl="1">
              <a:buSzPts val="1600"/>
              <a:buFont typeface="Courier New"/>
              <a:buChar char="o"/>
            </a:pPr>
            <a:endParaRPr lang="en-US" sz="1800" dirty="0">
              <a:solidFill>
                <a:srgbClr val="000000"/>
              </a:solidFill>
            </a:endParaRPr>
          </a:p>
          <a:p>
            <a:pPr>
              <a:buSzPts val="1600"/>
            </a:pPr>
            <a:r>
              <a:rPr lang="en-US" sz="2000" dirty="0" err="1">
                <a:solidFill>
                  <a:srgbClr val="000000"/>
                </a:solidFill>
              </a:rPr>
              <a:t>Informazioa</a:t>
            </a:r>
            <a:r>
              <a:rPr lang="en-US" sz="2000" dirty="0">
                <a:solidFill>
                  <a:srgbClr val="000000"/>
                </a:solidFill>
              </a:rPr>
              <a:t> 3D </a:t>
            </a:r>
            <a:r>
              <a:rPr lang="en-US" sz="2000" dirty="0" err="1">
                <a:solidFill>
                  <a:srgbClr val="000000"/>
                </a:solidFill>
              </a:rPr>
              <a:t>espazioan</a:t>
            </a:r>
            <a:r>
              <a:rPr lang="en-US" sz="2000" dirty="0">
                <a:solidFill>
                  <a:srgbClr val="000000"/>
                </a:solidFill>
              </a:rPr>
              <a:t> </a:t>
            </a:r>
            <a:r>
              <a:rPr lang="en-US" sz="2000" dirty="0" err="1">
                <a:solidFill>
                  <a:srgbClr val="000000"/>
                </a:solidFill>
              </a:rPr>
              <a:t>gordetzen</a:t>
            </a:r>
            <a:r>
              <a:rPr lang="en-US" sz="2000" dirty="0">
                <a:solidFill>
                  <a:srgbClr val="000000"/>
                </a:solidFill>
              </a:rPr>
              <a:t> da, </a:t>
            </a:r>
            <a:r>
              <a:rPr lang="en-US" sz="2000" dirty="0" err="1">
                <a:solidFill>
                  <a:srgbClr val="000000"/>
                </a:solidFill>
              </a:rPr>
              <a:t>informazioa</a:t>
            </a:r>
            <a:r>
              <a:rPr lang="en-US" sz="2000" dirty="0">
                <a:solidFill>
                  <a:srgbClr val="000000"/>
                </a:solidFill>
              </a:rPr>
              <a:t> </a:t>
            </a:r>
            <a:r>
              <a:rPr lang="en-US" sz="2000" dirty="0" err="1">
                <a:solidFill>
                  <a:srgbClr val="000000"/>
                </a:solidFill>
              </a:rPr>
              <a:t>gordetzen</a:t>
            </a:r>
            <a:r>
              <a:rPr lang="en-US" sz="2000" dirty="0">
                <a:solidFill>
                  <a:srgbClr val="000000"/>
                </a:solidFill>
              </a:rPr>
              <a:t> den </a:t>
            </a:r>
            <a:r>
              <a:rPr lang="en-US" sz="2000" dirty="0" err="1">
                <a:solidFill>
                  <a:srgbClr val="000000"/>
                </a:solidFill>
              </a:rPr>
              <a:t>biltegi</a:t>
            </a:r>
            <a:r>
              <a:rPr lang="en-US" sz="2000" dirty="0">
                <a:solidFill>
                  <a:srgbClr val="000000"/>
                </a:solidFill>
              </a:rPr>
              <a:t> bat </a:t>
            </a:r>
            <a:r>
              <a:rPr lang="en-US" sz="2000" dirty="0" err="1">
                <a:solidFill>
                  <a:srgbClr val="000000"/>
                </a:solidFill>
              </a:rPr>
              <a:t>bezalakoa</a:t>
            </a:r>
            <a:r>
              <a:rPr lang="en-US" sz="2000" dirty="0">
                <a:solidFill>
                  <a:srgbClr val="000000"/>
                </a:solidFill>
              </a:rPr>
              <a:t> da. </a:t>
            </a:r>
            <a:r>
              <a:rPr lang="en-US" sz="2000" dirty="0" err="1">
                <a:solidFill>
                  <a:srgbClr val="000000"/>
                </a:solidFill>
              </a:rPr>
              <a:t>Horregatik</a:t>
            </a:r>
            <a:r>
              <a:rPr lang="en-US" sz="2000" dirty="0">
                <a:solidFill>
                  <a:srgbClr val="000000"/>
                </a:solidFill>
              </a:rPr>
              <a:t>, </a:t>
            </a:r>
            <a:r>
              <a:rPr lang="en-US" sz="2000" dirty="0" err="1">
                <a:solidFill>
                  <a:srgbClr val="000000"/>
                </a:solidFill>
              </a:rPr>
              <a:t>erabilgarria</a:t>
            </a:r>
            <a:r>
              <a:rPr lang="en-US" sz="2000" dirty="0">
                <a:solidFill>
                  <a:srgbClr val="000000"/>
                </a:solidFill>
              </a:rPr>
              <a:t> da </a:t>
            </a:r>
            <a:r>
              <a:rPr lang="en-US" sz="2000" dirty="0" err="1">
                <a:solidFill>
                  <a:srgbClr val="000000"/>
                </a:solidFill>
              </a:rPr>
              <a:t>laster-markak</a:t>
            </a:r>
            <a:r>
              <a:rPr lang="en-US" sz="2000" dirty="0">
                <a:solidFill>
                  <a:srgbClr val="000000"/>
                </a:solidFill>
              </a:rPr>
              <a:t> </a:t>
            </a:r>
            <a:r>
              <a:rPr lang="en-US" sz="2000" dirty="0" err="1">
                <a:solidFill>
                  <a:srgbClr val="000000"/>
                </a:solidFill>
              </a:rPr>
              <a:t>erabiltzea</a:t>
            </a:r>
            <a:r>
              <a:rPr lang="en-US" sz="2000" dirty="0">
                <a:solidFill>
                  <a:srgbClr val="000000"/>
                </a:solidFill>
              </a:rPr>
              <a:t> </a:t>
            </a:r>
            <a:r>
              <a:rPr lang="en-US" sz="2000" dirty="0" err="1">
                <a:solidFill>
                  <a:srgbClr val="000000"/>
                </a:solidFill>
              </a:rPr>
              <a:t>datuak</a:t>
            </a:r>
            <a:r>
              <a:rPr lang="en-US" sz="2000" dirty="0">
                <a:solidFill>
                  <a:srgbClr val="000000"/>
                </a:solidFill>
              </a:rPr>
              <a:t> </a:t>
            </a:r>
            <a:r>
              <a:rPr lang="en-US" sz="2000" dirty="0" err="1">
                <a:solidFill>
                  <a:srgbClr val="000000"/>
                </a:solidFill>
              </a:rPr>
              <a:t>karpeta</a:t>
            </a:r>
            <a:r>
              <a:rPr lang="en-US" sz="2000" dirty="0">
                <a:solidFill>
                  <a:srgbClr val="000000"/>
                </a:solidFill>
              </a:rPr>
              <a:t> </a:t>
            </a:r>
            <a:r>
              <a:rPr lang="en-US" sz="2000" dirty="0" err="1">
                <a:solidFill>
                  <a:srgbClr val="000000"/>
                </a:solidFill>
              </a:rPr>
              <a:t>birtualetan</a:t>
            </a:r>
            <a:r>
              <a:rPr lang="en-US" sz="2000" dirty="0">
                <a:solidFill>
                  <a:srgbClr val="000000"/>
                </a:solidFill>
              </a:rPr>
              <a:t> (</a:t>
            </a:r>
            <a:r>
              <a:rPr lang="en-US" sz="2000" dirty="0" err="1">
                <a:solidFill>
                  <a:srgbClr val="000000"/>
                </a:solidFill>
              </a:rPr>
              <a:t>marrazkietan</a:t>
            </a:r>
            <a:r>
              <a:rPr lang="en-US" sz="2000" dirty="0">
                <a:solidFill>
                  <a:srgbClr val="000000"/>
                </a:solidFill>
              </a:rPr>
              <a:t>) </a:t>
            </a:r>
            <a:r>
              <a:rPr lang="en-US" sz="2000" dirty="0" err="1">
                <a:solidFill>
                  <a:srgbClr val="000000"/>
                </a:solidFill>
              </a:rPr>
              <a:t>sailkatzeko</a:t>
            </a:r>
            <a:r>
              <a:rPr lang="en-US" sz="2000" dirty="0">
                <a:solidFill>
                  <a:srgbClr val="000000"/>
                </a:solidFill>
              </a:rPr>
              <a:t>, eta </a:t>
            </a:r>
            <a:r>
              <a:rPr lang="en-US" sz="2000" dirty="0" err="1">
                <a:solidFill>
                  <a:srgbClr val="000000"/>
                </a:solidFill>
              </a:rPr>
              <a:t>dokumentuak</a:t>
            </a:r>
            <a:r>
              <a:rPr lang="en-US" sz="2000" dirty="0">
                <a:solidFill>
                  <a:srgbClr val="000000"/>
                </a:solidFill>
              </a:rPr>
              <a:t> </a:t>
            </a:r>
            <a:r>
              <a:rPr lang="en-US" sz="2000" dirty="0" err="1">
                <a:solidFill>
                  <a:srgbClr val="000000"/>
                </a:solidFill>
              </a:rPr>
              <a:t>kudeatzeko</a:t>
            </a:r>
            <a:r>
              <a:rPr lang="en-US" sz="2000" dirty="0">
                <a:solidFill>
                  <a:srgbClr val="000000"/>
                </a:solidFill>
              </a:rPr>
              <a:t> </a:t>
            </a:r>
            <a:r>
              <a:rPr lang="en-US" sz="2000" dirty="0" err="1">
                <a:solidFill>
                  <a:srgbClr val="000000"/>
                </a:solidFill>
              </a:rPr>
              <a:t>aplikazioetan</a:t>
            </a:r>
            <a:r>
              <a:rPr lang="en-US" sz="2000" dirty="0">
                <a:solidFill>
                  <a:srgbClr val="000000"/>
                </a:solidFill>
              </a:rPr>
              <a:t> ere bai.</a:t>
            </a:r>
            <a:endParaRPr lang="es-ES" sz="2000">
              <a:solidFill>
                <a:srgbClr val="000000"/>
              </a:solidFill>
            </a:endParaRPr>
          </a:p>
          <a:p>
            <a:endParaRPr lang="es-ES" dirty="0"/>
          </a:p>
          <a:p>
            <a:endParaRPr lang="es-ES" dirty="0"/>
          </a:p>
        </p:txBody>
      </p:sp>
    </p:spTree>
    <p:extLst>
      <p:ext uri="{BB962C8B-B14F-4D97-AF65-F5344CB8AC3E}">
        <p14:creationId xmlns:p14="http://schemas.microsoft.com/office/powerpoint/2010/main" val="1578157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a:t>3D </a:t>
            </a:r>
            <a:r>
              <a:rPr lang="es-ES" dirty="0" err="1"/>
              <a:t>Experience</a:t>
            </a:r>
            <a:r>
              <a:rPr lang="es-ES" dirty="0"/>
              <a:t> PLM</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0" name="Marcador de contenido 2"/>
          <p:cNvSpPr txBox="1">
            <a:spLocks/>
          </p:cNvSpPr>
          <p:nvPr/>
        </p:nvSpPr>
        <p:spPr>
          <a:xfrm>
            <a:off x="561393" y="1655803"/>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sz="2000" dirty="0">
                <a:solidFill>
                  <a:srgbClr val="000000"/>
                </a:solidFill>
              </a:rPr>
              <a:t>Oso </a:t>
            </a:r>
            <a:r>
              <a:rPr lang="en-US" sz="2000" dirty="0" err="1">
                <a:solidFill>
                  <a:srgbClr val="000000"/>
                </a:solidFill>
              </a:rPr>
              <a:t>gomendagarria</a:t>
            </a:r>
            <a:r>
              <a:rPr lang="en-US" sz="2000" dirty="0">
                <a:solidFill>
                  <a:srgbClr val="000000"/>
                </a:solidFill>
              </a:rPr>
              <a:t> da PLM </a:t>
            </a:r>
            <a:r>
              <a:rPr lang="en-US" sz="2000" dirty="0" err="1">
                <a:solidFill>
                  <a:srgbClr val="000000"/>
                </a:solidFill>
              </a:rPr>
              <a:t>aginte</a:t>
            </a:r>
            <a:r>
              <a:rPr lang="en-US" sz="2000" dirty="0">
                <a:solidFill>
                  <a:srgbClr val="000000"/>
                </a:solidFill>
              </a:rPr>
              <a:t>-panel bat </a:t>
            </a:r>
            <a:r>
              <a:rPr lang="en-US" sz="2000" dirty="0" err="1">
                <a:solidFill>
                  <a:srgbClr val="000000"/>
                </a:solidFill>
              </a:rPr>
              <a:t>prestatzea</a:t>
            </a:r>
            <a:r>
              <a:rPr lang="en-US" sz="2000" dirty="0">
                <a:solidFill>
                  <a:srgbClr val="000000"/>
                </a:solidFill>
              </a:rPr>
              <a:t> </a:t>
            </a:r>
            <a:r>
              <a:rPr lang="en-US" sz="2000" dirty="0" err="1">
                <a:solidFill>
                  <a:srgbClr val="000000"/>
                </a:solidFill>
              </a:rPr>
              <a:t>aplikazio</a:t>
            </a:r>
            <a:r>
              <a:rPr lang="en-US" sz="2000" dirty="0">
                <a:solidFill>
                  <a:srgbClr val="000000"/>
                </a:solidFill>
              </a:rPr>
              <a:t> </a:t>
            </a:r>
            <a:r>
              <a:rPr lang="en-US" sz="2000" dirty="0" err="1">
                <a:solidFill>
                  <a:srgbClr val="000000"/>
                </a:solidFill>
              </a:rPr>
              <a:t>hauekin</a:t>
            </a:r>
            <a:r>
              <a:rPr lang="en-US" sz="2000" dirty="0">
                <a:solidFill>
                  <a:srgbClr val="000000"/>
                </a:solidFill>
              </a:rPr>
              <a:t>.</a:t>
            </a:r>
            <a:endParaRPr lang="es-ES" dirty="0" err="1">
              <a:solidFill>
                <a:srgbClr val="000000"/>
              </a:solidFill>
            </a:endParaRPr>
          </a:p>
          <a:p>
            <a:pPr>
              <a:buSzPts val="1600"/>
            </a:pPr>
            <a:endParaRPr lang="en-US" sz="2000" dirty="0">
              <a:solidFill>
                <a:srgbClr val="000000"/>
              </a:solidFill>
            </a:endParaRPr>
          </a:p>
          <a:p>
            <a:pPr lvl="1">
              <a:buSzPts val="1600"/>
            </a:pPr>
            <a:r>
              <a:rPr lang="en-US" sz="1800" dirty="0">
                <a:solidFill>
                  <a:srgbClr val="000000"/>
                </a:solidFill>
              </a:rPr>
              <a:t>3D </a:t>
            </a:r>
            <a:r>
              <a:rPr lang="en-US" sz="1800" dirty="0" err="1">
                <a:solidFill>
                  <a:srgbClr val="000000"/>
                </a:solidFill>
              </a:rPr>
              <a:t>Espazioa</a:t>
            </a:r>
            <a:r>
              <a:rPr lang="en-US" sz="1800" dirty="0">
                <a:solidFill>
                  <a:srgbClr val="000000"/>
                </a:solidFill>
              </a:rPr>
              <a:t> (3D space)</a:t>
            </a:r>
            <a:endParaRPr lang="es-ES" dirty="0">
              <a:solidFill>
                <a:srgbClr val="000000"/>
              </a:solidFill>
            </a:endParaRPr>
          </a:p>
          <a:p>
            <a:pPr lvl="1">
              <a:buSzPts val="1600"/>
            </a:pPr>
            <a:r>
              <a:rPr lang="en-US" sz="1800" err="1">
                <a:solidFill>
                  <a:srgbClr val="000000"/>
                </a:solidFill>
              </a:rPr>
              <a:t>Dokumentuen</a:t>
            </a:r>
            <a:r>
              <a:rPr lang="en-US" sz="1800" dirty="0">
                <a:solidFill>
                  <a:srgbClr val="000000"/>
                </a:solidFill>
              </a:rPr>
              <a:t> </a:t>
            </a:r>
            <a:r>
              <a:rPr lang="en-US" sz="1800" err="1">
                <a:solidFill>
                  <a:srgbClr val="000000"/>
                </a:solidFill>
              </a:rPr>
              <a:t>kudeaketa</a:t>
            </a:r>
            <a:endParaRPr lang="es-ES" err="1">
              <a:solidFill>
                <a:srgbClr val="000000"/>
              </a:solidFill>
            </a:endParaRPr>
          </a:p>
          <a:p>
            <a:pPr marL="596900" lvl="1" indent="0">
              <a:buSzPts val="1600"/>
              <a:buNone/>
            </a:pPr>
            <a:r>
              <a:rPr lang="en-US" sz="1800" dirty="0">
                <a:solidFill>
                  <a:srgbClr val="000000"/>
                </a:solidFill>
              </a:rPr>
              <a:t>(Document management)</a:t>
            </a:r>
          </a:p>
          <a:p>
            <a:pPr lvl="1">
              <a:buSzPts val="1600"/>
            </a:pPr>
            <a:r>
              <a:rPr lang="en-US" sz="1800" dirty="0">
                <a:solidFill>
                  <a:srgbClr val="000000"/>
                </a:solidFill>
              </a:rPr>
              <a:t>Laster-</a:t>
            </a:r>
            <a:r>
              <a:rPr lang="en-US" sz="1800" dirty="0" err="1">
                <a:solidFill>
                  <a:srgbClr val="000000"/>
                </a:solidFill>
              </a:rPr>
              <a:t>markak</a:t>
            </a:r>
            <a:r>
              <a:rPr lang="en-US" sz="1800" dirty="0">
                <a:solidFill>
                  <a:srgbClr val="000000"/>
                </a:solidFill>
              </a:rPr>
              <a:t> (Bookmarks)</a:t>
            </a:r>
            <a:endParaRPr lang="es-ES" dirty="0">
              <a:solidFill>
                <a:srgbClr val="000000"/>
              </a:solidFill>
            </a:endParaRPr>
          </a:p>
          <a:p>
            <a:endParaRPr lang="es-ES" dirty="0"/>
          </a:p>
          <a:p>
            <a:endParaRPr lang="es-ES" dirty="0"/>
          </a:p>
        </p:txBody>
      </p:sp>
      <p:pic>
        <p:nvPicPr>
          <p:cNvPr id="5" name="Imagen 4"/>
          <p:cNvPicPr>
            <a:picLocks noChangeAspect="1"/>
          </p:cNvPicPr>
          <p:nvPr/>
        </p:nvPicPr>
        <p:blipFill>
          <a:blip r:embed="rId3"/>
          <a:stretch>
            <a:fillRect/>
          </a:stretch>
        </p:blipFill>
        <p:spPr>
          <a:xfrm>
            <a:off x="4786210" y="2422881"/>
            <a:ext cx="6871899" cy="3600000"/>
          </a:xfrm>
          <a:prstGeom prst="rect">
            <a:avLst/>
          </a:prstGeom>
          <a:ln>
            <a:solidFill>
              <a:srgbClr val="0070C0"/>
            </a:solidFill>
          </a:ln>
        </p:spPr>
      </p:pic>
    </p:spTree>
    <p:extLst>
      <p:ext uri="{BB962C8B-B14F-4D97-AF65-F5344CB8AC3E}">
        <p14:creationId xmlns:p14="http://schemas.microsoft.com/office/powerpoint/2010/main" val="435454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r>
              <a:rPr lang="en-GB" dirty="0" err="1">
                <a:solidFill>
                  <a:srgbClr val="222D59"/>
                </a:solidFill>
              </a:rPr>
              <a:t>Kontua</a:t>
            </a:r>
            <a:r>
              <a:rPr lang="en-GB" dirty="0">
                <a:solidFill>
                  <a:srgbClr val="222D59"/>
                </a:solidFill>
              </a:rPr>
              <a:t> </a:t>
            </a:r>
            <a:r>
              <a:rPr lang="en-GB" dirty="0" err="1">
                <a:solidFill>
                  <a:srgbClr val="222D59"/>
                </a:solidFill>
              </a:rPr>
              <a:t>sortu</a:t>
            </a:r>
          </a:p>
        </p:txBody>
      </p:sp>
      <p:sp>
        <p:nvSpPr>
          <p:cNvPr id="52" name="Google Shape;52;p3"/>
          <p:cNvSpPr txBox="1"/>
          <p:nvPr/>
        </p:nvSpPr>
        <p:spPr>
          <a:xfrm>
            <a:off x="302886" y="1380018"/>
            <a:ext cx="6461808"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dirty="0">
              <a:solidFill>
                <a:srgbClr val="1F3864"/>
              </a:solidFill>
              <a:sym typeface="Arial"/>
            </a:endParaRPr>
          </a:p>
          <a:p>
            <a:pPr marL="342900" indent="-342900">
              <a:buClr>
                <a:schemeClr val="dk1"/>
              </a:buClr>
              <a:buSzPts val="1600"/>
              <a:buAutoNum type="arabicPeriod"/>
            </a:pPr>
            <a:r>
              <a:rPr lang="en-GB" sz="2000" dirty="0" err="1"/>
              <a:t>Plataformarako</a:t>
            </a:r>
            <a:r>
              <a:rPr lang="en-GB" sz="2000" dirty="0"/>
              <a:t> </a:t>
            </a:r>
            <a:r>
              <a:rPr lang="en-GB" sz="2000" dirty="0" err="1"/>
              <a:t>sarbidea</a:t>
            </a:r>
            <a:r>
              <a:rPr lang="en-GB" sz="2000" dirty="0"/>
              <a:t> </a:t>
            </a:r>
            <a:r>
              <a:rPr lang="en-GB" sz="2000" dirty="0" err="1"/>
              <a:t>administratzaile</a:t>
            </a:r>
            <a:r>
              <a:rPr lang="en-GB" sz="2000" dirty="0"/>
              <a:t> </a:t>
            </a:r>
            <a:r>
              <a:rPr lang="en-GB" sz="2000" dirty="0" err="1"/>
              <a:t>batek</a:t>
            </a:r>
            <a:r>
              <a:rPr lang="en-GB" sz="2000" dirty="0"/>
              <a:t> </a:t>
            </a:r>
            <a:r>
              <a:rPr lang="en-GB" sz="2000" dirty="0" err="1"/>
              <a:t>ematen</a:t>
            </a:r>
            <a:r>
              <a:rPr lang="en-GB" sz="2000" dirty="0"/>
              <a:t> du eta </a:t>
            </a:r>
            <a:r>
              <a:rPr lang="en-GB" sz="2000" dirty="0" err="1"/>
              <a:t>posta</a:t>
            </a:r>
            <a:r>
              <a:rPr lang="en-GB" sz="2000" dirty="0"/>
              <a:t> </a:t>
            </a:r>
            <a:r>
              <a:rPr lang="en-GB" sz="2000" dirty="0" err="1"/>
              <a:t>elektronikoz</a:t>
            </a:r>
            <a:r>
              <a:rPr lang="en-GB" sz="2000" dirty="0"/>
              <a:t> </a:t>
            </a:r>
            <a:r>
              <a:rPr lang="en-GB" sz="2000" dirty="0" err="1"/>
              <a:t>jasotzen</a:t>
            </a:r>
            <a:r>
              <a:rPr lang="en-GB" sz="2000" dirty="0"/>
              <a:t> da. Egin </a:t>
            </a:r>
            <a:r>
              <a:rPr lang="en-GB" sz="2000" dirty="0" err="1"/>
              <a:t>klik</a:t>
            </a:r>
            <a:r>
              <a:rPr lang="en-GB" sz="2000" dirty="0"/>
              <a:t> </a:t>
            </a:r>
            <a:r>
              <a:rPr lang="en-GB" sz="2000" u="sng" dirty="0">
                <a:solidFill>
                  <a:schemeClr val="accent5"/>
                </a:solidFill>
              </a:rPr>
              <a:t>Launch your 3D Experience platform </a:t>
            </a:r>
            <a:r>
              <a:rPr lang="en-GB" sz="2000" dirty="0" err="1"/>
              <a:t>estekan</a:t>
            </a:r>
            <a:r>
              <a:rPr lang="en-GB" sz="2000" dirty="0"/>
              <a:t>.</a:t>
            </a:r>
          </a:p>
          <a:p>
            <a:pPr marL="342900" lvl="0" indent="-342900">
              <a:buClr>
                <a:schemeClr val="dk1"/>
              </a:buClr>
              <a:buSzPts val="1600"/>
              <a:buFont typeface="+mj-lt"/>
              <a:buAutoNum type="arabicPeriod"/>
            </a:pPr>
            <a:endParaRPr lang="en-GB" sz="2000" dirty="0"/>
          </a:p>
          <a:p>
            <a:endParaRPr lang="en-GB" sz="2000" dirty="0"/>
          </a:p>
          <a:p>
            <a:pPr lvl="0">
              <a:buClr>
                <a:schemeClr val="dk1"/>
              </a:buClr>
              <a:buSzPts val="1600"/>
            </a:pPr>
            <a:endParaRPr sz="2000" dirty="0">
              <a:solidFill>
                <a:schemeClr val="dk1"/>
              </a:solidFill>
              <a:sym typeface="Aria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10" name="Imagen 9"/>
          <p:cNvPicPr/>
          <p:nvPr/>
        </p:nvPicPr>
        <p:blipFill rotWithShape="1">
          <a:blip r:embed="rId3"/>
          <a:srcRect l="1135" t="7023" r="11599" b="25388"/>
          <a:stretch/>
        </p:blipFill>
        <p:spPr>
          <a:xfrm>
            <a:off x="1236361" y="2920533"/>
            <a:ext cx="3825552" cy="2995127"/>
          </a:xfrm>
          <a:prstGeom prst="rect">
            <a:avLst/>
          </a:prstGeom>
          <a:ln>
            <a:solidFill>
              <a:schemeClr val="accent1"/>
            </a:solidFill>
          </a:ln>
        </p:spPr>
      </p:pic>
      <p:pic>
        <p:nvPicPr>
          <p:cNvPr id="11" name="Imagen 10"/>
          <p:cNvPicPr/>
          <p:nvPr/>
        </p:nvPicPr>
        <p:blipFill>
          <a:blip r:embed="rId4"/>
          <a:stretch>
            <a:fillRect/>
          </a:stretch>
        </p:blipFill>
        <p:spPr>
          <a:xfrm>
            <a:off x="6756096" y="3626747"/>
            <a:ext cx="5026453" cy="2288913"/>
          </a:xfrm>
          <a:prstGeom prst="rect">
            <a:avLst/>
          </a:prstGeom>
          <a:ln>
            <a:solidFill>
              <a:schemeClr val="accent1"/>
            </a:solidFill>
          </a:ln>
        </p:spPr>
      </p:pic>
      <p:sp>
        <p:nvSpPr>
          <p:cNvPr id="12" name="Google Shape;52;p3"/>
          <p:cNvSpPr txBox="1"/>
          <p:nvPr/>
        </p:nvSpPr>
        <p:spPr>
          <a:xfrm>
            <a:off x="7423264" y="2694205"/>
            <a:ext cx="3670743" cy="707846"/>
          </a:xfrm>
          <a:prstGeom prst="rect">
            <a:avLst/>
          </a:prstGeom>
          <a:noFill/>
          <a:ln>
            <a:noFill/>
          </a:ln>
        </p:spPr>
        <p:txBody>
          <a:bodyPr spcFirstLastPara="1" wrap="square" lIns="91425" tIns="45700" rIns="91425" bIns="45700" anchor="t" anchorCtr="0">
            <a:spAutoFit/>
          </a:bodyPr>
          <a:lstStyle/>
          <a:p>
            <a:pPr marL="457200" indent="-457200">
              <a:buClr>
                <a:schemeClr val="dk1"/>
              </a:buClr>
              <a:buSzPts val="1600"/>
              <a:buAutoNum type="arabicPeriod" startAt="2"/>
            </a:pPr>
            <a:r>
              <a:rPr lang="en-GB" sz="2000" dirty="0" err="1"/>
              <a:t>Nabigatzaile</a:t>
            </a:r>
            <a:r>
              <a:rPr lang="en-GB" sz="2000" dirty="0"/>
              <a:t> </a:t>
            </a:r>
            <a:r>
              <a:rPr lang="en-GB" sz="2000" dirty="0" err="1"/>
              <a:t>batek</a:t>
            </a:r>
            <a:r>
              <a:rPr lang="en-GB" sz="2000" dirty="0"/>
              <a:t> </a:t>
            </a:r>
            <a:r>
              <a:rPr lang="en-GB" sz="2000" dirty="0" err="1"/>
              <a:t>datuak</a:t>
            </a:r>
            <a:r>
              <a:rPr lang="en-GB" sz="2000" dirty="0"/>
              <a:t> </a:t>
            </a:r>
            <a:r>
              <a:rPr lang="en-GB" sz="2000" dirty="0" err="1"/>
              <a:t>fitxategian</a:t>
            </a:r>
            <a:r>
              <a:rPr lang="en-GB" sz="2000" dirty="0"/>
              <a:t> </a:t>
            </a:r>
            <a:r>
              <a:rPr lang="en-GB" sz="2000" dirty="0" err="1"/>
              <a:t>irekiko</a:t>
            </a:r>
            <a:r>
              <a:rPr lang="en-GB" sz="2000" dirty="0"/>
              <a:t> </a:t>
            </a:r>
            <a:r>
              <a:rPr lang="en-GB" sz="2000" dirty="0" err="1"/>
              <a:t>lituzke</a:t>
            </a:r>
            <a:r>
              <a:rPr lang="en-GB" sz="20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a:t>3D </a:t>
            </a:r>
            <a:r>
              <a:rPr lang="es-ES" dirty="0" err="1"/>
              <a:t>Experience</a:t>
            </a:r>
            <a:r>
              <a:rPr lang="es-ES" dirty="0"/>
              <a:t> PLM</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0" name="Marcador de contenido 2"/>
          <p:cNvSpPr txBox="1">
            <a:spLocks/>
          </p:cNvSpPr>
          <p:nvPr/>
        </p:nvSpPr>
        <p:spPr>
          <a:xfrm>
            <a:off x="561393" y="1296955"/>
            <a:ext cx="6853126" cy="47101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sz="2000" dirty="0" err="1">
                <a:solidFill>
                  <a:srgbClr val="000000"/>
                </a:solidFill>
              </a:rPr>
              <a:t>Dokumentuen</a:t>
            </a:r>
            <a:r>
              <a:rPr lang="en-US" sz="2000" dirty="0">
                <a:solidFill>
                  <a:srgbClr val="000000"/>
                </a:solidFill>
              </a:rPr>
              <a:t> </a:t>
            </a:r>
            <a:r>
              <a:rPr lang="en-US" sz="2000" dirty="0" err="1">
                <a:solidFill>
                  <a:srgbClr val="000000"/>
                </a:solidFill>
              </a:rPr>
              <a:t>kudeaketa</a:t>
            </a:r>
            <a:r>
              <a:rPr lang="en-US" sz="2000" dirty="0">
                <a:solidFill>
                  <a:srgbClr val="000000"/>
                </a:solidFill>
              </a:rPr>
              <a:t> </a:t>
            </a:r>
            <a:r>
              <a:rPr lang="en-US" sz="2000" dirty="0" err="1">
                <a:solidFill>
                  <a:srgbClr val="000000"/>
                </a:solidFill>
              </a:rPr>
              <a:t>honetarako</a:t>
            </a:r>
            <a:r>
              <a:rPr lang="en-US" sz="2000" dirty="0">
                <a:solidFill>
                  <a:srgbClr val="000000"/>
                </a:solidFill>
              </a:rPr>
              <a:t> </a:t>
            </a:r>
            <a:r>
              <a:rPr lang="en-US" sz="2000" dirty="0" err="1">
                <a:solidFill>
                  <a:srgbClr val="000000"/>
                </a:solidFill>
              </a:rPr>
              <a:t>erabiltzen</a:t>
            </a:r>
            <a:r>
              <a:rPr lang="en-US" sz="2000" dirty="0">
                <a:solidFill>
                  <a:srgbClr val="000000"/>
                </a:solidFill>
              </a:rPr>
              <a:t> da:</a:t>
            </a:r>
            <a:endParaRPr lang="es-ES" dirty="0"/>
          </a:p>
          <a:p>
            <a:pPr lvl="1"/>
            <a:r>
              <a:rPr lang="en-US" sz="1600" err="1">
                <a:solidFill>
                  <a:srgbClr val="000000"/>
                </a:solidFill>
              </a:rPr>
              <a:t>Deskargatu</a:t>
            </a:r>
            <a:endParaRPr lang="en-US" sz="1600">
              <a:solidFill>
                <a:srgbClr val="000000"/>
              </a:solidFill>
            </a:endParaRPr>
          </a:p>
          <a:p>
            <a:pPr lvl="1"/>
            <a:r>
              <a:rPr lang="en-US" sz="1600" err="1">
                <a:solidFill>
                  <a:srgbClr val="000000"/>
                </a:solidFill>
              </a:rPr>
              <a:t>Ikusi</a:t>
            </a:r>
            <a:endParaRPr lang="en-US" sz="1600">
              <a:solidFill>
                <a:srgbClr val="000000"/>
              </a:solidFill>
            </a:endParaRPr>
          </a:p>
          <a:p>
            <a:pPr lvl="1"/>
            <a:r>
              <a:rPr lang="en-US" sz="1600" err="1">
                <a:solidFill>
                  <a:srgbClr val="000000"/>
                </a:solidFill>
              </a:rPr>
              <a:t>Eguneratu</a:t>
            </a:r>
            <a:endParaRPr lang="en-US" sz="1600">
              <a:solidFill>
                <a:srgbClr val="000000"/>
              </a:solidFill>
            </a:endParaRPr>
          </a:p>
          <a:p>
            <a:pPr lvl="1"/>
            <a:r>
              <a:rPr lang="en-US" sz="1600" err="1">
                <a:solidFill>
                  <a:srgbClr val="000000"/>
                </a:solidFill>
              </a:rPr>
              <a:t>Editatu</a:t>
            </a:r>
            <a:endParaRPr lang="en-US" sz="1600">
              <a:solidFill>
                <a:srgbClr val="000000"/>
              </a:solidFill>
            </a:endParaRPr>
          </a:p>
          <a:p>
            <a:pPr lvl="1"/>
            <a:r>
              <a:rPr lang="en-US" sz="1600" err="1">
                <a:solidFill>
                  <a:srgbClr val="000000"/>
                </a:solidFill>
              </a:rPr>
              <a:t>Liburutegira</a:t>
            </a:r>
            <a:r>
              <a:rPr lang="en-US" sz="1600" dirty="0">
                <a:solidFill>
                  <a:srgbClr val="000000"/>
                </a:solidFill>
              </a:rPr>
              <a:t> </a:t>
            </a:r>
            <a:r>
              <a:rPr lang="en-US" sz="1600" err="1">
                <a:solidFill>
                  <a:srgbClr val="000000"/>
                </a:solidFill>
              </a:rPr>
              <a:t>gehitu</a:t>
            </a:r>
            <a:endParaRPr lang="en-US" sz="1600">
              <a:solidFill>
                <a:srgbClr val="000000"/>
              </a:solidFill>
            </a:endParaRPr>
          </a:p>
          <a:p>
            <a:pPr>
              <a:buSzPts val="1400"/>
            </a:pPr>
            <a:r>
              <a:rPr lang="en-US" sz="2000" dirty="0" err="1">
                <a:solidFill>
                  <a:srgbClr val="000000"/>
                </a:solidFill>
              </a:rPr>
              <a:t>Dokumentuaren</a:t>
            </a:r>
            <a:r>
              <a:rPr lang="en-US" sz="2000" dirty="0">
                <a:solidFill>
                  <a:srgbClr val="000000"/>
                </a:solidFill>
              </a:rPr>
              <a:t> </a:t>
            </a:r>
            <a:r>
              <a:rPr lang="en-US" sz="2000" dirty="0" err="1">
                <a:solidFill>
                  <a:srgbClr val="000000"/>
                </a:solidFill>
              </a:rPr>
              <a:t>egoera</a:t>
            </a:r>
            <a:r>
              <a:rPr lang="en-US" sz="2000" dirty="0">
                <a:solidFill>
                  <a:srgbClr val="000000"/>
                </a:solidFill>
              </a:rPr>
              <a:t> </a:t>
            </a:r>
            <a:r>
              <a:rPr lang="en-US" sz="2000" dirty="0" err="1">
                <a:solidFill>
                  <a:srgbClr val="000000"/>
                </a:solidFill>
              </a:rPr>
              <a:t>honen</a:t>
            </a:r>
            <a:r>
              <a:rPr lang="en-US" sz="2000" dirty="0">
                <a:solidFill>
                  <a:srgbClr val="000000"/>
                </a:solidFill>
              </a:rPr>
              <a:t> </a:t>
            </a:r>
            <a:r>
              <a:rPr lang="en-US" sz="2000" dirty="0" err="1">
                <a:solidFill>
                  <a:srgbClr val="000000"/>
                </a:solidFill>
              </a:rPr>
              <a:t>arabera</a:t>
            </a:r>
            <a:r>
              <a:rPr lang="en-US" sz="2000" dirty="0">
                <a:solidFill>
                  <a:srgbClr val="000000"/>
                </a:solidFill>
              </a:rPr>
              <a:t> </a:t>
            </a:r>
            <a:r>
              <a:rPr lang="en-US" sz="2000" dirty="0" err="1">
                <a:solidFill>
                  <a:srgbClr val="000000"/>
                </a:solidFill>
              </a:rPr>
              <a:t>aldatuko</a:t>
            </a:r>
            <a:r>
              <a:rPr lang="en-US" sz="2000" dirty="0">
                <a:solidFill>
                  <a:srgbClr val="000000"/>
                </a:solidFill>
              </a:rPr>
              <a:t> </a:t>
            </a:r>
            <a:r>
              <a:rPr lang="en-US" sz="2000" dirty="0" err="1">
                <a:solidFill>
                  <a:srgbClr val="000000"/>
                </a:solidFill>
              </a:rPr>
              <a:t>litzateke</a:t>
            </a:r>
            <a:r>
              <a:rPr lang="en-US" sz="2000" dirty="0">
                <a:solidFill>
                  <a:srgbClr val="000000"/>
                </a:solidFill>
              </a:rPr>
              <a:t>:</a:t>
            </a:r>
          </a:p>
          <a:p>
            <a:pPr lvl="1"/>
            <a:r>
              <a:rPr lang="en-US" sz="1600" dirty="0">
                <a:solidFill>
                  <a:srgbClr val="000000"/>
                </a:solidFill>
              </a:rPr>
              <a:t>Lan-</a:t>
            </a:r>
            <a:r>
              <a:rPr lang="en-US" sz="1600" err="1">
                <a:solidFill>
                  <a:srgbClr val="000000"/>
                </a:solidFill>
              </a:rPr>
              <a:t>prozesuan</a:t>
            </a:r>
            <a:r>
              <a:rPr lang="en-US" sz="1600" dirty="0">
                <a:solidFill>
                  <a:srgbClr val="000000"/>
                </a:solidFill>
              </a:rPr>
              <a:t> </a:t>
            </a:r>
            <a:r>
              <a:rPr lang="en-US" sz="1600" err="1">
                <a:solidFill>
                  <a:srgbClr val="000000"/>
                </a:solidFill>
              </a:rPr>
              <a:t>dagoen</a:t>
            </a:r>
            <a:r>
              <a:rPr lang="en-US" sz="1600" dirty="0">
                <a:solidFill>
                  <a:srgbClr val="000000"/>
                </a:solidFill>
              </a:rPr>
              <a:t> </a:t>
            </a:r>
            <a:r>
              <a:rPr lang="en-US" sz="1600" err="1">
                <a:solidFill>
                  <a:srgbClr val="000000"/>
                </a:solidFill>
              </a:rPr>
              <a:t>pieza</a:t>
            </a:r>
            <a:r>
              <a:rPr lang="en-US" sz="1600" dirty="0">
                <a:solidFill>
                  <a:srgbClr val="000000"/>
                </a:solidFill>
              </a:rPr>
              <a:t>: </a:t>
            </a:r>
            <a:r>
              <a:rPr lang="en-US" sz="1600" err="1">
                <a:solidFill>
                  <a:srgbClr val="000000"/>
                </a:solidFill>
              </a:rPr>
              <a:t>blokeatu</a:t>
            </a:r>
            <a:r>
              <a:rPr lang="en-US" sz="1600" dirty="0">
                <a:solidFill>
                  <a:srgbClr val="000000"/>
                </a:solidFill>
              </a:rPr>
              <a:t> </a:t>
            </a:r>
            <a:r>
              <a:rPr lang="en-US" sz="1600" err="1">
                <a:solidFill>
                  <a:srgbClr val="000000"/>
                </a:solidFill>
              </a:rPr>
              <a:t>gabe</a:t>
            </a:r>
            <a:r>
              <a:rPr lang="en-US" sz="1600" dirty="0">
                <a:solidFill>
                  <a:srgbClr val="000000"/>
                </a:solidFill>
              </a:rPr>
              <a:t> </a:t>
            </a:r>
            <a:r>
              <a:rPr lang="en-US" sz="1600" err="1">
                <a:solidFill>
                  <a:srgbClr val="000000"/>
                </a:solidFill>
              </a:rPr>
              <a:t>editatu</a:t>
            </a:r>
            <a:r>
              <a:rPr lang="en-US" sz="1600" dirty="0">
                <a:solidFill>
                  <a:srgbClr val="000000"/>
                </a:solidFill>
              </a:rPr>
              <a:t> </a:t>
            </a:r>
            <a:r>
              <a:rPr lang="en-US" sz="1600" err="1">
                <a:solidFill>
                  <a:srgbClr val="000000"/>
                </a:solidFill>
              </a:rPr>
              <a:t>dezakegu</a:t>
            </a:r>
            <a:r>
              <a:rPr lang="en-US" sz="1600" dirty="0">
                <a:solidFill>
                  <a:srgbClr val="000000"/>
                </a:solidFill>
              </a:rPr>
              <a:t>.</a:t>
            </a:r>
          </a:p>
          <a:p>
            <a:pPr lvl="1"/>
            <a:r>
              <a:rPr lang="en-US" sz="1600" err="1">
                <a:solidFill>
                  <a:srgbClr val="000000"/>
                </a:solidFill>
              </a:rPr>
              <a:t>Editatua</a:t>
            </a:r>
            <a:r>
              <a:rPr lang="en-US" sz="1600" dirty="0">
                <a:solidFill>
                  <a:srgbClr val="000000"/>
                </a:solidFill>
              </a:rPr>
              <a:t>: </a:t>
            </a:r>
            <a:r>
              <a:rPr lang="en-US" sz="1600" err="1">
                <a:solidFill>
                  <a:srgbClr val="000000"/>
                </a:solidFill>
              </a:rPr>
              <a:t>Blokeatu</a:t>
            </a:r>
            <a:r>
              <a:rPr lang="en-US" sz="1600" dirty="0">
                <a:solidFill>
                  <a:srgbClr val="000000"/>
                </a:solidFill>
              </a:rPr>
              <a:t> </a:t>
            </a:r>
            <a:r>
              <a:rPr lang="en-US" sz="1600" err="1">
                <a:solidFill>
                  <a:srgbClr val="000000"/>
                </a:solidFill>
              </a:rPr>
              <a:t>egin</a:t>
            </a:r>
            <a:r>
              <a:rPr lang="en-US" sz="1600" dirty="0">
                <a:solidFill>
                  <a:srgbClr val="000000"/>
                </a:solidFill>
              </a:rPr>
              <a:t> </a:t>
            </a:r>
            <a:r>
              <a:rPr lang="en-US" sz="1600" err="1">
                <a:solidFill>
                  <a:srgbClr val="000000"/>
                </a:solidFill>
              </a:rPr>
              <a:t>behar</a:t>
            </a:r>
            <a:r>
              <a:rPr lang="en-US" sz="1600" dirty="0">
                <a:solidFill>
                  <a:srgbClr val="000000"/>
                </a:solidFill>
              </a:rPr>
              <a:t> da </a:t>
            </a:r>
            <a:r>
              <a:rPr lang="en-US" sz="1600" err="1">
                <a:solidFill>
                  <a:srgbClr val="000000"/>
                </a:solidFill>
              </a:rPr>
              <a:t>editatzeko</a:t>
            </a:r>
            <a:r>
              <a:rPr lang="en-US" sz="1600" dirty="0">
                <a:solidFill>
                  <a:srgbClr val="000000"/>
                </a:solidFill>
              </a:rPr>
              <a:t> eta </a:t>
            </a:r>
            <a:r>
              <a:rPr lang="en-US" sz="1600" err="1">
                <a:solidFill>
                  <a:srgbClr val="000000"/>
                </a:solidFill>
              </a:rPr>
              <a:t>berrikuspen</a:t>
            </a:r>
            <a:r>
              <a:rPr lang="en-US" sz="1600" dirty="0">
                <a:solidFill>
                  <a:srgbClr val="000000"/>
                </a:solidFill>
              </a:rPr>
              <a:t> </a:t>
            </a:r>
            <a:r>
              <a:rPr lang="en-US" sz="1600" err="1">
                <a:solidFill>
                  <a:srgbClr val="000000"/>
                </a:solidFill>
              </a:rPr>
              <a:t>berri</a:t>
            </a:r>
            <a:r>
              <a:rPr lang="en-US" sz="1600" dirty="0">
                <a:solidFill>
                  <a:srgbClr val="000000"/>
                </a:solidFill>
              </a:rPr>
              <a:t> bat </a:t>
            </a:r>
            <a:r>
              <a:rPr lang="en-US" sz="1600" err="1">
                <a:solidFill>
                  <a:srgbClr val="000000"/>
                </a:solidFill>
              </a:rPr>
              <a:t>sortzeko</a:t>
            </a:r>
            <a:r>
              <a:rPr lang="en-US" sz="1600" dirty="0">
                <a:solidFill>
                  <a:srgbClr val="000000"/>
                </a:solidFill>
              </a:rPr>
              <a:t>.</a:t>
            </a:r>
          </a:p>
          <a:p>
            <a:pPr>
              <a:buSzPts val="1400"/>
            </a:pPr>
            <a:r>
              <a:rPr lang="en-US" sz="2000" dirty="0" err="1">
                <a:solidFill>
                  <a:srgbClr val="000000"/>
                </a:solidFill>
              </a:rPr>
              <a:t>Askatu</a:t>
            </a:r>
            <a:r>
              <a:rPr lang="en-US" sz="2000" dirty="0">
                <a:solidFill>
                  <a:srgbClr val="000000"/>
                </a:solidFill>
              </a:rPr>
              <a:t> </a:t>
            </a:r>
            <a:r>
              <a:rPr lang="en-US" sz="2000" dirty="0" err="1">
                <a:solidFill>
                  <a:srgbClr val="000000"/>
                </a:solidFill>
              </a:rPr>
              <a:t>ondoren</a:t>
            </a:r>
            <a:r>
              <a:rPr lang="en-US" sz="2000" dirty="0">
                <a:solidFill>
                  <a:srgbClr val="000000"/>
                </a:solidFill>
              </a:rPr>
              <a:t>, </a:t>
            </a:r>
            <a:r>
              <a:rPr lang="en-US" sz="2000" dirty="0" err="1">
                <a:solidFill>
                  <a:srgbClr val="000000"/>
                </a:solidFill>
              </a:rPr>
              <a:t>pieza</a:t>
            </a:r>
            <a:r>
              <a:rPr lang="en-US" sz="2000" dirty="0">
                <a:solidFill>
                  <a:srgbClr val="000000"/>
                </a:solidFill>
              </a:rPr>
              <a:t> </a:t>
            </a:r>
            <a:r>
              <a:rPr lang="en-US" sz="2000" dirty="0" err="1">
                <a:solidFill>
                  <a:srgbClr val="000000"/>
                </a:solidFill>
              </a:rPr>
              <a:t>ezin</a:t>
            </a:r>
            <a:r>
              <a:rPr lang="en-US" sz="2000" dirty="0">
                <a:solidFill>
                  <a:srgbClr val="000000"/>
                </a:solidFill>
              </a:rPr>
              <a:t> da </a:t>
            </a:r>
            <a:r>
              <a:rPr lang="en-US" sz="2000" dirty="0" err="1">
                <a:solidFill>
                  <a:srgbClr val="000000"/>
                </a:solidFill>
              </a:rPr>
              <a:t>editatu</a:t>
            </a:r>
            <a:r>
              <a:rPr lang="en-US" sz="2000" dirty="0">
                <a:solidFill>
                  <a:srgbClr val="000000"/>
                </a:solidFill>
              </a:rPr>
              <a:t>.</a:t>
            </a:r>
          </a:p>
          <a:p>
            <a:pPr>
              <a:buSzPts val="1400"/>
            </a:pPr>
            <a:r>
              <a:rPr lang="en-US" sz="2000" dirty="0" err="1">
                <a:solidFill>
                  <a:srgbClr val="000000"/>
                </a:solidFill>
              </a:rPr>
              <a:t>Beharrezkoa</a:t>
            </a:r>
            <a:r>
              <a:rPr lang="en-US" sz="2000" dirty="0">
                <a:solidFill>
                  <a:srgbClr val="000000"/>
                </a:solidFill>
              </a:rPr>
              <a:t> </a:t>
            </a:r>
            <a:r>
              <a:rPr lang="en-US" sz="2000" dirty="0" err="1">
                <a:solidFill>
                  <a:srgbClr val="000000"/>
                </a:solidFill>
              </a:rPr>
              <a:t>bada</a:t>
            </a:r>
            <a:r>
              <a:rPr lang="en-US" sz="2000" dirty="0">
                <a:solidFill>
                  <a:srgbClr val="000000"/>
                </a:solidFill>
              </a:rPr>
              <a:t>, </a:t>
            </a:r>
            <a:r>
              <a:rPr lang="en-US" sz="2000" dirty="0" err="1">
                <a:solidFill>
                  <a:srgbClr val="000000"/>
                </a:solidFill>
              </a:rPr>
              <a:t>berrikuspen</a:t>
            </a:r>
            <a:r>
              <a:rPr lang="en-US" sz="2000" dirty="0">
                <a:solidFill>
                  <a:srgbClr val="000000"/>
                </a:solidFill>
              </a:rPr>
              <a:t> </a:t>
            </a:r>
            <a:r>
              <a:rPr lang="en-US" sz="2000" dirty="0" err="1">
                <a:solidFill>
                  <a:srgbClr val="000000"/>
                </a:solidFill>
              </a:rPr>
              <a:t>berri</a:t>
            </a:r>
            <a:r>
              <a:rPr lang="en-US" sz="2000" dirty="0">
                <a:solidFill>
                  <a:srgbClr val="000000"/>
                </a:solidFill>
              </a:rPr>
              <a:t> bat </a:t>
            </a:r>
            <a:r>
              <a:rPr lang="en-US" sz="2000" dirty="0" err="1">
                <a:solidFill>
                  <a:srgbClr val="000000"/>
                </a:solidFill>
              </a:rPr>
              <a:t>sortuko</a:t>
            </a:r>
            <a:r>
              <a:rPr lang="en-US" sz="2000" dirty="0">
                <a:solidFill>
                  <a:srgbClr val="000000"/>
                </a:solidFill>
              </a:rPr>
              <a:t> </a:t>
            </a:r>
            <a:r>
              <a:rPr lang="en-US" sz="2000" dirty="0" err="1">
                <a:solidFill>
                  <a:srgbClr val="000000"/>
                </a:solidFill>
              </a:rPr>
              <a:t>litzateke</a:t>
            </a:r>
            <a:r>
              <a:rPr lang="en-US" sz="2000" dirty="0">
                <a:solidFill>
                  <a:srgbClr val="000000"/>
                </a:solidFill>
              </a:rPr>
              <a:t>.</a:t>
            </a:r>
          </a:p>
          <a:p>
            <a:pPr>
              <a:buSzPts val="1400"/>
            </a:pPr>
            <a:r>
              <a:rPr lang="en-US" sz="2000" dirty="0" err="1">
                <a:solidFill>
                  <a:srgbClr val="000000"/>
                </a:solidFill>
              </a:rPr>
              <a:t>Kontuan</a:t>
            </a:r>
            <a:r>
              <a:rPr lang="en-US" sz="2000" dirty="0">
                <a:solidFill>
                  <a:srgbClr val="000000"/>
                </a:solidFill>
              </a:rPr>
              <a:t> </a:t>
            </a:r>
            <a:r>
              <a:rPr lang="en-US" sz="2000" dirty="0" err="1">
                <a:solidFill>
                  <a:srgbClr val="000000"/>
                </a:solidFill>
              </a:rPr>
              <a:t>izan</a:t>
            </a:r>
            <a:r>
              <a:rPr lang="en-US" sz="2000" dirty="0">
                <a:solidFill>
                  <a:srgbClr val="000000"/>
                </a:solidFill>
              </a:rPr>
              <a:t> </a:t>
            </a:r>
            <a:r>
              <a:rPr lang="en-US" sz="2000" dirty="0" err="1">
                <a:solidFill>
                  <a:srgbClr val="000000"/>
                </a:solidFill>
              </a:rPr>
              <a:t>produktu</a:t>
            </a:r>
            <a:r>
              <a:rPr lang="en-US" sz="2000" dirty="0">
                <a:solidFill>
                  <a:srgbClr val="000000"/>
                </a:solidFill>
              </a:rPr>
              <a:t> </a:t>
            </a:r>
            <a:r>
              <a:rPr lang="en-US" sz="2000" dirty="0" err="1">
                <a:solidFill>
                  <a:srgbClr val="000000"/>
                </a:solidFill>
              </a:rPr>
              <a:t>fisiko</a:t>
            </a:r>
            <a:r>
              <a:rPr lang="en-US" sz="2000" dirty="0">
                <a:solidFill>
                  <a:srgbClr val="000000"/>
                </a:solidFill>
              </a:rPr>
              <a:t> </a:t>
            </a:r>
            <a:r>
              <a:rPr lang="en-US" sz="2000" dirty="0" err="1">
                <a:solidFill>
                  <a:srgbClr val="000000"/>
                </a:solidFill>
              </a:rPr>
              <a:t>baten</a:t>
            </a:r>
            <a:r>
              <a:rPr lang="en-US" sz="2000" dirty="0">
                <a:solidFill>
                  <a:srgbClr val="000000"/>
                </a:solidFill>
              </a:rPr>
              <a:t> </a:t>
            </a:r>
            <a:r>
              <a:rPr lang="en-US" sz="2000" dirty="0" err="1">
                <a:solidFill>
                  <a:srgbClr val="000000"/>
                </a:solidFill>
              </a:rPr>
              <a:t>konfigurazio</a:t>
            </a:r>
            <a:r>
              <a:rPr lang="en-US" sz="2000" dirty="0">
                <a:solidFill>
                  <a:srgbClr val="000000"/>
                </a:solidFill>
              </a:rPr>
              <a:t> </a:t>
            </a:r>
            <a:r>
              <a:rPr lang="en-US" sz="2000" dirty="0" err="1">
                <a:solidFill>
                  <a:srgbClr val="000000"/>
                </a:solidFill>
              </a:rPr>
              <a:t>bakoitzak</a:t>
            </a:r>
            <a:r>
              <a:rPr lang="en-US" sz="2000" dirty="0">
                <a:solidFill>
                  <a:srgbClr val="000000"/>
                </a:solidFill>
              </a:rPr>
              <a:t> CAD familia bat </a:t>
            </a:r>
            <a:r>
              <a:rPr lang="en-US" sz="2000" dirty="0" err="1">
                <a:solidFill>
                  <a:srgbClr val="000000"/>
                </a:solidFill>
              </a:rPr>
              <a:t>osatuko</a:t>
            </a:r>
            <a:r>
              <a:rPr lang="en-US" sz="2000" dirty="0">
                <a:solidFill>
                  <a:srgbClr val="000000"/>
                </a:solidFill>
              </a:rPr>
              <a:t> </a:t>
            </a:r>
            <a:r>
              <a:rPr lang="en-US" sz="2000" dirty="0" err="1">
                <a:solidFill>
                  <a:srgbClr val="000000"/>
                </a:solidFill>
              </a:rPr>
              <a:t>lukeela</a:t>
            </a:r>
            <a:r>
              <a:rPr lang="en-US" sz="2000" dirty="0">
                <a:solidFill>
                  <a:srgbClr val="000000"/>
                </a:solidFill>
              </a:rPr>
              <a:t>.</a:t>
            </a:r>
            <a:endParaRPr lang="en-US" sz="2000"/>
          </a:p>
          <a:p>
            <a:endParaRPr lang="es-ES" dirty="0"/>
          </a:p>
          <a:p>
            <a:endParaRPr lang="es-ES" dirty="0"/>
          </a:p>
        </p:txBody>
      </p:sp>
      <p:pic>
        <p:nvPicPr>
          <p:cNvPr id="6" name="Imagen 5"/>
          <p:cNvPicPr>
            <a:picLocks noChangeAspect="1"/>
          </p:cNvPicPr>
          <p:nvPr/>
        </p:nvPicPr>
        <p:blipFill>
          <a:blip r:embed="rId3"/>
          <a:stretch>
            <a:fillRect/>
          </a:stretch>
        </p:blipFill>
        <p:spPr>
          <a:xfrm>
            <a:off x="7421894" y="3247882"/>
            <a:ext cx="4518312" cy="2109315"/>
          </a:xfrm>
          <a:prstGeom prst="rect">
            <a:avLst/>
          </a:prstGeom>
          <a:ln>
            <a:solidFill>
              <a:srgbClr val="0070C0"/>
            </a:solidFill>
          </a:ln>
        </p:spPr>
      </p:pic>
    </p:spTree>
    <p:extLst>
      <p:ext uri="{BB962C8B-B14F-4D97-AF65-F5344CB8AC3E}">
        <p14:creationId xmlns:p14="http://schemas.microsoft.com/office/powerpoint/2010/main" val="1911974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r>
              <a:rPr lang="es-ES" dirty="0"/>
              <a:t>Nola </a:t>
            </a:r>
            <a:r>
              <a:rPr lang="es-ES" dirty="0" err="1"/>
              <a:t>aurkitu</a:t>
            </a:r>
            <a:r>
              <a:rPr lang="es-ES" dirty="0"/>
              <a:t> </a:t>
            </a:r>
            <a:r>
              <a:rPr lang="es-ES" dirty="0" err="1"/>
              <a:t>gauzak</a:t>
            </a:r>
            <a:r>
              <a:rPr lang="es-ES" dirty="0"/>
              <a:t> </a:t>
            </a:r>
            <a:r>
              <a:rPr lang="es-ES" dirty="0" err="1"/>
              <a:t>eraginkortasunez</a:t>
            </a: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7" name="Marcador de contenido 2"/>
          <p:cNvSpPr txBox="1">
            <a:spLocks/>
          </p:cNvSpPr>
          <p:nvPr/>
        </p:nvSpPr>
        <p:spPr>
          <a:xfrm>
            <a:off x="741783" y="1126909"/>
            <a:ext cx="1113536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dirty="0" err="1">
                <a:solidFill>
                  <a:srgbClr val="000000"/>
                </a:solidFill>
              </a:rPr>
              <a:t>Orriaren</a:t>
            </a:r>
            <a:r>
              <a:rPr lang="en-GB" sz="2000" dirty="0">
                <a:solidFill>
                  <a:srgbClr val="000000"/>
                </a:solidFill>
              </a:rPr>
              <a:t> </a:t>
            </a:r>
            <a:r>
              <a:rPr lang="en-GB" sz="2000" dirty="0" err="1">
                <a:solidFill>
                  <a:srgbClr val="000000"/>
                </a:solidFill>
              </a:rPr>
              <a:t>goialdean</a:t>
            </a:r>
            <a:r>
              <a:rPr lang="en-GB" sz="2000" dirty="0">
                <a:solidFill>
                  <a:srgbClr val="000000"/>
                </a:solidFill>
              </a:rPr>
              <a:t> </a:t>
            </a:r>
            <a:r>
              <a:rPr lang="en-GB" sz="2000" dirty="0" err="1">
                <a:solidFill>
                  <a:srgbClr val="000000"/>
                </a:solidFill>
              </a:rPr>
              <a:t>dagoen</a:t>
            </a:r>
            <a:r>
              <a:rPr lang="en-GB" sz="2000" dirty="0">
                <a:solidFill>
                  <a:srgbClr val="000000"/>
                </a:solidFill>
              </a:rPr>
              <a:t> </a:t>
            </a:r>
            <a:r>
              <a:rPr lang="en-GB" sz="2000" dirty="0" err="1">
                <a:solidFill>
                  <a:srgbClr val="000000"/>
                </a:solidFill>
              </a:rPr>
              <a:t>bilaketa</a:t>
            </a:r>
            <a:r>
              <a:rPr lang="en-GB" sz="2000" dirty="0">
                <a:solidFill>
                  <a:srgbClr val="000000"/>
                </a:solidFill>
              </a:rPr>
              <a:t> </a:t>
            </a:r>
            <a:r>
              <a:rPr lang="en-GB" sz="2000" dirty="0" err="1">
                <a:solidFill>
                  <a:srgbClr val="000000"/>
                </a:solidFill>
              </a:rPr>
              <a:t>menua</a:t>
            </a:r>
            <a:r>
              <a:rPr lang="en-GB" sz="2000" dirty="0">
                <a:solidFill>
                  <a:srgbClr val="000000"/>
                </a:solidFill>
              </a:rPr>
              <a:t> </a:t>
            </a:r>
            <a:r>
              <a:rPr lang="en-GB" sz="2000" dirty="0" err="1">
                <a:solidFill>
                  <a:srgbClr val="000000"/>
                </a:solidFill>
              </a:rPr>
              <a:t>erabili</a:t>
            </a:r>
            <a:r>
              <a:rPr lang="en-GB" sz="2000" dirty="0">
                <a:solidFill>
                  <a:srgbClr val="000000"/>
                </a:solidFill>
              </a:rPr>
              <a:t> </a:t>
            </a:r>
            <a:r>
              <a:rPr lang="en-GB" sz="2000" dirty="0" err="1">
                <a:solidFill>
                  <a:srgbClr val="000000"/>
                </a:solidFill>
              </a:rPr>
              <a:t>behar</a:t>
            </a:r>
            <a:r>
              <a:rPr lang="en-GB" sz="2000" dirty="0">
                <a:solidFill>
                  <a:srgbClr val="000000"/>
                </a:solidFill>
              </a:rPr>
              <a:t> da. </a:t>
            </a:r>
            <a:r>
              <a:rPr lang="en-GB" sz="2000" dirty="0" err="1">
                <a:solidFill>
                  <a:srgbClr val="000000"/>
                </a:solidFill>
              </a:rPr>
              <a:t>Fitxategi</a:t>
            </a:r>
            <a:r>
              <a:rPr lang="en-GB" sz="2000" dirty="0">
                <a:solidFill>
                  <a:srgbClr val="000000"/>
                </a:solidFill>
              </a:rPr>
              <a:t> </a:t>
            </a:r>
            <a:r>
              <a:rPr lang="en-GB" sz="2000" dirty="0" err="1">
                <a:solidFill>
                  <a:srgbClr val="000000"/>
                </a:solidFill>
              </a:rPr>
              <a:t>asko</a:t>
            </a:r>
            <a:r>
              <a:rPr lang="en-GB" sz="2000" dirty="0">
                <a:solidFill>
                  <a:srgbClr val="000000"/>
                </a:solidFill>
              </a:rPr>
              <a:t> </a:t>
            </a:r>
            <a:r>
              <a:rPr lang="en-GB" sz="2000" dirty="0" err="1">
                <a:solidFill>
                  <a:srgbClr val="000000"/>
                </a:solidFill>
              </a:rPr>
              <a:t>erakusten</a:t>
            </a:r>
            <a:r>
              <a:rPr lang="en-GB" sz="2000" dirty="0">
                <a:solidFill>
                  <a:srgbClr val="000000"/>
                </a:solidFill>
              </a:rPr>
              <a:t> </a:t>
            </a:r>
            <a:r>
              <a:rPr lang="en-GB" sz="2000" dirty="0" err="1">
                <a:solidFill>
                  <a:srgbClr val="000000"/>
                </a:solidFill>
              </a:rPr>
              <a:t>badira</a:t>
            </a:r>
            <a:r>
              <a:rPr lang="en-GB" sz="2000" dirty="0">
                <a:solidFill>
                  <a:srgbClr val="000000"/>
                </a:solidFill>
              </a:rPr>
              <a:t>, </a:t>
            </a:r>
            <a:r>
              <a:rPr lang="en-GB" sz="2000" dirty="0" err="1">
                <a:solidFill>
                  <a:srgbClr val="000000"/>
                </a:solidFill>
              </a:rPr>
              <a:t>erabili</a:t>
            </a:r>
            <a:r>
              <a:rPr lang="en-GB" sz="2000" dirty="0">
                <a:solidFill>
                  <a:srgbClr val="000000"/>
                </a:solidFill>
              </a:rPr>
              <a:t> </a:t>
            </a:r>
            <a:r>
              <a:rPr lang="en-GB" sz="2000" dirty="0" err="1">
                <a:solidFill>
                  <a:srgbClr val="000000"/>
                </a:solidFill>
              </a:rPr>
              <a:t>iragazkia</a:t>
            </a:r>
            <a:r>
              <a:rPr lang="en-GB" sz="2000" dirty="0">
                <a:solidFill>
                  <a:srgbClr val="000000"/>
                </a:solidFill>
              </a:rPr>
              <a:t>.</a:t>
            </a:r>
          </a:p>
          <a:p>
            <a:pPr marL="0" indent="0">
              <a:buNone/>
            </a:pPr>
            <a:r>
              <a:rPr lang="en-GB" sz="2000" dirty="0"/>
              <a:t>                                       </a:t>
            </a:r>
          </a:p>
        </p:txBody>
      </p:sp>
      <p:pic>
        <p:nvPicPr>
          <p:cNvPr id="8" name="Imagen 7"/>
          <p:cNvPicPr>
            <a:picLocks noChangeAspect="1"/>
          </p:cNvPicPr>
          <p:nvPr/>
        </p:nvPicPr>
        <p:blipFill>
          <a:blip r:embed="rId3"/>
          <a:stretch>
            <a:fillRect/>
          </a:stretch>
        </p:blipFill>
        <p:spPr>
          <a:xfrm>
            <a:off x="1199855" y="2628314"/>
            <a:ext cx="4287378" cy="3600000"/>
          </a:xfrm>
          <a:prstGeom prst="rect">
            <a:avLst/>
          </a:prstGeom>
          <a:ln>
            <a:solidFill>
              <a:srgbClr val="0070C0"/>
            </a:solidFill>
          </a:ln>
        </p:spPr>
      </p:pic>
      <p:pic>
        <p:nvPicPr>
          <p:cNvPr id="9" name="Imagen 8"/>
          <p:cNvPicPr>
            <a:picLocks noChangeAspect="1"/>
          </p:cNvPicPr>
          <p:nvPr/>
        </p:nvPicPr>
        <p:blipFill>
          <a:blip r:embed="rId4"/>
          <a:stretch>
            <a:fillRect/>
          </a:stretch>
        </p:blipFill>
        <p:spPr>
          <a:xfrm>
            <a:off x="7813670" y="2455952"/>
            <a:ext cx="1750207" cy="4034067"/>
          </a:xfrm>
          <a:prstGeom prst="rect">
            <a:avLst/>
          </a:prstGeom>
          <a:ln>
            <a:solidFill>
              <a:srgbClr val="0070C0"/>
            </a:solidFill>
          </a:ln>
        </p:spPr>
      </p:pic>
      <p:sp>
        <p:nvSpPr>
          <p:cNvPr id="11" name="Elipse 10"/>
          <p:cNvSpPr/>
          <p:nvPr/>
        </p:nvSpPr>
        <p:spPr>
          <a:xfrm>
            <a:off x="2886269" y="2531927"/>
            <a:ext cx="314325" cy="3043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2" name="Conector recto de flecha 11"/>
          <p:cNvCxnSpPr/>
          <p:nvPr/>
        </p:nvCxnSpPr>
        <p:spPr>
          <a:xfrm flipV="1">
            <a:off x="3200594" y="2455952"/>
            <a:ext cx="4410075" cy="2483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11A439C2-4C00-DA20-26CB-FA05587E06E2}"/>
              </a:ext>
            </a:extLst>
          </p:cNvPr>
          <p:cNvSpPr txBox="1"/>
          <p:nvPr/>
        </p:nvSpPr>
        <p:spPr>
          <a:xfrm>
            <a:off x="1198879" y="204216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800" dirty="0"/>
              <a:t>1 </a:t>
            </a:r>
            <a:r>
              <a:rPr lang="es-ES" sz="1800" dirty="0" err="1"/>
              <a:t>pausoa</a:t>
            </a:r>
            <a:r>
              <a:rPr lang="es-ES" sz="1800" dirty="0"/>
              <a:t>: </a:t>
            </a:r>
            <a:r>
              <a:rPr lang="es-ES" sz="1800" dirty="0" err="1"/>
              <a:t>Aurkitu</a:t>
            </a:r>
          </a:p>
        </p:txBody>
      </p:sp>
      <p:sp>
        <p:nvSpPr>
          <p:cNvPr id="3" name="CuadroTexto 2">
            <a:extLst>
              <a:ext uri="{FF2B5EF4-FFF2-40B4-BE49-F238E27FC236}">
                <a16:creationId xmlns:a16="http://schemas.microsoft.com/office/drawing/2014/main" id="{9A9DB7C7-BA58-655C-7FD9-B0CCB767B13F}"/>
              </a:ext>
            </a:extLst>
          </p:cNvPr>
          <p:cNvSpPr txBox="1"/>
          <p:nvPr/>
        </p:nvSpPr>
        <p:spPr>
          <a:xfrm>
            <a:off x="7813039" y="194056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800" dirty="0"/>
              <a:t>2 </a:t>
            </a:r>
            <a:r>
              <a:rPr lang="es-ES" sz="1800" dirty="0" err="1"/>
              <a:t>pausoa</a:t>
            </a:r>
            <a:r>
              <a:rPr lang="es-ES" sz="1800" dirty="0"/>
              <a:t>: </a:t>
            </a:r>
            <a:r>
              <a:rPr lang="es-ES" sz="1800" dirty="0" err="1"/>
              <a:t>Filtratu</a:t>
            </a:r>
          </a:p>
        </p:txBody>
      </p:sp>
    </p:spTree>
    <p:extLst>
      <p:ext uri="{BB962C8B-B14F-4D97-AF65-F5344CB8AC3E}">
        <p14:creationId xmlns:p14="http://schemas.microsoft.com/office/powerpoint/2010/main" val="3458294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r>
              <a:rPr lang="es-ES" dirty="0" err="1"/>
              <a:t>Hezkuntza</a:t>
            </a:r>
            <a:r>
              <a:rPr lang="es-ES" dirty="0"/>
              <a:t> </a:t>
            </a:r>
            <a:r>
              <a:rPr lang="es-ES" dirty="0" err="1"/>
              <a:t>baliabide</a:t>
            </a:r>
            <a:r>
              <a:rPr lang="es-ES" dirty="0"/>
              <a:t> </a:t>
            </a:r>
            <a:r>
              <a:rPr lang="es-ES" dirty="0" err="1"/>
              <a:t>osagarriak</a:t>
            </a: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0" name="Marcador de contenido 2"/>
          <p:cNvSpPr txBox="1">
            <a:spLocks/>
          </p:cNvSpPr>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dirty="0" err="1">
                <a:solidFill>
                  <a:srgbClr val="000000"/>
                </a:solidFill>
              </a:rPr>
              <a:t>Plataformaren</a:t>
            </a:r>
            <a:r>
              <a:rPr lang="en-GB" sz="2000" dirty="0">
                <a:solidFill>
                  <a:srgbClr val="000000"/>
                </a:solidFill>
              </a:rPr>
              <a:t> </a:t>
            </a:r>
            <a:r>
              <a:rPr lang="en-GB" sz="2000" dirty="0" err="1">
                <a:solidFill>
                  <a:srgbClr val="000000"/>
                </a:solidFill>
              </a:rPr>
              <a:t>hasierako</a:t>
            </a:r>
            <a:r>
              <a:rPr lang="en-GB" sz="2000" dirty="0">
                <a:solidFill>
                  <a:srgbClr val="000000"/>
                </a:solidFill>
              </a:rPr>
              <a:t> </a:t>
            </a:r>
            <a:r>
              <a:rPr lang="en-GB" sz="2000" dirty="0" err="1">
                <a:solidFill>
                  <a:srgbClr val="000000"/>
                </a:solidFill>
              </a:rPr>
              <a:t>orrialdean</a:t>
            </a:r>
            <a:r>
              <a:rPr lang="en-GB" sz="2000" dirty="0">
                <a:solidFill>
                  <a:srgbClr val="000000"/>
                </a:solidFill>
              </a:rPr>
              <a:t> online </a:t>
            </a:r>
            <a:r>
              <a:rPr lang="en-GB" sz="2000" dirty="0" err="1">
                <a:solidFill>
                  <a:srgbClr val="000000"/>
                </a:solidFill>
              </a:rPr>
              <a:t>hezkuntzaren</a:t>
            </a:r>
            <a:r>
              <a:rPr lang="en-GB" sz="2000" dirty="0">
                <a:solidFill>
                  <a:srgbClr val="000000"/>
                </a:solidFill>
              </a:rPr>
              <a:t> </a:t>
            </a:r>
            <a:r>
              <a:rPr lang="en-GB" sz="2000" dirty="0" err="1">
                <a:solidFill>
                  <a:srgbClr val="000000"/>
                </a:solidFill>
              </a:rPr>
              <a:t>lehenetsitako</a:t>
            </a:r>
            <a:r>
              <a:rPr lang="en-GB" sz="2000" dirty="0">
                <a:solidFill>
                  <a:srgbClr val="000000"/>
                </a:solidFill>
              </a:rPr>
              <a:t> </a:t>
            </a:r>
            <a:r>
              <a:rPr lang="en-GB" sz="2000" dirty="0" err="1">
                <a:solidFill>
                  <a:srgbClr val="000000"/>
                </a:solidFill>
              </a:rPr>
              <a:t>aukerak</a:t>
            </a:r>
            <a:r>
              <a:rPr lang="en-GB" sz="2000" dirty="0">
                <a:solidFill>
                  <a:srgbClr val="000000"/>
                </a:solidFill>
              </a:rPr>
              <a:t> </a:t>
            </a:r>
            <a:r>
              <a:rPr lang="en-GB" sz="2000" dirty="0" err="1">
                <a:solidFill>
                  <a:srgbClr val="000000"/>
                </a:solidFill>
              </a:rPr>
              <a:t>daude</a:t>
            </a:r>
            <a:r>
              <a:rPr lang="en-GB" sz="2000" dirty="0">
                <a:solidFill>
                  <a:srgbClr val="000000"/>
                </a:solidFill>
              </a:rPr>
              <a:t> </a:t>
            </a:r>
            <a:r>
              <a:rPr lang="en-GB" sz="2000" dirty="0" err="1">
                <a:solidFill>
                  <a:srgbClr val="000000"/>
                </a:solidFill>
              </a:rPr>
              <a:t>eskuragarri</a:t>
            </a:r>
            <a:r>
              <a:rPr lang="en-GB" sz="2000" dirty="0">
                <a:solidFill>
                  <a:srgbClr val="000000"/>
                </a:solidFill>
              </a:rPr>
              <a:t>. </a:t>
            </a:r>
            <a:r>
              <a:rPr lang="en-GB" sz="2000" dirty="0" err="1">
                <a:solidFill>
                  <a:srgbClr val="000000"/>
                </a:solidFill>
              </a:rPr>
              <a:t>Estekak</a:t>
            </a:r>
            <a:r>
              <a:rPr lang="en-GB" sz="2000" dirty="0">
                <a:solidFill>
                  <a:srgbClr val="000000"/>
                </a:solidFill>
              </a:rPr>
              <a:t> eta </a:t>
            </a:r>
            <a:r>
              <a:rPr lang="en-GB" sz="2000" dirty="0" err="1">
                <a:solidFill>
                  <a:srgbClr val="000000"/>
                </a:solidFill>
              </a:rPr>
              <a:t>bideoak</a:t>
            </a:r>
            <a:r>
              <a:rPr lang="en-GB" sz="2000" dirty="0">
                <a:solidFill>
                  <a:srgbClr val="000000"/>
                </a:solidFill>
              </a:rPr>
              <a:t> bi </a:t>
            </a:r>
            <a:r>
              <a:rPr lang="en-GB" sz="2000" dirty="0" err="1">
                <a:solidFill>
                  <a:srgbClr val="000000"/>
                </a:solidFill>
              </a:rPr>
              <a:t>fitxetan</a:t>
            </a:r>
            <a:r>
              <a:rPr lang="en-GB" sz="2000" dirty="0">
                <a:solidFill>
                  <a:srgbClr val="000000"/>
                </a:solidFill>
              </a:rPr>
              <a:t> </a:t>
            </a:r>
            <a:r>
              <a:rPr lang="en-GB" sz="2000" dirty="0" err="1">
                <a:solidFill>
                  <a:srgbClr val="000000"/>
                </a:solidFill>
              </a:rPr>
              <a:t>erakusten</a:t>
            </a:r>
            <a:r>
              <a:rPr lang="en-GB" sz="2000" dirty="0">
                <a:solidFill>
                  <a:srgbClr val="000000"/>
                </a:solidFill>
              </a:rPr>
              <a:t> </a:t>
            </a:r>
            <a:r>
              <a:rPr lang="en-GB" sz="2000" dirty="0" err="1">
                <a:solidFill>
                  <a:srgbClr val="000000"/>
                </a:solidFill>
              </a:rPr>
              <a:t>dira</a:t>
            </a:r>
            <a:r>
              <a:rPr lang="en-GB" sz="2000" dirty="0">
                <a:solidFill>
                  <a:srgbClr val="000000"/>
                </a:solidFill>
              </a:rPr>
              <a:t>. </a:t>
            </a:r>
            <a:r>
              <a:rPr lang="en-GB" sz="2000" dirty="0" err="1">
                <a:solidFill>
                  <a:srgbClr val="000000"/>
                </a:solidFill>
              </a:rPr>
              <a:t>Hasteko</a:t>
            </a:r>
            <a:r>
              <a:rPr lang="en-GB" sz="2000" dirty="0">
                <a:solidFill>
                  <a:srgbClr val="000000"/>
                </a:solidFill>
              </a:rPr>
              <a:t> eta </a:t>
            </a:r>
            <a:r>
              <a:rPr lang="en-GB" sz="2000" dirty="0" err="1">
                <a:solidFill>
                  <a:srgbClr val="000000"/>
                </a:solidFill>
              </a:rPr>
              <a:t>esperientzia</a:t>
            </a:r>
            <a:r>
              <a:rPr lang="en-GB" sz="2000" dirty="0">
                <a:solidFill>
                  <a:srgbClr val="000000"/>
                </a:solidFill>
              </a:rPr>
              <a:t> </a:t>
            </a:r>
            <a:r>
              <a:rPr lang="en-GB" sz="2000" dirty="0" err="1">
                <a:solidFill>
                  <a:srgbClr val="000000"/>
                </a:solidFill>
              </a:rPr>
              <a:t>ikasteko</a:t>
            </a:r>
            <a:r>
              <a:rPr lang="en-GB" sz="2000" dirty="0">
                <a:solidFill>
                  <a:srgbClr val="000000"/>
                </a:solidFill>
              </a:rPr>
              <a:t> </a:t>
            </a:r>
            <a:r>
              <a:rPr lang="en-GB" sz="2000" dirty="0" err="1">
                <a:solidFill>
                  <a:srgbClr val="000000"/>
                </a:solidFill>
              </a:rPr>
              <a:t>ataleko</a:t>
            </a:r>
            <a:r>
              <a:rPr lang="en-GB" sz="2000" dirty="0">
                <a:solidFill>
                  <a:srgbClr val="000000"/>
                </a:solidFill>
              </a:rPr>
              <a:t> </a:t>
            </a:r>
            <a:r>
              <a:rPr lang="en-GB" sz="2000" dirty="0" err="1">
                <a:solidFill>
                  <a:srgbClr val="000000"/>
                </a:solidFill>
              </a:rPr>
              <a:t>kontrol-paneleko</a:t>
            </a:r>
            <a:r>
              <a:rPr lang="en-GB" sz="2000" dirty="0">
                <a:solidFill>
                  <a:srgbClr val="000000"/>
                </a:solidFill>
              </a:rPr>
              <a:t> bi </a:t>
            </a:r>
            <a:r>
              <a:rPr lang="en-GB" sz="2000" dirty="0" err="1">
                <a:solidFill>
                  <a:srgbClr val="000000"/>
                </a:solidFill>
              </a:rPr>
              <a:t>fitxetan</a:t>
            </a:r>
            <a:r>
              <a:rPr lang="en-GB" sz="2000" dirty="0">
                <a:solidFill>
                  <a:srgbClr val="000000"/>
                </a:solidFill>
              </a:rPr>
              <a:t> </a:t>
            </a:r>
            <a:r>
              <a:rPr lang="en-GB" sz="2000" dirty="0" err="1">
                <a:solidFill>
                  <a:srgbClr val="000000"/>
                </a:solidFill>
              </a:rPr>
              <a:t>aurki</a:t>
            </a:r>
            <a:r>
              <a:rPr lang="en-GB" sz="2000" dirty="0">
                <a:solidFill>
                  <a:srgbClr val="000000"/>
                </a:solidFill>
              </a:rPr>
              <a:t> </a:t>
            </a:r>
            <a:r>
              <a:rPr lang="en-GB" sz="2000" dirty="0" err="1">
                <a:solidFill>
                  <a:srgbClr val="000000"/>
                </a:solidFill>
              </a:rPr>
              <a:t>daitezke</a:t>
            </a:r>
            <a:r>
              <a:rPr lang="en-GB" sz="2000" dirty="0">
                <a:solidFill>
                  <a:srgbClr val="000000"/>
                </a:solidFill>
              </a:rPr>
              <a:t> </a:t>
            </a:r>
            <a:r>
              <a:rPr lang="en-GB" sz="2000" dirty="0" err="1">
                <a:solidFill>
                  <a:srgbClr val="000000"/>
                </a:solidFill>
              </a:rPr>
              <a:t>esteka</a:t>
            </a:r>
            <a:r>
              <a:rPr lang="en-GB" sz="2000" dirty="0">
                <a:solidFill>
                  <a:srgbClr val="000000"/>
                </a:solidFill>
              </a:rPr>
              <a:t> </a:t>
            </a:r>
            <a:r>
              <a:rPr lang="en-GB" sz="2000" dirty="0" err="1">
                <a:solidFill>
                  <a:srgbClr val="000000"/>
                </a:solidFill>
              </a:rPr>
              <a:t>horiek</a:t>
            </a:r>
            <a:r>
              <a:rPr lang="en-GB" sz="2000" dirty="0">
                <a:solidFill>
                  <a:srgbClr val="000000"/>
                </a:solidFill>
              </a:rPr>
              <a:t>.</a:t>
            </a:r>
            <a:endParaRPr lang="es-ES" sz="2000" dirty="0">
              <a:solidFill>
                <a:srgbClr val="000000"/>
              </a:solidFill>
            </a:endParaRPr>
          </a:p>
        </p:txBody>
      </p:sp>
      <p:pic>
        <p:nvPicPr>
          <p:cNvPr id="13" name="Imagen 12"/>
          <p:cNvPicPr>
            <a:picLocks noChangeAspect="1"/>
          </p:cNvPicPr>
          <p:nvPr/>
        </p:nvPicPr>
        <p:blipFill>
          <a:blip r:embed="rId3"/>
          <a:stretch>
            <a:fillRect/>
          </a:stretch>
        </p:blipFill>
        <p:spPr>
          <a:xfrm>
            <a:off x="2383547" y="2982670"/>
            <a:ext cx="6675714" cy="3194293"/>
          </a:xfrm>
          <a:prstGeom prst="rect">
            <a:avLst/>
          </a:prstGeom>
          <a:ln>
            <a:solidFill>
              <a:srgbClr val="0070C0"/>
            </a:solidFill>
          </a:ln>
        </p:spPr>
      </p:pic>
    </p:spTree>
    <p:extLst>
      <p:ext uri="{BB962C8B-B14F-4D97-AF65-F5344CB8AC3E}">
        <p14:creationId xmlns:p14="http://schemas.microsoft.com/office/powerpoint/2010/main" val="163538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r>
              <a:rPr lang="es-ES" dirty="0" err="1"/>
              <a:t>Hezkuntza</a:t>
            </a:r>
            <a:r>
              <a:rPr lang="es-ES" dirty="0"/>
              <a:t> </a:t>
            </a:r>
            <a:r>
              <a:rPr lang="es-ES" dirty="0" err="1"/>
              <a:t>baliabide</a:t>
            </a:r>
            <a:r>
              <a:rPr lang="es-ES" dirty="0"/>
              <a:t> </a:t>
            </a:r>
            <a:r>
              <a:rPr lang="es-ES" dirty="0" err="1"/>
              <a:t>osagarriak</a:t>
            </a: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6" name="Marcador de contenido 2"/>
          <p:cNvSpPr txBox="1">
            <a:spLocks/>
          </p:cNvSpPr>
          <p:nvPr/>
        </p:nvSpPr>
        <p:spPr>
          <a:xfrm>
            <a:off x="810208" y="1387086"/>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dirty="0" err="1">
                <a:solidFill>
                  <a:srgbClr val="000000"/>
                </a:solidFill>
              </a:rPr>
              <a:t>Azkenik</a:t>
            </a:r>
            <a:r>
              <a:rPr lang="en-GB" sz="2000" dirty="0">
                <a:solidFill>
                  <a:srgbClr val="000000"/>
                </a:solidFill>
              </a:rPr>
              <a:t>, Dassault-ek </a:t>
            </a:r>
            <a:r>
              <a:rPr lang="en-GB" sz="2000" dirty="0" err="1">
                <a:solidFill>
                  <a:srgbClr val="000000"/>
                </a:solidFill>
              </a:rPr>
              <a:t>eskaintzen</a:t>
            </a:r>
            <a:r>
              <a:rPr lang="en-GB" sz="2000" dirty="0">
                <a:solidFill>
                  <a:srgbClr val="000000"/>
                </a:solidFill>
              </a:rPr>
              <a:t> </a:t>
            </a:r>
            <a:r>
              <a:rPr lang="en-GB" sz="2000" dirty="0" err="1">
                <a:solidFill>
                  <a:srgbClr val="000000"/>
                </a:solidFill>
              </a:rPr>
              <a:t>duen</a:t>
            </a:r>
            <a:r>
              <a:rPr lang="en-GB" sz="2000" dirty="0">
                <a:solidFill>
                  <a:srgbClr val="000000"/>
                </a:solidFill>
              </a:rPr>
              <a:t> 3D </a:t>
            </a:r>
            <a:r>
              <a:rPr lang="en-GB" sz="2000" dirty="0" err="1">
                <a:solidFill>
                  <a:srgbClr val="000000"/>
                </a:solidFill>
              </a:rPr>
              <a:t>Esperientziaren</a:t>
            </a:r>
            <a:r>
              <a:rPr lang="en-GB" sz="2000" dirty="0">
                <a:solidFill>
                  <a:srgbClr val="000000"/>
                </a:solidFill>
              </a:rPr>
              <a:t> </a:t>
            </a:r>
            <a:r>
              <a:rPr lang="en-GB" sz="2000" dirty="0" err="1">
                <a:solidFill>
                  <a:srgbClr val="000000"/>
                </a:solidFill>
              </a:rPr>
              <a:t>erabiltzaileentzako</a:t>
            </a:r>
            <a:r>
              <a:rPr lang="en-GB" sz="2000" dirty="0">
                <a:solidFill>
                  <a:srgbClr val="000000"/>
                </a:solidFill>
              </a:rPr>
              <a:t> web </a:t>
            </a:r>
            <a:r>
              <a:rPr lang="en-GB" sz="2000" dirty="0" err="1">
                <a:solidFill>
                  <a:srgbClr val="000000"/>
                </a:solidFill>
              </a:rPr>
              <a:t>aplikazio</a:t>
            </a:r>
            <a:r>
              <a:rPr lang="en-GB" sz="2000" dirty="0">
                <a:solidFill>
                  <a:srgbClr val="000000"/>
                </a:solidFill>
              </a:rPr>
              <a:t> </a:t>
            </a:r>
            <a:r>
              <a:rPr lang="en-GB" sz="2000" dirty="0" err="1">
                <a:solidFill>
                  <a:srgbClr val="000000"/>
                </a:solidFill>
              </a:rPr>
              <a:t>hezitzaile</a:t>
            </a:r>
            <a:r>
              <a:rPr lang="en-GB" sz="2000" dirty="0">
                <a:solidFill>
                  <a:srgbClr val="000000"/>
                </a:solidFill>
              </a:rPr>
              <a:t> </a:t>
            </a:r>
            <a:r>
              <a:rPr lang="en-GB" sz="2000" dirty="0" err="1">
                <a:solidFill>
                  <a:srgbClr val="000000"/>
                </a:solidFill>
              </a:rPr>
              <a:t>sakonago</a:t>
            </a:r>
            <a:r>
              <a:rPr lang="en-GB" sz="2000" dirty="0">
                <a:solidFill>
                  <a:srgbClr val="000000"/>
                </a:solidFill>
              </a:rPr>
              <a:t> bat dago </a:t>
            </a:r>
            <a:r>
              <a:rPr lang="en-GB" sz="2000" dirty="0" err="1">
                <a:solidFill>
                  <a:srgbClr val="000000"/>
                </a:solidFill>
              </a:rPr>
              <a:t>eskuragarri</a:t>
            </a:r>
            <a:r>
              <a:rPr lang="en-GB" sz="2000" dirty="0">
                <a:solidFill>
                  <a:srgbClr val="000000"/>
                </a:solidFill>
              </a:rPr>
              <a:t>.
</a:t>
            </a:r>
            <a:r>
              <a:rPr lang="en-GB" sz="2000" dirty="0" err="1">
                <a:solidFill>
                  <a:srgbClr val="000000"/>
                </a:solidFill>
              </a:rPr>
              <a:t>Beharrezkoa</a:t>
            </a:r>
            <a:r>
              <a:rPr lang="en-GB" sz="2000" dirty="0">
                <a:solidFill>
                  <a:srgbClr val="000000"/>
                </a:solidFill>
              </a:rPr>
              <a:t> da </a:t>
            </a:r>
            <a:r>
              <a:rPr lang="en-GB" sz="2000" dirty="0" err="1">
                <a:solidFill>
                  <a:srgbClr val="000000"/>
                </a:solidFill>
              </a:rPr>
              <a:t>izena</a:t>
            </a:r>
            <a:r>
              <a:rPr lang="en-GB" sz="2000" dirty="0">
                <a:solidFill>
                  <a:srgbClr val="000000"/>
                </a:solidFill>
              </a:rPr>
              <a:t> </a:t>
            </a:r>
            <a:r>
              <a:rPr lang="en-GB" sz="2000" dirty="0" err="1">
                <a:solidFill>
                  <a:srgbClr val="000000"/>
                </a:solidFill>
              </a:rPr>
              <a:t>ematea</a:t>
            </a:r>
            <a:r>
              <a:rPr lang="en-GB" sz="2000" dirty="0">
                <a:solidFill>
                  <a:srgbClr val="000000"/>
                </a:solidFill>
              </a:rPr>
              <a:t> eta </a:t>
            </a:r>
            <a:r>
              <a:rPr lang="en-GB" sz="2000" dirty="0" err="1">
                <a:solidFill>
                  <a:srgbClr val="000000"/>
                </a:solidFill>
              </a:rPr>
              <a:t>erakusten</a:t>
            </a:r>
            <a:r>
              <a:rPr lang="en-GB" sz="2000" dirty="0">
                <a:solidFill>
                  <a:srgbClr val="000000"/>
                </a:solidFill>
              </a:rPr>
              <a:t> </a:t>
            </a:r>
            <a:r>
              <a:rPr lang="en-GB" sz="2000" dirty="0" err="1">
                <a:solidFill>
                  <a:srgbClr val="000000"/>
                </a:solidFill>
              </a:rPr>
              <a:t>diren</a:t>
            </a:r>
            <a:r>
              <a:rPr lang="en-GB" sz="2000" dirty="0">
                <a:solidFill>
                  <a:srgbClr val="000000"/>
                </a:solidFill>
              </a:rPr>
              <a:t> </a:t>
            </a:r>
            <a:r>
              <a:rPr lang="en-GB" sz="2000" dirty="0" err="1">
                <a:solidFill>
                  <a:srgbClr val="000000"/>
                </a:solidFill>
              </a:rPr>
              <a:t>formazioek</a:t>
            </a:r>
            <a:r>
              <a:rPr lang="en-GB" sz="2000" dirty="0">
                <a:solidFill>
                  <a:srgbClr val="000000"/>
                </a:solidFill>
              </a:rPr>
              <a:t> </a:t>
            </a:r>
            <a:r>
              <a:rPr lang="en-GB" sz="2000" dirty="0" err="1">
                <a:solidFill>
                  <a:srgbClr val="000000"/>
                </a:solidFill>
              </a:rPr>
              <a:t>erabiltzaile</a:t>
            </a:r>
            <a:r>
              <a:rPr lang="en-GB" sz="2000" dirty="0">
                <a:solidFill>
                  <a:srgbClr val="000000"/>
                </a:solidFill>
              </a:rPr>
              <a:t> </a:t>
            </a:r>
            <a:r>
              <a:rPr lang="en-GB" sz="2000" dirty="0" err="1">
                <a:solidFill>
                  <a:srgbClr val="000000"/>
                </a:solidFill>
              </a:rPr>
              <a:t>erregistratuarentzat</a:t>
            </a:r>
            <a:r>
              <a:rPr lang="en-GB" sz="2000" dirty="0">
                <a:solidFill>
                  <a:srgbClr val="000000"/>
                </a:solidFill>
              </a:rPr>
              <a:t> </a:t>
            </a:r>
            <a:r>
              <a:rPr lang="en-GB" sz="2000" dirty="0" err="1">
                <a:solidFill>
                  <a:srgbClr val="000000"/>
                </a:solidFill>
              </a:rPr>
              <a:t>eskuragarri</a:t>
            </a:r>
            <a:r>
              <a:rPr lang="en-GB" sz="2000" dirty="0">
                <a:solidFill>
                  <a:srgbClr val="000000"/>
                </a:solidFill>
              </a:rPr>
              <a:t> </a:t>
            </a:r>
            <a:r>
              <a:rPr lang="en-GB" sz="2000" dirty="0" err="1">
                <a:solidFill>
                  <a:srgbClr val="000000"/>
                </a:solidFill>
              </a:rPr>
              <a:t>dauden</a:t>
            </a:r>
            <a:r>
              <a:rPr lang="en-GB" sz="2000" dirty="0">
                <a:solidFill>
                  <a:srgbClr val="000000"/>
                </a:solidFill>
              </a:rPr>
              <a:t> </a:t>
            </a:r>
            <a:r>
              <a:rPr lang="en-GB" sz="2000" dirty="0" err="1">
                <a:solidFill>
                  <a:srgbClr val="000000"/>
                </a:solidFill>
              </a:rPr>
              <a:t>aplikazioak</a:t>
            </a:r>
            <a:r>
              <a:rPr lang="en-GB" sz="2000" dirty="0">
                <a:solidFill>
                  <a:srgbClr val="000000"/>
                </a:solidFill>
              </a:rPr>
              <a:t> </a:t>
            </a:r>
            <a:r>
              <a:rPr lang="en-GB" sz="2000" dirty="0" err="1">
                <a:solidFill>
                  <a:srgbClr val="000000"/>
                </a:solidFill>
              </a:rPr>
              <a:t>soilik</a:t>
            </a:r>
            <a:r>
              <a:rPr lang="en-GB" sz="2000" dirty="0">
                <a:solidFill>
                  <a:srgbClr val="000000"/>
                </a:solidFill>
              </a:rPr>
              <a:t> </a:t>
            </a:r>
            <a:r>
              <a:rPr lang="en-GB" sz="2000" dirty="0" err="1">
                <a:solidFill>
                  <a:srgbClr val="000000"/>
                </a:solidFill>
              </a:rPr>
              <a:t>hartuko</a:t>
            </a:r>
            <a:r>
              <a:rPr lang="en-GB" sz="2000" dirty="0">
                <a:solidFill>
                  <a:srgbClr val="000000"/>
                </a:solidFill>
              </a:rPr>
              <a:t> </a:t>
            </a:r>
            <a:r>
              <a:rPr lang="en-GB" sz="2000" dirty="0" err="1">
                <a:solidFill>
                  <a:srgbClr val="000000"/>
                </a:solidFill>
              </a:rPr>
              <a:t>dituzte</a:t>
            </a:r>
            <a:r>
              <a:rPr lang="en-GB" sz="2000" dirty="0">
                <a:solidFill>
                  <a:srgbClr val="000000"/>
                </a:solidFill>
              </a:rPr>
              <a:t> </a:t>
            </a:r>
            <a:r>
              <a:rPr lang="en-GB" sz="2000" dirty="0" err="1">
                <a:solidFill>
                  <a:srgbClr val="000000"/>
                </a:solidFill>
              </a:rPr>
              <a:t>kontuan</a:t>
            </a:r>
            <a:r>
              <a:rPr lang="en-GB" sz="2000" dirty="0">
                <a:solidFill>
                  <a:srgbClr val="000000"/>
                </a:solidFill>
              </a:rPr>
              <a:t>.</a:t>
            </a:r>
            <a:r>
              <a:rPr lang="en-GB" sz="2000" dirty="0"/>
              <a:t> </a:t>
            </a:r>
            <a:endParaRPr lang="es-ES" dirty="0"/>
          </a:p>
          <a:p>
            <a:r>
              <a:rPr lang="en-GB" sz="2000" dirty="0">
                <a:hlinkClick r:id="rId3"/>
              </a:rPr>
              <a:t>https://eduspace.3ds.com/CompanionManager/public/#/</a:t>
            </a:r>
            <a:endParaRPr lang="en-GB" sz="2000" dirty="0"/>
          </a:p>
        </p:txBody>
      </p:sp>
      <p:pic>
        <p:nvPicPr>
          <p:cNvPr id="7" name="Imagen 6"/>
          <p:cNvPicPr>
            <a:picLocks noChangeAspect="1"/>
          </p:cNvPicPr>
          <p:nvPr/>
        </p:nvPicPr>
        <p:blipFill>
          <a:blip r:embed="rId4"/>
          <a:stretch>
            <a:fillRect/>
          </a:stretch>
        </p:blipFill>
        <p:spPr>
          <a:xfrm>
            <a:off x="2158600" y="3405674"/>
            <a:ext cx="7142161" cy="2936472"/>
          </a:xfrm>
          <a:prstGeom prst="rect">
            <a:avLst/>
          </a:prstGeom>
          <a:ln>
            <a:solidFill>
              <a:srgbClr val="0070C0"/>
            </a:solidFill>
          </a:ln>
        </p:spPr>
      </p:pic>
    </p:spTree>
    <p:extLst>
      <p:ext uri="{BB962C8B-B14F-4D97-AF65-F5344CB8AC3E}">
        <p14:creationId xmlns:p14="http://schemas.microsoft.com/office/powerpoint/2010/main" val="3503295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10" descr="Icon&#10;&#10;Description automatically generated"/>
          <p:cNvPicPr preferRelativeResize="0"/>
          <p:nvPr/>
        </p:nvPicPr>
        <p:blipFill rotWithShape="1">
          <a:blip r:embed="rId3">
            <a:alphaModFix/>
          </a:blip>
          <a:srcRect l="12589" t="15276" r="15262" b="15742"/>
          <a:stretch/>
        </p:blipFill>
        <p:spPr>
          <a:xfrm>
            <a:off x="803107" y="4798637"/>
            <a:ext cx="467472" cy="446937"/>
          </a:xfrm>
          <a:prstGeom prst="rect">
            <a:avLst/>
          </a:prstGeom>
          <a:noFill/>
          <a:ln>
            <a:noFill/>
          </a:ln>
        </p:spPr>
      </p:pic>
      <p:pic>
        <p:nvPicPr>
          <p:cNvPr id="359" name="Google Shape;359;p10" descr="Icon&#10;&#10;Description automatically generated"/>
          <p:cNvPicPr preferRelativeResize="0"/>
          <p:nvPr/>
        </p:nvPicPr>
        <p:blipFill rotWithShape="1">
          <a:blip r:embed="rId4">
            <a:alphaModFix/>
          </a:blip>
          <a:srcRect l="14710" t="12668" r="11904" b="14522"/>
          <a:stretch/>
        </p:blipFill>
        <p:spPr>
          <a:xfrm>
            <a:off x="5130665" y="4702639"/>
            <a:ext cx="516714" cy="512670"/>
          </a:xfrm>
          <a:prstGeom prst="rect">
            <a:avLst/>
          </a:prstGeom>
          <a:noFill/>
          <a:ln>
            <a:noFill/>
          </a:ln>
        </p:spPr>
      </p:pic>
      <p:sp>
        <p:nvSpPr>
          <p:cNvPr id="360" name="Google Shape;360;p10"/>
          <p:cNvSpPr/>
          <p:nvPr/>
        </p:nvSpPr>
        <p:spPr>
          <a:xfrm>
            <a:off x="784272" y="3028890"/>
            <a:ext cx="20736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rgbClr val="13284B"/>
                </a:solidFill>
                <a:latin typeface="Roboto"/>
                <a:ea typeface="Roboto"/>
                <a:cs typeface="Roboto"/>
                <a:sym typeface="Roboto"/>
              </a:rPr>
              <a:t>#LCAMP_EU</a:t>
            </a:r>
            <a:endParaRPr sz="2000" b="1">
              <a:solidFill>
                <a:schemeClr val="dk1"/>
              </a:solidFill>
              <a:latin typeface="Roboto"/>
              <a:ea typeface="Roboto"/>
              <a:cs typeface="Roboto"/>
              <a:sym typeface="Roboto"/>
            </a:endParaRPr>
          </a:p>
        </p:txBody>
      </p:sp>
      <p:sp>
        <p:nvSpPr>
          <p:cNvPr id="361" name="Google Shape;361;p10"/>
          <p:cNvSpPr/>
          <p:nvPr/>
        </p:nvSpPr>
        <p:spPr>
          <a:xfrm>
            <a:off x="0" y="5311214"/>
            <a:ext cx="207368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362" name="Google Shape;362;p10"/>
          <p:cNvSpPr/>
          <p:nvPr/>
        </p:nvSpPr>
        <p:spPr>
          <a:xfrm>
            <a:off x="1894483" y="5311214"/>
            <a:ext cx="207368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363" name="Google Shape;363;p10"/>
          <p:cNvSpPr/>
          <p:nvPr/>
        </p:nvSpPr>
        <p:spPr>
          <a:xfrm>
            <a:off x="3968170" y="5308072"/>
            <a:ext cx="284170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lang="en-GB" sz="1200" i="0">
                <a:solidFill>
                  <a:srgbClr val="57B9DF"/>
                </a:solidFill>
                <a:latin typeface="Roboto"/>
                <a:ea typeface="Roboto"/>
                <a:cs typeface="Roboto"/>
                <a:sym typeface="Roboto"/>
              </a:rPr>
              <a:t>Learner Centric Advanced Manufacturing Platform for CoVEs</a:t>
            </a:r>
            <a:endParaRPr sz="1200" i="0">
              <a:solidFill>
                <a:srgbClr val="57B9DF"/>
              </a:solidFill>
              <a:latin typeface="Roboto"/>
              <a:ea typeface="Roboto"/>
              <a:cs typeface="Roboto"/>
              <a:sym typeface="Roboto"/>
            </a:endParaRPr>
          </a:p>
        </p:txBody>
      </p:sp>
      <p:pic>
        <p:nvPicPr>
          <p:cNvPr id="364" name="Google Shape;364;p10" descr="A white x in a black background&#10;&#10;Description automatically generated"/>
          <p:cNvPicPr preferRelativeResize="0"/>
          <p:nvPr/>
        </p:nvPicPr>
        <p:blipFill rotWithShape="1">
          <a:blip r:embed="rId5">
            <a:alphaModFix/>
          </a:blip>
          <a:srcRect l="23471" t="13713" r="23100" b="10856"/>
          <a:stretch/>
        </p:blipFill>
        <p:spPr>
          <a:xfrm>
            <a:off x="2697618" y="4785341"/>
            <a:ext cx="454127" cy="468318"/>
          </a:xfrm>
          <a:prstGeom prst="rect">
            <a:avLst/>
          </a:prstGeom>
          <a:noFill/>
          <a:ln>
            <a:noFill/>
          </a:ln>
        </p:spPr>
      </p:pic>
      <p:pic>
        <p:nvPicPr>
          <p:cNvPr id="365" name="Google Shape;365;p10" descr="Email outline"/>
          <p:cNvPicPr preferRelativeResize="0"/>
          <p:nvPr/>
        </p:nvPicPr>
        <p:blipFill rotWithShape="1">
          <a:blip r:embed="rId6">
            <a:alphaModFix/>
          </a:blip>
          <a:srcRect/>
          <a:stretch/>
        </p:blipFill>
        <p:spPr>
          <a:xfrm>
            <a:off x="1043637" y="3421983"/>
            <a:ext cx="622663" cy="622663"/>
          </a:xfrm>
          <a:prstGeom prst="rect">
            <a:avLst/>
          </a:prstGeom>
          <a:noFill/>
          <a:ln>
            <a:noFill/>
          </a:ln>
        </p:spPr>
      </p:pic>
      <p:sp>
        <p:nvSpPr>
          <p:cNvPr id="366" name="Google Shape;366;p10"/>
          <p:cNvSpPr/>
          <p:nvPr/>
        </p:nvSpPr>
        <p:spPr>
          <a:xfrm>
            <a:off x="1354968" y="3569635"/>
            <a:ext cx="207368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r>
              <a:rPr lang="en-GB" dirty="0" err="1">
                <a:solidFill>
                  <a:srgbClr val="222D59"/>
                </a:solidFill>
              </a:rPr>
              <a:t>Zure</a:t>
            </a:r>
            <a:r>
              <a:rPr lang="en-GB" dirty="0">
                <a:solidFill>
                  <a:srgbClr val="222D59"/>
                </a:solidFill>
              </a:rPr>
              <a:t> </a:t>
            </a:r>
            <a:r>
              <a:rPr lang="en-GB" dirty="0" err="1">
                <a:solidFill>
                  <a:srgbClr val="222D59"/>
                </a:solidFill>
              </a:rPr>
              <a:t>profila</a:t>
            </a:r>
            <a:r>
              <a:rPr lang="en-GB" dirty="0">
                <a:solidFill>
                  <a:srgbClr val="222D59"/>
                </a:solidFill>
              </a:rPr>
              <a:t> </a:t>
            </a:r>
            <a:r>
              <a:rPr lang="en-GB" dirty="0" err="1">
                <a:solidFill>
                  <a:srgbClr val="222D59"/>
                </a:solidFill>
              </a:rPr>
              <a:t>konfiguratu</a:t>
            </a:r>
            <a:endParaRPr lang="es-ES" dirty="0" err="1"/>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8" name="Marcador de contenido 2"/>
          <p:cNvSpPr txBox="1">
            <a:spLocks/>
          </p:cNvSpPr>
          <p:nvPr/>
        </p:nvSpPr>
        <p:spPr>
          <a:xfrm>
            <a:off x="838200" y="1825625"/>
            <a:ext cx="4338657" cy="3439363"/>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dirty="0" err="1"/>
              <a:t>Profil</a:t>
            </a:r>
            <a:r>
              <a:rPr lang="en-GB" sz="2000" dirty="0"/>
              <a:t> </a:t>
            </a:r>
            <a:r>
              <a:rPr lang="en-GB" sz="2000" dirty="0" err="1"/>
              <a:t>pertsonala</a:t>
            </a:r>
            <a:r>
              <a:rPr lang="en-GB" sz="2000" dirty="0"/>
              <a:t>, </a:t>
            </a:r>
            <a:r>
              <a:rPr lang="en-GB" sz="2000" dirty="0" err="1"/>
              <a:t>partekatzeko</a:t>
            </a:r>
            <a:r>
              <a:rPr lang="en-GB" sz="2000" dirty="0"/>
              <a:t> </a:t>
            </a:r>
            <a:r>
              <a:rPr lang="en-GB" sz="2000" dirty="0" err="1"/>
              <a:t>informazioa</a:t>
            </a:r>
            <a:r>
              <a:rPr lang="en-GB" sz="2000" dirty="0"/>
              <a:t> </a:t>
            </a:r>
            <a:r>
              <a:rPr lang="en-GB" sz="2000" dirty="0" err="1"/>
              <a:t>plataformako</a:t>
            </a:r>
            <a:r>
              <a:rPr lang="en-GB" sz="2000" dirty="0"/>
              <a:t> </a:t>
            </a:r>
            <a:r>
              <a:rPr lang="en-GB" sz="2000" dirty="0" err="1"/>
              <a:t>erabiltzaile</a:t>
            </a:r>
            <a:r>
              <a:rPr lang="en-GB" sz="2000" dirty="0"/>
              <a:t> </a:t>
            </a:r>
            <a:r>
              <a:rPr lang="en-GB" sz="2000" dirty="0" err="1"/>
              <a:t>guztiek</a:t>
            </a:r>
            <a:r>
              <a:rPr lang="en-GB" sz="2000" dirty="0"/>
              <a:t> </a:t>
            </a:r>
            <a:r>
              <a:rPr lang="en-GB" sz="2000" dirty="0" err="1"/>
              <a:t>ikusiko</a:t>
            </a:r>
            <a:r>
              <a:rPr lang="en-GB" sz="2000" dirty="0"/>
              <a:t> </a:t>
            </a:r>
            <a:r>
              <a:rPr lang="en-GB" sz="2000" dirty="0" err="1"/>
              <a:t>lukete</a:t>
            </a:r>
            <a:r>
              <a:rPr lang="en-GB" sz="2000" dirty="0"/>
              <a:t>. </a:t>
            </a:r>
          </a:p>
          <a:p>
            <a:r>
              <a:rPr lang="en-GB" sz="2000" dirty="0">
                <a:solidFill>
                  <a:srgbClr val="000000"/>
                </a:solidFill>
              </a:rPr>
              <a:t>Pribatutasun ezarpenak
</a:t>
            </a:r>
            <a:r>
              <a:rPr lang="en-GB" sz="2000" dirty="0" err="1">
                <a:solidFill>
                  <a:srgbClr val="000000"/>
                </a:solidFill>
              </a:rPr>
              <a:t>cookieak</a:t>
            </a:r>
            <a:r>
              <a:rPr lang="en-GB" sz="2000" dirty="0">
                <a:solidFill>
                  <a:srgbClr val="000000"/>
                </a:solidFill>
              </a:rPr>
              <a:t>, </a:t>
            </a:r>
            <a:r>
              <a:rPr lang="en-GB" sz="2000" dirty="0" err="1">
                <a:solidFill>
                  <a:srgbClr val="000000"/>
                </a:solidFill>
              </a:rPr>
              <a:t>pasahitzak</a:t>
            </a:r>
            <a:r>
              <a:rPr lang="en-GB" sz="2000" dirty="0">
                <a:solidFill>
                  <a:srgbClr val="000000"/>
                </a:solidFill>
              </a:rPr>
              <a:t>, 2 </a:t>
            </a:r>
            <a:r>
              <a:rPr lang="en-GB" sz="2000" dirty="0" err="1">
                <a:solidFill>
                  <a:srgbClr val="000000"/>
                </a:solidFill>
              </a:rPr>
              <a:t>urratseko</a:t>
            </a:r>
            <a:r>
              <a:rPr lang="en-GB" sz="2000" dirty="0">
                <a:solidFill>
                  <a:srgbClr val="000000"/>
                </a:solidFill>
              </a:rPr>
              <a:t> </a:t>
            </a:r>
            <a:r>
              <a:rPr lang="en-GB" sz="2000" dirty="0" err="1">
                <a:solidFill>
                  <a:srgbClr val="000000"/>
                </a:solidFill>
              </a:rPr>
              <a:t>baliozkotzea</a:t>
            </a:r>
            <a:r>
              <a:rPr lang="en-GB" sz="2000" dirty="0">
                <a:solidFill>
                  <a:srgbClr val="000000"/>
                </a:solidFill>
              </a:rPr>
              <a:t> </a:t>
            </a:r>
            <a:r>
              <a:rPr lang="en-GB" sz="2000" dirty="0" err="1">
                <a:solidFill>
                  <a:srgbClr val="000000"/>
                </a:solidFill>
              </a:rPr>
              <a:t>zehazteko</a:t>
            </a:r>
            <a:r>
              <a:rPr lang="en-GB" sz="2000" dirty="0">
                <a:solidFill>
                  <a:srgbClr val="000000"/>
                </a:solidFill>
              </a:rPr>
              <a:t>.</a:t>
            </a:r>
            <a:endParaRPr lang="en-GB" sz="2000" dirty="0"/>
          </a:p>
          <a:p>
            <a:r>
              <a:rPr lang="en-GB" sz="2000" dirty="0" err="1"/>
              <a:t>Hobespenak</a:t>
            </a:r>
            <a:r>
              <a:rPr lang="en-GB" sz="2000" dirty="0"/>
              <a:t>: </a:t>
            </a:r>
          </a:p>
          <a:p>
            <a:pPr lvl="1"/>
            <a:r>
              <a:rPr lang="en-GB" sz="2000" dirty="0" err="1"/>
              <a:t>Hizkuntza</a:t>
            </a:r>
          </a:p>
          <a:p>
            <a:pPr lvl="1"/>
            <a:r>
              <a:rPr lang="en-GB" sz="2000" dirty="0" err="1"/>
              <a:t>Saguaren</a:t>
            </a:r>
            <a:r>
              <a:rPr lang="en-GB" sz="2000" dirty="0"/>
              <a:t> </a:t>
            </a:r>
            <a:r>
              <a:rPr lang="en-GB" sz="2000" dirty="0" err="1"/>
              <a:t>konfigurazioa</a:t>
            </a:r>
          </a:p>
          <a:p>
            <a:pPr lvl="1"/>
            <a:r>
              <a:rPr lang="en-GB" sz="2000" dirty="0"/>
              <a:t>…</a:t>
            </a:r>
          </a:p>
        </p:txBody>
      </p:sp>
      <p:pic>
        <p:nvPicPr>
          <p:cNvPr id="9" name="Imagen 8"/>
          <p:cNvPicPr>
            <a:picLocks noChangeAspect="1"/>
          </p:cNvPicPr>
          <p:nvPr/>
        </p:nvPicPr>
        <p:blipFill>
          <a:blip r:embed="rId3"/>
          <a:stretch>
            <a:fillRect/>
          </a:stretch>
        </p:blipFill>
        <p:spPr>
          <a:xfrm>
            <a:off x="5494707" y="3204942"/>
            <a:ext cx="5315343" cy="2999568"/>
          </a:xfrm>
          <a:prstGeom prst="rect">
            <a:avLst/>
          </a:prstGeom>
          <a:ln>
            <a:solidFill>
              <a:schemeClr val="accent1"/>
            </a:solidFill>
          </a:ln>
        </p:spPr>
      </p:pic>
      <p:pic>
        <p:nvPicPr>
          <p:cNvPr id="13" name="Imagen 12"/>
          <p:cNvPicPr/>
          <p:nvPr/>
        </p:nvPicPr>
        <p:blipFill>
          <a:blip r:embed="rId4"/>
          <a:stretch>
            <a:fillRect/>
          </a:stretch>
        </p:blipFill>
        <p:spPr>
          <a:xfrm>
            <a:off x="5494707" y="1825625"/>
            <a:ext cx="6056591" cy="1112464"/>
          </a:xfrm>
          <a:prstGeom prst="rect">
            <a:avLst/>
          </a:prstGeom>
          <a:ln>
            <a:solidFill>
              <a:schemeClr val="accent1"/>
            </a:solidFill>
          </a:ln>
        </p:spPr>
      </p:pic>
    </p:spTree>
    <p:extLst>
      <p:ext uri="{BB962C8B-B14F-4D97-AF65-F5344CB8AC3E}">
        <p14:creationId xmlns:p14="http://schemas.microsoft.com/office/powerpoint/2010/main" val="317412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r>
              <a:rPr lang="es-ES" dirty="0" err="1"/>
              <a:t>Hezkuntza-rolak</a:t>
            </a: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0" name="Marcador de contenido 2"/>
          <p:cNvSpPr txBox="1">
            <a:spLocks/>
          </p:cNvSpPr>
          <p:nvPr/>
        </p:nvSpPr>
        <p:spPr>
          <a:xfrm>
            <a:off x="511629" y="1834956"/>
            <a:ext cx="5347996"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dirty="0" err="1">
                <a:solidFill>
                  <a:srgbClr val="000000"/>
                </a:solidFill>
              </a:rPr>
              <a:t>Plataformaren</a:t>
            </a:r>
            <a:r>
              <a:rPr lang="en-GB" sz="2000" dirty="0">
                <a:solidFill>
                  <a:srgbClr val="000000"/>
                </a:solidFill>
              </a:rPr>
              <a:t> </a:t>
            </a:r>
            <a:r>
              <a:rPr lang="en-GB" sz="2000" dirty="0" err="1">
                <a:solidFill>
                  <a:srgbClr val="000000"/>
                </a:solidFill>
              </a:rPr>
              <a:t>administratzaileak</a:t>
            </a:r>
            <a:r>
              <a:rPr lang="en-GB" sz="2000" dirty="0">
                <a:solidFill>
                  <a:srgbClr val="000000"/>
                </a:solidFill>
              </a:rPr>
              <a:t> </a:t>
            </a:r>
            <a:r>
              <a:rPr lang="en-GB" sz="2000" dirty="0" err="1">
                <a:solidFill>
                  <a:srgbClr val="000000"/>
                </a:solidFill>
              </a:rPr>
              <a:t>aplikazio</a:t>
            </a:r>
            <a:r>
              <a:rPr lang="en-GB" sz="2000" dirty="0">
                <a:solidFill>
                  <a:srgbClr val="000000"/>
                </a:solidFill>
              </a:rPr>
              <a:t> </a:t>
            </a:r>
            <a:r>
              <a:rPr lang="en-GB" sz="2000" dirty="0" err="1">
                <a:solidFill>
                  <a:srgbClr val="000000"/>
                </a:solidFill>
              </a:rPr>
              <a:t>desberdinetarako</a:t>
            </a:r>
            <a:r>
              <a:rPr lang="en-GB" sz="2000" dirty="0">
                <a:solidFill>
                  <a:srgbClr val="000000"/>
                </a:solidFill>
              </a:rPr>
              <a:t> </a:t>
            </a:r>
            <a:r>
              <a:rPr lang="en-GB" sz="2000" dirty="0" err="1">
                <a:solidFill>
                  <a:srgbClr val="000000"/>
                </a:solidFill>
              </a:rPr>
              <a:t>sarbidea</a:t>
            </a:r>
            <a:r>
              <a:rPr lang="en-GB" sz="2000" dirty="0">
                <a:solidFill>
                  <a:srgbClr val="000000"/>
                </a:solidFill>
              </a:rPr>
              <a:t> </a:t>
            </a:r>
            <a:r>
              <a:rPr lang="en-GB" sz="2000" dirty="0" err="1">
                <a:solidFill>
                  <a:srgbClr val="000000"/>
                </a:solidFill>
              </a:rPr>
              <a:t>izateko</a:t>
            </a:r>
            <a:r>
              <a:rPr lang="en-GB" sz="2000" dirty="0">
                <a:solidFill>
                  <a:srgbClr val="000000"/>
                </a:solidFill>
              </a:rPr>
              <a:t> </a:t>
            </a:r>
            <a:r>
              <a:rPr lang="en-GB" sz="2000" dirty="0" err="1">
                <a:solidFill>
                  <a:srgbClr val="000000"/>
                </a:solidFill>
              </a:rPr>
              <a:t>beharrezko</a:t>
            </a:r>
            <a:r>
              <a:rPr lang="en-GB" sz="2000" dirty="0">
                <a:solidFill>
                  <a:srgbClr val="000000"/>
                </a:solidFill>
              </a:rPr>
              <a:t> </a:t>
            </a:r>
            <a:r>
              <a:rPr lang="en-GB" sz="2000" dirty="0" err="1">
                <a:solidFill>
                  <a:srgbClr val="000000"/>
                </a:solidFill>
              </a:rPr>
              <a:t>rolak</a:t>
            </a:r>
            <a:r>
              <a:rPr lang="en-GB" sz="2000" dirty="0">
                <a:solidFill>
                  <a:srgbClr val="000000"/>
                </a:solidFill>
              </a:rPr>
              <a:t> </a:t>
            </a:r>
            <a:r>
              <a:rPr lang="en-GB" sz="2000" dirty="0" err="1">
                <a:solidFill>
                  <a:srgbClr val="000000"/>
                </a:solidFill>
              </a:rPr>
              <a:t>emango</a:t>
            </a:r>
            <a:r>
              <a:rPr lang="en-GB" sz="2000" dirty="0">
                <a:solidFill>
                  <a:srgbClr val="000000"/>
                </a:solidFill>
              </a:rPr>
              <a:t> </a:t>
            </a:r>
            <a:r>
              <a:rPr lang="en-GB" sz="2000" dirty="0" err="1">
                <a:solidFill>
                  <a:srgbClr val="000000"/>
                </a:solidFill>
              </a:rPr>
              <a:t>lituzke</a:t>
            </a:r>
            <a:r>
              <a:rPr lang="en-GB" sz="2000" dirty="0">
                <a:solidFill>
                  <a:srgbClr val="000000"/>
                </a:solidFill>
              </a:rPr>
              <a:t>.
</a:t>
            </a:r>
            <a:r>
              <a:rPr lang="en-GB" sz="2000" dirty="0" err="1">
                <a:solidFill>
                  <a:srgbClr val="000000"/>
                </a:solidFill>
              </a:rPr>
              <a:t>Hezkuntza</a:t>
            </a:r>
            <a:r>
              <a:rPr lang="en-GB" sz="2000" dirty="0">
                <a:solidFill>
                  <a:srgbClr val="000000"/>
                </a:solidFill>
              </a:rPr>
              <a:t> </a:t>
            </a:r>
            <a:r>
              <a:rPr lang="en-GB" sz="2000" dirty="0" err="1">
                <a:solidFill>
                  <a:srgbClr val="000000"/>
                </a:solidFill>
              </a:rPr>
              <a:t>plataforma</a:t>
            </a:r>
            <a:r>
              <a:rPr lang="en-GB" sz="2000" dirty="0">
                <a:solidFill>
                  <a:srgbClr val="000000"/>
                </a:solidFill>
              </a:rPr>
              <a:t> </a:t>
            </a:r>
            <a:r>
              <a:rPr lang="en-GB" sz="2000" dirty="0" err="1">
                <a:solidFill>
                  <a:srgbClr val="000000"/>
                </a:solidFill>
              </a:rPr>
              <a:t>baterako</a:t>
            </a:r>
            <a:r>
              <a:rPr lang="en-GB" sz="2000" dirty="0">
                <a:solidFill>
                  <a:srgbClr val="000000"/>
                </a:solidFill>
              </a:rPr>
              <a:t> </a:t>
            </a:r>
            <a:r>
              <a:rPr lang="en-GB" sz="2000" dirty="0" err="1">
                <a:solidFill>
                  <a:srgbClr val="000000"/>
                </a:solidFill>
              </a:rPr>
              <a:t>eskuragarri</a:t>
            </a:r>
            <a:r>
              <a:rPr lang="en-GB" sz="2000" dirty="0">
                <a:solidFill>
                  <a:srgbClr val="000000"/>
                </a:solidFill>
              </a:rPr>
              <a:t> </a:t>
            </a:r>
            <a:r>
              <a:rPr lang="en-GB" sz="2000" dirty="0" err="1">
                <a:solidFill>
                  <a:srgbClr val="000000"/>
                </a:solidFill>
              </a:rPr>
              <a:t>daudenak</a:t>
            </a:r>
            <a:r>
              <a:rPr lang="en-GB" sz="2000" dirty="0">
                <a:solidFill>
                  <a:srgbClr val="000000"/>
                </a:solidFill>
              </a:rPr>
              <a:t> </a:t>
            </a:r>
            <a:r>
              <a:rPr lang="en-GB" sz="2000" dirty="0" err="1">
                <a:solidFill>
                  <a:srgbClr val="000000"/>
                </a:solidFill>
              </a:rPr>
              <a:t>hauek</a:t>
            </a:r>
            <a:r>
              <a:rPr lang="en-GB" sz="2000" dirty="0">
                <a:solidFill>
                  <a:srgbClr val="000000"/>
                </a:solidFill>
              </a:rPr>
              <a:t> </a:t>
            </a:r>
            <a:r>
              <a:rPr lang="en-GB" sz="2000" dirty="0" err="1">
                <a:solidFill>
                  <a:srgbClr val="000000"/>
                </a:solidFill>
              </a:rPr>
              <a:t>dira</a:t>
            </a:r>
            <a:r>
              <a:rPr lang="en-GB" sz="2000" dirty="0">
                <a:solidFill>
                  <a:srgbClr val="000000"/>
                </a:solidFill>
              </a:rPr>
              <a:t>:</a:t>
            </a:r>
            <a:endParaRPr lang="en-GB" sz="2000" dirty="0"/>
          </a:p>
          <a:p>
            <a:pPr lvl="1"/>
            <a:r>
              <a:rPr lang="en-GB" sz="2000" dirty="0"/>
              <a:t>3D Experience </a:t>
            </a:r>
            <a:r>
              <a:rPr lang="en-GB" sz="2000" dirty="0" err="1"/>
              <a:t>Solidworks</a:t>
            </a:r>
            <a:r>
              <a:rPr lang="en-GB" sz="2000" dirty="0"/>
              <a:t> </a:t>
            </a:r>
            <a:r>
              <a:rPr lang="en-GB" sz="2000" dirty="0" err="1"/>
              <a:t>hezkuntzarako</a:t>
            </a:r>
          </a:p>
          <a:p>
            <a:pPr lvl="1"/>
            <a:r>
              <a:rPr lang="en-GB" sz="2000" dirty="0"/>
              <a:t>3DSwymer</a:t>
            </a:r>
          </a:p>
          <a:p>
            <a:pPr lvl="1"/>
            <a:r>
              <a:rPr lang="en-GB" sz="2000" dirty="0"/>
              <a:t>Collaborative Industry Innovator</a:t>
            </a:r>
          </a:p>
          <a:p>
            <a:pPr lvl="1"/>
            <a:r>
              <a:rPr lang="en-GB" sz="2000" dirty="0"/>
              <a:t>Project Collaborator </a:t>
            </a:r>
            <a:r>
              <a:rPr lang="en-GB" sz="2000" dirty="0" err="1"/>
              <a:t>Hezkuntzarako</a:t>
            </a:r>
          </a:p>
          <a:p>
            <a:pPr lvl="1"/>
            <a:r>
              <a:rPr lang="en-GB" sz="2000" dirty="0" err="1"/>
              <a:t>Irakaslea</a:t>
            </a:r>
          </a:p>
          <a:p>
            <a:pPr marL="457200" lvl="1" indent="0">
              <a:buFont typeface="Arial"/>
              <a:buNone/>
            </a:pPr>
            <a:endParaRPr lang="en-GB" sz="2000" dirty="0"/>
          </a:p>
        </p:txBody>
      </p:sp>
      <p:pic>
        <p:nvPicPr>
          <p:cNvPr id="11" name="Imagen 10"/>
          <p:cNvPicPr/>
          <p:nvPr/>
        </p:nvPicPr>
        <p:blipFill>
          <a:blip r:embed="rId3"/>
          <a:stretch>
            <a:fillRect/>
          </a:stretch>
        </p:blipFill>
        <p:spPr>
          <a:xfrm>
            <a:off x="5871373" y="2545242"/>
            <a:ext cx="6117512" cy="2157387"/>
          </a:xfrm>
          <a:prstGeom prst="rect">
            <a:avLst/>
          </a:prstGeom>
          <a:ln>
            <a:solidFill>
              <a:schemeClr val="accent1"/>
            </a:solidFill>
          </a:ln>
        </p:spPr>
      </p:pic>
    </p:spTree>
    <p:extLst>
      <p:ext uri="{BB962C8B-B14F-4D97-AF65-F5344CB8AC3E}">
        <p14:creationId xmlns:p14="http://schemas.microsoft.com/office/powerpoint/2010/main" val="887820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Dashboard</a:t>
            </a:r>
            <a:r>
              <a:rPr lang="es-ES" dirty="0"/>
              <a:t>-a</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6" name="Marcador de contenido 2"/>
          <p:cNvSpPr txBox="1">
            <a:spLocks/>
          </p:cNvSpPr>
          <p:nvPr/>
        </p:nvSpPr>
        <p:spPr>
          <a:xfrm>
            <a:off x="838200" y="1825625"/>
            <a:ext cx="3444551"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dirty="0"/>
              <a:t>Dashboard-a: </a:t>
            </a:r>
            <a:r>
              <a:rPr lang="en-GB" sz="2000" dirty="0" err="1">
                <a:solidFill>
                  <a:srgbClr val="000000"/>
                </a:solidFill>
              </a:rPr>
              <a:t>edukia</a:t>
            </a:r>
            <a:r>
              <a:rPr lang="en-GB" sz="2000" dirty="0">
                <a:solidFill>
                  <a:srgbClr val="000000"/>
                </a:solidFill>
              </a:rPr>
              <a:t> eta </a:t>
            </a:r>
            <a:r>
              <a:rPr lang="en-GB" sz="2000" dirty="0" err="1">
                <a:solidFill>
                  <a:srgbClr val="000000"/>
                </a:solidFill>
              </a:rPr>
              <a:t>baliabideak</a:t>
            </a:r>
            <a:r>
              <a:rPr lang="en-GB" sz="2000" dirty="0">
                <a:solidFill>
                  <a:srgbClr val="000000"/>
                </a:solidFill>
              </a:rPr>
              <a:t> </a:t>
            </a:r>
            <a:r>
              <a:rPr lang="en-GB" sz="2000" dirty="0" err="1">
                <a:solidFill>
                  <a:srgbClr val="000000"/>
                </a:solidFill>
              </a:rPr>
              <a:t>plataforman</a:t>
            </a:r>
            <a:r>
              <a:rPr lang="en-GB" sz="2000" dirty="0">
                <a:solidFill>
                  <a:srgbClr val="000000"/>
                </a:solidFill>
              </a:rPr>
              <a:t> </a:t>
            </a:r>
            <a:r>
              <a:rPr lang="en-GB" sz="2000" dirty="0" err="1">
                <a:solidFill>
                  <a:srgbClr val="000000"/>
                </a:solidFill>
              </a:rPr>
              <a:t>erakusteko</a:t>
            </a:r>
            <a:r>
              <a:rPr lang="en-GB" sz="2000" dirty="0">
                <a:solidFill>
                  <a:srgbClr val="000000"/>
                </a:solidFill>
              </a:rPr>
              <a:t> </a:t>
            </a:r>
            <a:r>
              <a:rPr lang="en-GB" sz="2000" dirty="0" err="1">
                <a:solidFill>
                  <a:srgbClr val="000000"/>
                </a:solidFill>
              </a:rPr>
              <a:t>modu</a:t>
            </a:r>
            <a:r>
              <a:rPr lang="en-GB" sz="2000" dirty="0">
                <a:solidFill>
                  <a:srgbClr val="000000"/>
                </a:solidFill>
              </a:rPr>
              <a:t> bat da.
</a:t>
            </a:r>
            <a:r>
              <a:rPr lang="en-GB" sz="2000" dirty="0" err="1">
                <a:solidFill>
                  <a:srgbClr val="000000"/>
                </a:solidFill>
              </a:rPr>
              <a:t>Gomendagarria</a:t>
            </a:r>
            <a:r>
              <a:rPr lang="en-GB" sz="2000" dirty="0">
                <a:solidFill>
                  <a:srgbClr val="000000"/>
                </a:solidFill>
              </a:rPr>
              <a:t> da </a:t>
            </a:r>
            <a:r>
              <a:rPr lang="en-GB" sz="2000" dirty="0" err="1">
                <a:solidFill>
                  <a:srgbClr val="000000"/>
                </a:solidFill>
              </a:rPr>
              <a:t>gehien</a:t>
            </a:r>
            <a:r>
              <a:rPr lang="en-GB" sz="2000" dirty="0">
                <a:solidFill>
                  <a:srgbClr val="000000"/>
                </a:solidFill>
              </a:rPr>
              <a:t> </a:t>
            </a:r>
            <a:r>
              <a:rPr lang="en-GB" sz="2000" dirty="0" err="1">
                <a:solidFill>
                  <a:srgbClr val="000000"/>
                </a:solidFill>
              </a:rPr>
              <a:t>erabiltzen</a:t>
            </a:r>
            <a:r>
              <a:rPr lang="en-GB" sz="2000" dirty="0">
                <a:solidFill>
                  <a:srgbClr val="000000"/>
                </a:solidFill>
              </a:rPr>
              <a:t> </a:t>
            </a:r>
            <a:r>
              <a:rPr lang="en-GB" sz="2000" dirty="0" err="1">
                <a:solidFill>
                  <a:srgbClr val="000000"/>
                </a:solidFill>
              </a:rPr>
              <a:t>diren</a:t>
            </a:r>
            <a:r>
              <a:rPr lang="en-GB" sz="2000" dirty="0">
                <a:solidFill>
                  <a:srgbClr val="000000"/>
                </a:solidFill>
              </a:rPr>
              <a:t> </a:t>
            </a:r>
            <a:r>
              <a:rPr lang="en-GB" sz="2000" dirty="0" err="1">
                <a:solidFill>
                  <a:srgbClr val="000000"/>
                </a:solidFill>
              </a:rPr>
              <a:t>aplikazioak</a:t>
            </a:r>
            <a:r>
              <a:rPr lang="en-GB" sz="2000" dirty="0">
                <a:solidFill>
                  <a:srgbClr val="000000"/>
                </a:solidFill>
              </a:rPr>
              <a:t> </a:t>
            </a:r>
            <a:r>
              <a:rPr lang="en-GB" sz="2000" dirty="0" err="1">
                <a:solidFill>
                  <a:srgbClr val="000000"/>
                </a:solidFill>
              </a:rPr>
              <a:t>lasterbide</a:t>
            </a:r>
            <a:r>
              <a:rPr lang="en-GB" sz="2000" dirty="0">
                <a:solidFill>
                  <a:srgbClr val="000000"/>
                </a:solidFill>
              </a:rPr>
              <a:t> </a:t>
            </a:r>
            <a:r>
              <a:rPr lang="en-GB" sz="2000" dirty="0" err="1">
                <a:solidFill>
                  <a:srgbClr val="000000"/>
                </a:solidFill>
              </a:rPr>
              <a:t>gisa</a:t>
            </a:r>
            <a:r>
              <a:rPr lang="en-GB" sz="2000" dirty="0">
                <a:solidFill>
                  <a:srgbClr val="000000"/>
                </a:solidFill>
              </a:rPr>
              <a:t> </a:t>
            </a:r>
            <a:r>
              <a:rPr lang="en-GB" sz="2000" dirty="0" err="1">
                <a:solidFill>
                  <a:srgbClr val="000000"/>
                </a:solidFill>
              </a:rPr>
              <a:t>erabiltzea</a:t>
            </a:r>
            <a:r>
              <a:rPr lang="en-GB" sz="2000" dirty="0">
                <a:solidFill>
                  <a:srgbClr val="000000"/>
                </a:solidFill>
              </a:rPr>
              <a:t>.</a:t>
            </a:r>
            <a:endParaRPr lang="en-GB" sz="2000" dirty="0"/>
          </a:p>
          <a:p>
            <a:r>
              <a:rPr lang="en-GB" sz="2000" dirty="0">
                <a:solidFill>
                  <a:srgbClr val="000000"/>
                </a:solidFill>
              </a:rPr>
              <a:t>Dashboard </a:t>
            </a:r>
            <a:r>
              <a:rPr lang="en-GB" sz="2000" dirty="0" err="1">
                <a:solidFill>
                  <a:srgbClr val="000000"/>
                </a:solidFill>
              </a:rPr>
              <a:t>lehenetsia</a:t>
            </a:r>
            <a:r>
              <a:rPr lang="en-GB" sz="2000" dirty="0">
                <a:solidFill>
                  <a:srgbClr val="000000"/>
                </a:solidFill>
              </a:rPr>
              <a:t>
"My first dashboard" </a:t>
            </a:r>
            <a:r>
              <a:rPr lang="en-GB" sz="2000" dirty="0" err="1">
                <a:solidFill>
                  <a:srgbClr val="000000"/>
                </a:solidFill>
              </a:rPr>
              <a:t>deitzen</a:t>
            </a:r>
            <a:r>
              <a:rPr lang="en-GB" sz="2000" dirty="0">
                <a:solidFill>
                  <a:srgbClr val="000000"/>
                </a:solidFill>
              </a:rPr>
              <a:t> da, eta </a:t>
            </a:r>
            <a:r>
              <a:rPr lang="en-GB" sz="2000" dirty="0" err="1">
                <a:solidFill>
                  <a:srgbClr val="000000"/>
                </a:solidFill>
              </a:rPr>
              <a:t>izena</a:t>
            </a:r>
            <a:r>
              <a:rPr lang="en-GB" sz="2000" dirty="0">
                <a:solidFill>
                  <a:srgbClr val="000000"/>
                </a:solidFill>
              </a:rPr>
              <a:t> </a:t>
            </a:r>
            <a:r>
              <a:rPr lang="en-GB" sz="2000" dirty="0" err="1">
                <a:solidFill>
                  <a:srgbClr val="000000"/>
                </a:solidFill>
              </a:rPr>
              <a:t>moldatu</a:t>
            </a:r>
            <a:r>
              <a:rPr lang="en-GB" sz="2000" dirty="0">
                <a:solidFill>
                  <a:srgbClr val="000000"/>
                </a:solidFill>
              </a:rPr>
              <a:t> </a:t>
            </a:r>
            <a:r>
              <a:rPr lang="en-GB" sz="2000" dirty="0" err="1">
                <a:solidFill>
                  <a:srgbClr val="000000"/>
                </a:solidFill>
              </a:rPr>
              <a:t>daiteke</a:t>
            </a:r>
            <a:r>
              <a:rPr lang="en-GB" sz="2000" dirty="0">
                <a:solidFill>
                  <a:srgbClr val="000000"/>
                </a:solidFill>
              </a:rPr>
              <a:t>.</a:t>
            </a:r>
            <a:endParaRPr lang="en-GB" sz="2000" dirty="0"/>
          </a:p>
          <a:p>
            <a:endParaRPr lang="en-GB" sz="2000" dirty="0"/>
          </a:p>
        </p:txBody>
      </p:sp>
      <p:pic>
        <p:nvPicPr>
          <p:cNvPr id="7" name="Imagen 6"/>
          <p:cNvPicPr>
            <a:picLocks noChangeAspect="1"/>
          </p:cNvPicPr>
          <p:nvPr/>
        </p:nvPicPr>
        <p:blipFill rotWithShape="1">
          <a:blip r:embed="rId3"/>
          <a:srcRect t="55197"/>
          <a:stretch/>
        </p:blipFill>
        <p:spPr>
          <a:xfrm>
            <a:off x="4588938" y="1476569"/>
            <a:ext cx="3253154" cy="2936810"/>
          </a:xfrm>
          <a:prstGeom prst="rect">
            <a:avLst/>
          </a:prstGeom>
          <a:ln>
            <a:solidFill>
              <a:schemeClr val="accent1"/>
            </a:solidFill>
          </a:ln>
        </p:spPr>
      </p:pic>
      <p:pic>
        <p:nvPicPr>
          <p:cNvPr id="8" name="Imagen 7"/>
          <p:cNvPicPr>
            <a:picLocks noChangeAspect="1"/>
          </p:cNvPicPr>
          <p:nvPr/>
        </p:nvPicPr>
        <p:blipFill>
          <a:blip r:embed="rId4"/>
          <a:stretch>
            <a:fillRect/>
          </a:stretch>
        </p:blipFill>
        <p:spPr>
          <a:xfrm>
            <a:off x="7156838" y="3528643"/>
            <a:ext cx="4648849" cy="2648320"/>
          </a:xfrm>
          <a:prstGeom prst="rect">
            <a:avLst/>
          </a:prstGeom>
          <a:ln>
            <a:solidFill>
              <a:schemeClr val="accent1"/>
            </a:solidFill>
          </a:ln>
        </p:spPr>
      </p:pic>
    </p:spTree>
    <p:extLst>
      <p:ext uri="{BB962C8B-B14F-4D97-AF65-F5344CB8AC3E}">
        <p14:creationId xmlns:p14="http://schemas.microsoft.com/office/powerpoint/2010/main" val="3624450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Dashboard</a:t>
            </a:r>
            <a:r>
              <a:rPr lang="es-ES" dirty="0"/>
              <a:t>-a</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9" name="Marcador de contenido 2"/>
          <p:cNvSpPr txBox="1">
            <a:spLocks/>
          </p:cNvSpPr>
          <p:nvPr/>
        </p:nvSpPr>
        <p:spPr>
          <a:xfrm>
            <a:off x="838199" y="1825625"/>
            <a:ext cx="5258952"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dirty="0" err="1">
                <a:solidFill>
                  <a:srgbClr val="000000"/>
                </a:solidFill>
              </a:rPr>
              <a:t>Erabiltzaileek</a:t>
            </a:r>
            <a:r>
              <a:rPr lang="en-GB" sz="2000" dirty="0">
                <a:solidFill>
                  <a:srgbClr val="000000"/>
                </a:solidFill>
              </a:rPr>
              <a:t> dashboard-</a:t>
            </a:r>
            <a:r>
              <a:rPr lang="en-GB" sz="2000" dirty="0" err="1">
                <a:solidFill>
                  <a:srgbClr val="000000"/>
                </a:solidFill>
              </a:rPr>
              <a:t>ak</a:t>
            </a:r>
            <a:r>
              <a:rPr lang="en-GB" sz="2000" dirty="0">
                <a:solidFill>
                  <a:srgbClr val="000000"/>
                </a:solidFill>
              </a:rPr>
              <a:t> </a:t>
            </a:r>
            <a:r>
              <a:rPr lang="en-GB" sz="2000" dirty="0" err="1">
                <a:solidFill>
                  <a:srgbClr val="000000"/>
                </a:solidFill>
              </a:rPr>
              <a:t>pertsonaliza</a:t>
            </a:r>
            <a:r>
              <a:rPr lang="en-GB" sz="2000" dirty="0">
                <a:solidFill>
                  <a:srgbClr val="000000"/>
                </a:solidFill>
              </a:rPr>
              <a:t> </a:t>
            </a:r>
            <a:r>
              <a:rPr lang="en-GB" sz="2000" dirty="0" err="1">
                <a:solidFill>
                  <a:srgbClr val="000000"/>
                </a:solidFill>
              </a:rPr>
              <a:t>ditzakete</a:t>
            </a:r>
            <a:r>
              <a:rPr lang="en-GB" sz="2000" dirty="0">
                <a:solidFill>
                  <a:srgbClr val="000000"/>
                </a:solidFill>
              </a:rPr>
              <a:t>. Beren </a:t>
            </a:r>
            <a:r>
              <a:rPr lang="en-GB" sz="2000" dirty="0" err="1">
                <a:solidFill>
                  <a:srgbClr val="000000"/>
                </a:solidFill>
              </a:rPr>
              <a:t>behar</a:t>
            </a:r>
            <a:r>
              <a:rPr lang="en-GB" sz="2000" dirty="0">
                <a:solidFill>
                  <a:srgbClr val="000000"/>
                </a:solidFill>
              </a:rPr>
              <a:t> eta </a:t>
            </a:r>
            <a:r>
              <a:rPr lang="en-GB" sz="2000" dirty="0" err="1">
                <a:solidFill>
                  <a:srgbClr val="000000"/>
                </a:solidFill>
              </a:rPr>
              <a:t>interesen</a:t>
            </a:r>
            <a:r>
              <a:rPr lang="en-GB" sz="2000" dirty="0">
                <a:solidFill>
                  <a:srgbClr val="000000"/>
                </a:solidFill>
              </a:rPr>
              <a:t> </a:t>
            </a:r>
            <a:r>
              <a:rPr lang="en-GB" sz="2000" dirty="0" err="1">
                <a:solidFill>
                  <a:srgbClr val="000000"/>
                </a:solidFill>
              </a:rPr>
              <a:t>arabera</a:t>
            </a:r>
            <a:r>
              <a:rPr lang="en-GB" sz="2000" dirty="0">
                <a:solidFill>
                  <a:srgbClr val="000000"/>
                </a:solidFill>
              </a:rPr>
              <a:t>.</a:t>
            </a:r>
            <a:r>
              <a:rPr lang="en-GB" sz="2000" dirty="0"/>
              <a:t> </a:t>
            </a:r>
          </a:p>
          <a:p>
            <a:endParaRPr lang="en-GB" sz="2000" dirty="0">
              <a:solidFill>
                <a:srgbClr val="000000"/>
              </a:solidFill>
            </a:endParaRPr>
          </a:p>
          <a:p>
            <a:r>
              <a:rPr lang="en-GB" sz="2000" dirty="0">
                <a:solidFill>
                  <a:srgbClr val="000000"/>
                </a:solidFill>
              </a:rPr>
              <a:t>Nahi </a:t>
            </a:r>
            <a:r>
              <a:rPr lang="en-GB" sz="2000" dirty="0" err="1">
                <a:solidFill>
                  <a:srgbClr val="000000"/>
                </a:solidFill>
              </a:rPr>
              <a:t>izanez</a:t>
            </a:r>
            <a:r>
              <a:rPr lang="en-GB" sz="2000" dirty="0">
                <a:solidFill>
                  <a:srgbClr val="000000"/>
                </a:solidFill>
              </a:rPr>
              <a:t> </a:t>
            </a:r>
            <a:r>
              <a:rPr lang="en-GB" sz="2000" dirty="0" err="1">
                <a:solidFill>
                  <a:srgbClr val="000000"/>
                </a:solidFill>
              </a:rPr>
              <a:t>gero</a:t>
            </a:r>
            <a:r>
              <a:rPr lang="en-GB" sz="2000" dirty="0">
                <a:solidFill>
                  <a:srgbClr val="000000"/>
                </a:solidFill>
              </a:rPr>
              <a:t>, dashboard </a:t>
            </a:r>
            <a:r>
              <a:rPr lang="en-GB" sz="2000" dirty="0" err="1">
                <a:solidFill>
                  <a:srgbClr val="000000"/>
                </a:solidFill>
              </a:rPr>
              <a:t>pertsonala</a:t>
            </a:r>
            <a:r>
              <a:rPr lang="en-GB" sz="2000" dirty="0">
                <a:solidFill>
                  <a:srgbClr val="000000"/>
                </a:solidFill>
              </a:rPr>
              <a:t> </a:t>
            </a:r>
            <a:r>
              <a:rPr lang="en-GB" sz="2000" dirty="0" err="1">
                <a:solidFill>
                  <a:srgbClr val="000000"/>
                </a:solidFill>
              </a:rPr>
              <a:t>aukera</a:t>
            </a:r>
            <a:r>
              <a:rPr lang="en-GB" sz="2000" dirty="0">
                <a:solidFill>
                  <a:srgbClr val="000000"/>
                </a:solidFill>
              </a:rPr>
              <a:t> </a:t>
            </a:r>
            <a:r>
              <a:rPr lang="en-GB" sz="2000" dirty="0" err="1">
                <a:solidFill>
                  <a:srgbClr val="000000"/>
                </a:solidFill>
              </a:rPr>
              <a:t>hauek</a:t>
            </a:r>
            <a:r>
              <a:rPr lang="en-GB" sz="2000" dirty="0">
                <a:solidFill>
                  <a:srgbClr val="000000"/>
                </a:solidFill>
              </a:rPr>
              <a:t> </a:t>
            </a:r>
            <a:r>
              <a:rPr lang="en-GB" sz="2000" dirty="0" err="1">
                <a:solidFill>
                  <a:srgbClr val="000000"/>
                </a:solidFill>
              </a:rPr>
              <a:t>erabiliz</a:t>
            </a:r>
            <a:r>
              <a:rPr lang="en-GB" sz="2000" dirty="0">
                <a:solidFill>
                  <a:srgbClr val="000000"/>
                </a:solidFill>
              </a:rPr>
              <a:t> </a:t>
            </a:r>
            <a:r>
              <a:rPr lang="en-GB" sz="2000" dirty="0" err="1">
                <a:solidFill>
                  <a:srgbClr val="000000"/>
                </a:solidFill>
              </a:rPr>
              <a:t>parteka</a:t>
            </a:r>
            <a:r>
              <a:rPr lang="en-GB" sz="2000" dirty="0">
                <a:solidFill>
                  <a:srgbClr val="000000"/>
                </a:solidFill>
              </a:rPr>
              <a:t> </a:t>
            </a:r>
            <a:r>
              <a:rPr lang="en-GB" sz="2000" dirty="0" err="1">
                <a:solidFill>
                  <a:srgbClr val="000000"/>
                </a:solidFill>
              </a:rPr>
              <a:t>daiteke</a:t>
            </a:r>
            <a:r>
              <a:rPr lang="en-GB" sz="2000" dirty="0">
                <a:solidFill>
                  <a:srgbClr val="000000"/>
                </a:solidFill>
              </a:rPr>
              <a:t>:</a:t>
            </a:r>
            <a:r>
              <a:rPr lang="en-GB" sz="2000" dirty="0"/>
              <a:t> </a:t>
            </a:r>
          </a:p>
          <a:p>
            <a:pPr lvl="1"/>
            <a:r>
              <a:rPr lang="en-GB" sz="1600" dirty="0" err="1">
                <a:solidFill>
                  <a:srgbClr val="000000"/>
                </a:solidFill>
              </a:rPr>
              <a:t>Banaka</a:t>
            </a:r>
            <a:r>
              <a:rPr lang="en-GB" sz="1600" dirty="0">
                <a:solidFill>
                  <a:srgbClr val="000000"/>
                </a:solidFill>
              </a:rPr>
              <a:t> </a:t>
            </a:r>
            <a:r>
              <a:rPr lang="en-GB" sz="1600" dirty="0" err="1">
                <a:solidFill>
                  <a:srgbClr val="000000"/>
                </a:solidFill>
              </a:rPr>
              <a:t>edo</a:t>
            </a:r>
            <a:r>
              <a:rPr lang="en-GB" sz="1600" dirty="0">
                <a:solidFill>
                  <a:srgbClr val="000000"/>
                </a:solidFill>
              </a:rPr>
              <a:t> </a:t>
            </a:r>
            <a:r>
              <a:rPr lang="en-GB" sz="1600" dirty="0" err="1">
                <a:solidFill>
                  <a:srgbClr val="000000"/>
                </a:solidFill>
              </a:rPr>
              <a:t>erabiltzaile</a:t>
            </a:r>
            <a:r>
              <a:rPr lang="en-GB" sz="1600" dirty="0">
                <a:solidFill>
                  <a:srgbClr val="000000"/>
                </a:solidFill>
              </a:rPr>
              <a:t> </a:t>
            </a:r>
            <a:r>
              <a:rPr lang="en-GB" sz="1600" dirty="0" err="1">
                <a:solidFill>
                  <a:srgbClr val="000000"/>
                </a:solidFill>
              </a:rPr>
              <a:t>talde</a:t>
            </a:r>
            <a:r>
              <a:rPr lang="en-GB" sz="1600" dirty="0">
                <a:solidFill>
                  <a:srgbClr val="000000"/>
                </a:solidFill>
              </a:rPr>
              <a:t> </a:t>
            </a:r>
            <a:r>
              <a:rPr lang="en-GB" sz="1600" dirty="0" err="1">
                <a:solidFill>
                  <a:srgbClr val="000000"/>
                </a:solidFill>
              </a:rPr>
              <a:t>batekin</a:t>
            </a:r>
            <a:r>
              <a:rPr lang="en-GB" sz="1600" dirty="0">
                <a:solidFill>
                  <a:srgbClr val="000000"/>
                </a:solidFill>
              </a:rPr>
              <a:t> </a:t>
            </a:r>
            <a:r>
              <a:rPr lang="en-GB" sz="1600" dirty="0" err="1">
                <a:solidFill>
                  <a:srgbClr val="000000"/>
                </a:solidFill>
              </a:rPr>
              <a:t>parteka</a:t>
            </a:r>
            <a:r>
              <a:rPr lang="en-GB" sz="1600" dirty="0">
                <a:solidFill>
                  <a:srgbClr val="000000"/>
                </a:solidFill>
              </a:rPr>
              <a:t> </a:t>
            </a:r>
            <a:r>
              <a:rPr lang="en-GB" sz="1600" dirty="0" err="1">
                <a:solidFill>
                  <a:srgbClr val="000000"/>
                </a:solidFill>
              </a:rPr>
              <a:t>daiteke</a:t>
            </a:r>
            <a:r>
              <a:rPr lang="en-GB" sz="1600" dirty="0">
                <a:solidFill>
                  <a:srgbClr val="000000"/>
                </a:solidFill>
              </a:rPr>
              <a:t> (</a:t>
            </a:r>
            <a:r>
              <a:rPr lang="en-GB" sz="1600" dirty="0" err="1">
                <a:solidFill>
                  <a:srgbClr val="000000"/>
                </a:solidFill>
              </a:rPr>
              <a:t>taldea</a:t>
            </a:r>
            <a:r>
              <a:rPr lang="en-GB" sz="1600" dirty="0">
                <a:solidFill>
                  <a:srgbClr val="000000"/>
                </a:solidFill>
              </a:rPr>
              <a:t> </a:t>
            </a:r>
            <a:r>
              <a:rPr lang="en-GB" sz="1600" dirty="0" err="1">
                <a:solidFill>
                  <a:srgbClr val="000000"/>
                </a:solidFill>
              </a:rPr>
              <a:t>aurretik</a:t>
            </a:r>
            <a:r>
              <a:rPr lang="en-GB" sz="1600" dirty="0">
                <a:solidFill>
                  <a:srgbClr val="000000"/>
                </a:solidFill>
              </a:rPr>
              <a:t> </a:t>
            </a:r>
            <a:r>
              <a:rPr lang="en-GB" sz="1600" dirty="0" err="1">
                <a:solidFill>
                  <a:srgbClr val="000000"/>
                </a:solidFill>
              </a:rPr>
              <a:t>definitu</a:t>
            </a:r>
            <a:r>
              <a:rPr lang="en-GB" sz="1600" dirty="0">
                <a:solidFill>
                  <a:srgbClr val="000000"/>
                </a:solidFill>
              </a:rPr>
              <a:t> </a:t>
            </a:r>
            <a:r>
              <a:rPr lang="en-GB" sz="1600" dirty="0" err="1">
                <a:solidFill>
                  <a:srgbClr val="000000"/>
                </a:solidFill>
              </a:rPr>
              <a:t>bada</a:t>
            </a:r>
            <a:r>
              <a:rPr lang="en-GB" sz="1600" dirty="0">
                <a:solidFill>
                  <a:srgbClr val="000000"/>
                </a:solidFill>
              </a:rPr>
              <a:t>).</a:t>
            </a:r>
            <a:endParaRPr lang="en-GB" sz="1600" dirty="0"/>
          </a:p>
          <a:p>
            <a:pPr lvl="1"/>
            <a:endParaRPr lang="en-GB" sz="2000" dirty="0"/>
          </a:p>
          <a:p>
            <a:pPr marL="228600" lvl="1">
              <a:spcBef>
                <a:spcPts val="1000"/>
              </a:spcBef>
            </a:pPr>
            <a:r>
              <a:rPr lang="en-GB" sz="2000" dirty="0" err="1">
                <a:solidFill>
                  <a:srgbClr val="000000"/>
                </a:solidFill>
              </a:rPr>
              <a:t>Kontrol</a:t>
            </a:r>
            <a:r>
              <a:rPr lang="en-GB" sz="2000" dirty="0">
                <a:solidFill>
                  <a:srgbClr val="000000"/>
                </a:solidFill>
              </a:rPr>
              <a:t>-panel </a:t>
            </a:r>
            <a:r>
              <a:rPr lang="en-GB" sz="2000" dirty="0" err="1">
                <a:solidFill>
                  <a:srgbClr val="000000"/>
                </a:solidFill>
              </a:rPr>
              <a:t>pertsonalak</a:t>
            </a:r>
            <a:r>
              <a:rPr lang="en-GB" sz="2000" dirty="0">
                <a:solidFill>
                  <a:srgbClr val="000000"/>
                </a:solidFill>
              </a:rPr>
              <a:t> </a:t>
            </a:r>
            <a:r>
              <a:rPr lang="en-GB" sz="2000" dirty="0" err="1">
                <a:solidFill>
                  <a:srgbClr val="000000"/>
                </a:solidFill>
              </a:rPr>
              <a:t>bakarrik</a:t>
            </a:r>
            <a:r>
              <a:rPr lang="en-GB" sz="2000" dirty="0">
                <a:solidFill>
                  <a:srgbClr val="000000"/>
                </a:solidFill>
              </a:rPr>
              <a:t> </a:t>
            </a:r>
            <a:r>
              <a:rPr lang="en-GB" sz="2000" dirty="0" err="1">
                <a:solidFill>
                  <a:srgbClr val="000000"/>
                </a:solidFill>
              </a:rPr>
              <a:t>edita</a:t>
            </a:r>
            <a:r>
              <a:rPr lang="en-GB" sz="2000" dirty="0">
                <a:solidFill>
                  <a:srgbClr val="000000"/>
                </a:solidFill>
              </a:rPr>
              <a:t> </a:t>
            </a:r>
            <a:r>
              <a:rPr lang="en-GB" sz="2000" dirty="0" err="1">
                <a:solidFill>
                  <a:srgbClr val="000000"/>
                </a:solidFill>
              </a:rPr>
              <a:t>daitezke</a:t>
            </a:r>
            <a:r>
              <a:rPr lang="en-GB" sz="2000" dirty="0">
                <a:solidFill>
                  <a:srgbClr val="000000"/>
                </a:solidFill>
              </a:rPr>
              <a:t>. </a:t>
            </a:r>
            <a:r>
              <a:rPr lang="en-GB" sz="2000" dirty="0" err="1">
                <a:solidFill>
                  <a:srgbClr val="000000"/>
                </a:solidFill>
              </a:rPr>
              <a:t>Partekatu</a:t>
            </a:r>
            <a:r>
              <a:rPr lang="en-GB" sz="2000" dirty="0">
                <a:solidFill>
                  <a:srgbClr val="000000"/>
                </a:solidFill>
              </a:rPr>
              <a:t> eta </a:t>
            </a:r>
            <a:r>
              <a:rPr lang="en-GB" sz="2000" dirty="0" err="1">
                <a:solidFill>
                  <a:srgbClr val="000000"/>
                </a:solidFill>
              </a:rPr>
              <a:t>onartu</a:t>
            </a:r>
            <a:r>
              <a:rPr lang="en-GB" sz="2000" dirty="0">
                <a:solidFill>
                  <a:srgbClr val="000000"/>
                </a:solidFill>
              </a:rPr>
              <a:t> </a:t>
            </a:r>
            <a:r>
              <a:rPr lang="en-GB" sz="2000" dirty="0" err="1">
                <a:solidFill>
                  <a:srgbClr val="000000"/>
                </a:solidFill>
              </a:rPr>
              <a:t>direnak</a:t>
            </a:r>
            <a:r>
              <a:rPr lang="en-GB" sz="2000" dirty="0">
                <a:solidFill>
                  <a:srgbClr val="000000"/>
                </a:solidFill>
              </a:rPr>
              <a:t> EZ.</a:t>
            </a:r>
            <a:endParaRPr lang="eu" dirty="0">
              <a:solidFill>
                <a:srgbClr val="000000"/>
              </a:solidFill>
            </a:endParaRPr>
          </a:p>
          <a:p>
            <a:pPr marL="228600" lvl="1">
              <a:spcBef>
                <a:spcPts val="1000"/>
              </a:spcBef>
            </a:pPr>
            <a:endParaRPr lang="en-GB" sz="2000" dirty="0"/>
          </a:p>
        </p:txBody>
      </p:sp>
      <p:pic>
        <p:nvPicPr>
          <p:cNvPr id="10" name="Imagen 9"/>
          <p:cNvPicPr/>
          <p:nvPr/>
        </p:nvPicPr>
        <p:blipFill>
          <a:blip r:embed="rId3"/>
          <a:stretch>
            <a:fillRect/>
          </a:stretch>
        </p:blipFill>
        <p:spPr>
          <a:xfrm>
            <a:off x="6391047" y="2363193"/>
            <a:ext cx="5400040" cy="2621915"/>
          </a:xfrm>
          <a:prstGeom prst="rect">
            <a:avLst/>
          </a:prstGeom>
          <a:ln>
            <a:solidFill>
              <a:schemeClr val="accent1"/>
            </a:solidFill>
          </a:ln>
        </p:spPr>
      </p:pic>
    </p:spTree>
    <p:extLst>
      <p:ext uri="{BB962C8B-B14F-4D97-AF65-F5344CB8AC3E}">
        <p14:creationId xmlns:p14="http://schemas.microsoft.com/office/powerpoint/2010/main" val="368402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Dashboard</a:t>
            </a:r>
            <a:r>
              <a:rPr lang="es-ES" dirty="0"/>
              <a:t>-a</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6" name="Marcador de contenido 2"/>
          <p:cNvSpPr txBox="1">
            <a:spLocks/>
          </p:cNvSpPr>
          <p:nvPr/>
        </p:nvSpPr>
        <p:spPr>
          <a:xfrm>
            <a:off x="838200" y="1797633"/>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dirty="0">
                <a:solidFill>
                  <a:srgbClr val="000000"/>
                </a:solidFill>
              </a:rPr>
              <a:t>Nola </a:t>
            </a:r>
            <a:r>
              <a:rPr lang="en-GB" sz="2000" dirty="0" err="1">
                <a:solidFill>
                  <a:srgbClr val="000000"/>
                </a:solidFill>
              </a:rPr>
              <a:t>sartu</a:t>
            </a:r>
            <a:r>
              <a:rPr lang="en-GB" sz="2000" dirty="0">
                <a:solidFill>
                  <a:srgbClr val="000000"/>
                </a:solidFill>
              </a:rPr>
              <a:t> dashboard </a:t>
            </a:r>
            <a:r>
              <a:rPr lang="en-GB" sz="2000" dirty="0" err="1">
                <a:solidFill>
                  <a:srgbClr val="000000"/>
                </a:solidFill>
              </a:rPr>
              <a:t>iparrorratzaren</a:t>
            </a:r>
            <a:r>
              <a:rPr lang="en-GB" sz="2000" dirty="0">
                <a:solidFill>
                  <a:srgbClr val="000000"/>
                </a:solidFill>
              </a:rPr>
              <a:t> menu </a:t>
            </a:r>
            <a:r>
              <a:rPr lang="en-GB" sz="2000" dirty="0" err="1">
                <a:solidFill>
                  <a:srgbClr val="000000"/>
                </a:solidFill>
              </a:rPr>
              <a:t>orokorretik</a:t>
            </a:r>
            <a:r>
              <a:rPr lang="en-GB" sz="2000" dirty="0">
                <a:solidFill>
                  <a:srgbClr val="000000"/>
                </a:solidFill>
              </a:rPr>
              <a:t>: </a:t>
            </a:r>
            <a:endParaRPr lang="es-ES" dirty="0"/>
          </a:p>
          <a:p>
            <a:pPr lvl="1" indent="-342900">
              <a:buSzPts val="1600"/>
              <a:buFont typeface="Courier New"/>
              <a:buChar char="o"/>
            </a:pPr>
            <a:r>
              <a:rPr lang="en-GB" sz="1800" dirty="0">
                <a:solidFill>
                  <a:srgbClr val="000000"/>
                </a:solidFill>
              </a:rPr>
              <a:t>Egin </a:t>
            </a:r>
            <a:r>
              <a:rPr lang="en-GB" sz="1800" dirty="0" err="1">
                <a:solidFill>
                  <a:srgbClr val="000000"/>
                </a:solidFill>
              </a:rPr>
              <a:t>klik</a:t>
            </a:r>
            <a:r>
              <a:rPr lang="en-GB" sz="1800" dirty="0">
                <a:solidFill>
                  <a:srgbClr val="000000"/>
                </a:solidFill>
              </a:rPr>
              <a:t> barren </a:t>
            </a:r>
            <a:r>
              <a:rPr lang="en-GB" sz="1800" dirty="0" err="1">
                <a:solidFill>
                  <a:srgbClr val="000000"/>
                </a:solidFill>
              </a:rPr>
              <a:t>menuan</a:t>
            </a:r>
            <a:r>
              <a:rPr lang="en-GB" sz="1800" dirty="0"/>
              <a:t>:</a:t>
            </a:r>
            <a:endParaRPr lang="en-GB" dirty="0"/>
          </a:p>
          <a:p>
            <a:endParaRPr lang="en-GB" sz="2000" dirty="0"/>
          </a:p>
          <a:p>
            <a:endParaRPr lang="en-GB" sz="2000" dirty="0"/>
          </a:p>
          <a:p>
            <a:endParaRPr lang="en-GB" sz="2000" dirty="0"/>
          </a:p>
          <a:p>
            <a:endParaRPr lang="en-GB" sz="2000" dirty="0"/>
          </a:p>
          <a:p>
            <a:r>
              <a:rPr lang="en-GB" sz="2000" dirty="0">
                <a:solidFill>
                  <a:srgbClr val="000000"/>
                </a:solidFill>
              </a:rPr>
              <a:t>Dashboard </a:t>
            </a:r>
            <a:r>
              <a:rPr lang="en-GB" sz="2000" dirty="0" err="1">
                <a:solidFill>
                  <a:srgbClr val="000000"/>
                </a:solidFill>
              </a:rPr>
              <a:t>menutik</a:t>
            </a:r>
            <a:r>
              <a:rPr lang="en-GB" sz="2000" dirty="0">
                <a:solidFill>
                  <a:srgbClr val="000000"/>
                </a:solidFill>
              </a:rPr>
              <a:t> </a:t>
            </a:r>
            <a:r>
              <a:rPr lang="en-GB" sz="2000" dirty="0" err="1">
                <a:solidFill>
                  <a:srgbClr val="000000"/>
                </a:solidFill>
              </a:rPr>
              <a:t>nahi</a:t>
            </a:r>
            <a:r>
              <a:rPr lang="en-GB" sz="2000" dirty="0">
                <a:solidFill>
                  <a:srgbClr val="000000"/>
                </a:solidFill>
              </a:rPr>
              <a:t> </a:t>
            </a:r>
            <a:r>
              <a:rPr lang="en-GB" sz="2000" dirty="0" err="1">
                <a:solidFill>
                  <a:srgbClr val="000000"/>
                </a:solidFill>
              </a:rPr>
              <a:t>duzun</a:t>
            </a:r>
            <a:r>
              <a:rPr lang="en-GB" sz="2000" dirty="0">
                <a:solidFill>
                  <a:srgbClr val="000000"/>
                </a:solidFill>
              </a:rPr>
              <a:t> </a:t>
            </a:r>
            <a:r>
              <a:rPr lang="en-GB" sz="2000" dirty="0" err="1">
                <a:solidFill>
                  <a:srgbClr val="000000"/>
                </a:solidFill>
              </a:rPr>
              <a:t>aginte</a:t>
            </a:r>
            <a:r>
              <a:rPr lang="en-GB" sz="2000" dirty="0">
                <a:solidFill>
                  <a:srgbClr val="000000"/>
                </a:solidFill>
              </a:rPr>
              <a:t>-panela </a:t>
            </a:r>
            <a:r>
              <a:rPr lang="en-GB" sz="2000" dirty="0" err="1">
                <a:solidFill>
                  <a:srgbClr val="000000"/>
                </a:solidFill>
              </a:rPr>
              <a:t>aukera</a:t>
            </a:r>
            <a:r>
              <a:rPr lang="en-GB" sz="2000" dirty="0">
                <a:solidFill>
                  <a:srgbClr val="000000"/>
                </a:solidFill>
              </a:rPr>
              <a:t> </a:t>
            </a:r>
            <a:r>
              <a:rPr lang="en-GB" sz="2000" dirty="0" err="1">
                <a:solidFill>
                  <a:srgbClr val="000000"/>
                </a:solidFill>
              </a:rPr>
              <a:t>dezakezu</a:t>
            </a:r>
            <a:r>
              <a:rPr lang="en-GB" sz="2000" dirty="0">
                <a:solidFill>
                  <a:srgbClr val="000000"/>
                </a:solidFill>
              </a:rPr>
              <a:t>.</a:t>
            </a:r>
          </a:p>
          <a:p>
            <a:endParaRPr lang="en-GB" sz="2000" dirty="0"/>
          </a:p>
          <a:p>
            <a:endParaRPr lang="en-GB" sz="2000" dirty="0"/>
          </a:p>
        </p:txBody>
      </p:sp>
      <p:grpSp>
        <p:nvGrpSpPr>
          <p:cNvPr id="7" name="Grupo 6"/>
          <p:cNvGrpSpPr/>
          <p:nvPr/>
        </p:nvGrpSpPr>
        <p:grpSpPr>
          <a:xfrm>
            <a:off x="3531131" y="2614300"/>
            <a:ext cx="4048206" cy="1252644"/>
            <a:chOff x="5252548" y="2281131"/>
            <a:chExt cx="4048206" cy="1252644"/>
          </a:xfrm>
        </p:grpSpPr>
        <p:pic>
          <p:nvPicPr>
            <p:cNvPr id="8" name="Imagen 7"/>
            <p:cNvPicPr>
              <a:picLocks noChangeAspect="1"/>
            </p:cNvPicPr>
            <p:nvPr/>
          </p:nvPicPr>
          <p:blipFill rotWithShape="1">
            <a:blip r:embed="rId3"/>
            <a:srcRect r="30819"/>
            <a:stretch/>
          </p:blipFill>
          <p:spPr>
            <a:xfrm>
              <a:off x="5252548" y="2281131"/>
              <a:ext cx="3966927" cy="1252644"/>
            </a:xfrm>
            <a:prstGeom prst="rect">
              <a:avLst/>
            </a:prstGeom>
            <a:ln>
              <a:solidFill>
                <a:schemeClr val="accent1"/>
              </a:solidFill>
            </a:ln>
          </p:spPr>
        </p:pic>
        <p:sp>
          <p:nvSpPr>
            <p:cNvPr id="11" name="Elipse 10"/>
            <p:cNvSpPr/>
            <p:nvPr/>
          </p:nvSpPr>
          <p:spPr>
            <a:xfrm>
              <a:off x="7707086" y="2450253"/>
              <a:ext cx="1593668" cy="9144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2" name="Imagen 11"/>
          <p:cNvPicPr>
            <a:picLocks noChangeAspect="1"/>
          </p:cNvPicPr>
          <p:nvPr/>
        </p:nvPicPr>
        <p:blipFill>
          <a:blip r:embed="rId4"/>
          <a:stretch>
            <a:fillRect/>
          </a:stretch>
        </p:blipFill>
        <p:spPr>
          <a:xfrm>
            <a:off x="8938945" y="3237540"/>
            <a:ext cx="2188173" cy="2965480"/>
          </a:xfrm>
          <a:prstGeom prst="rect">
            <a:avLst/>
          </a:prstGeom>
          <a:ln>
            <a:solidFill>
              <a:schemeClr val="accent1"/>
            </a:solidFill>
          </a:ln>
        </p:spPr>
      </p:pic>
    </p:spTree>
    <p:extLst>
      <p:ext uri="{BB962C8B-B14F-4D97-AF65-F5344CB8AC3E}">
        <p14:creationId xmlns:p14="http://schemas.microsoft.com/office/powerpoint/2010/main" val="146495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Dashboard</a:t>
            </a:r>
            <a:r>
              <a:rPr lang="es-ES" dirty="0"/>
              <a:t>-a</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9" name="Marcador de contenido 2"/>
          <p:cNvSpPr txBox="1">
            <a:spLocks/>
          </p:cNvSpPr>
          <p:nvPr/>
        </p:nvSpPr>
        <p:spPr>
          <a:xfrm>
            <a:off x="800878" y="1237797"/>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dirty="0" err="1"/>
              <a:t>Gehitu</a:t>
            </a:r>
            <a:r>
              <a:rPr lang="en-GB" sz="2000" dirty="0"/>
              <a:t> dashboard </a:t>
            </a:r>
            <a:r>
              <a:rPr lang="en-GB" sz="2000" dirty="0" err="1"/>
              <a:t>berri</a:t>
            </a:r>
            <a:r>
              <a:rPr lang="en-GB" sz="2000" dirty="0"/>
              <a:t> bat:</a:t>
            </a:r>
          </a:p>
          <a:p>
            <a:pPr marL="596900" lvl="1" indent="0">
              <a:buNone/>
            </a:pPr>
            <a:r>
              <a:rPr lang="en-GB" sz="2000" dirty="0"/>
              <a:t>-1 </a:t>
            </a:r>
            <a:r>
              <a:rPr lang="en-GB" sz="2000" dirty="0" err="1"/>
              <a:t>Aukera</a:t>
            </a:r>
            <a:r>
              <a:rPr lang="en-GB" sz="2000" dirty="0"/>
              <a:t>                                                -2 </a:t>
            </a:r>
            <a:r>
              <a:rPr lang="en-GB" sz="2000" dirty="0" err="1"/>
              <a:t>Aukera</a:t>
            </a:r>
            <a:endParaRPr lang="en-GB" sz="2000"/>
          </a:p>
          <a:p>
            <a:pPr lvl="1"/>
            <a:endParaRPr lang="en-GB" sz="2000" dirty="0"/>
          </a:p>
          <a:p>
            <a:pPr lvl="1"/>
            <a:endParaRPr lang="en-GB" sz="2000" dirty="0"/>
          </a:p>
          <a:p>
            <a:pPr lvl="1"/>
            <a:endParaRPr lang="en-GB" sz="2000" dirty="0"/>
          </a:p>
          <a:p>
            <a:pPr lvl="1"/>
            <a:endParaRPr lang="en-GB" sz="2000" dirty="0"/>
          </a:p>
          <a:p>
            <a:pPr lvl="1"/>
            <a:endParaRPr lang="en-GB" sz="2000" dirty="0"/>
          </a:p>
          <a:p>
            <a:pPr lvl="1"/>
            <a:endParaRPr lang="en-GB" sz="2000" dirty="0"/>
          </a:p>
          <a:p>
            <a:pPr lvl="1"/>
            <a:endParaRPr lang="en-GB" sz="2000" dirty="0"/>
          </a:p>
          <a:p>
            <a:pPr lvl="1"/>
            <a:endParaRPr lang="en-GB" sz="2000" dirty="0"/>
          </a:p>
          <a:p>
            <a:pPr lvl="1"/>
            <a:endParaRPr lang="en-GB" sz="2000" dirty="0"/>
          </a:p>
          <a:p>
            <a:pPr lvl="1"/>
            <a:r>
              <a:rPr lang="en-GB" sz="2000" dirty="0">
                <a:solidFill>
                  <a:srgbClr val="000000"/>
                </a:solidFill>
              </a:rPr>
              <a:t>Dashboard-</a:t>
            </a:r>
            <a:r>
              <a:rPr lang="en-GB" sz="2000" dirty="0" err="1">
                <a:solidFill>
                  <a:srgbClr val="000000"/>
                </a:solidFill>
              </a:rPr>
              <a:t>eko</a:t>
            </a:r>
            <a:r>
              <a:rPr lang="en-GB" sz="2000" dirty="0">
                <a:solidFill>
                  <a:srgbClr val="000000"/>
                </a:solidFill>
              </a:rPr>
              <a:t> </a:t>
            </a:r>
            <a:r>
              <a:rPr lang="en-GB" sz="2000" dirty="0" err="1">
                <a:solidFill>
                  <a:srgbClr val="000000"/>
                </a:solidFill>
              </a:rPr>
              <a:t>ezaugarriak</a:t>
            </a:r>
            <a:r>
              <a:rPr lang="en-GB" sz="2000" dirty="0">
                <a:solidFill>
                  <a:srgbClr val="000000"/>
                </a:solidFill>
              </a:rPr>
              <a:t> </a:t>
            </a:r>
            <a:r>
              <a:rPr lang="en-GB" sz="2000" dirty="0" err="1">
                <a:solidFill>
                  <a:srgbClr val="000000"/>
                </a:solidFill>
              </a:rPr>
              <a:t>aukeratzeko</a:t>
            </a:r>
            <a:r>
              <a:rPr lang="en-GB" sz="2000" dirty="0">
                <a:solidFill>
                  <a:srgbClr val="000000"/>
                </a:solidFill>
              </a:rPr>
              <a:t> </a:t>
            </a:r>
            <a:r>
              <a:rPr lang="en-GB" sz="2000" dirty="0" err="1">
                <a:solidFill>
                  <a:srgbClr val="000000"/>
                </a:solidFill>
              </a:rPr>
              <a:t>menua</a:t>
            </a:r>
            <a:r>
              <a:rPr lang="en-GB" sz="2000" dirty="0">
                <a:solidFill>
                  <a:srgbClr val="000000"/>
                </a:solidFill>
              </a:rPr>
              <a:t> </a:t>
            </a:r>
            <a:r>
              <a:rPr lang="en-GB" sz="2000" dirty="0" err="1">
                <a:solidFill>
                  <a:srgbClr val="000000"/>
                </a:solidFill>
              </a:rPr>
              <a:t>bistaratzeko</a:t>
            </a:r>
            <a:r>
              <a:rPr lang="en-GB" sz="2000" dirty="0"/>
              <a:t>: </a:t>
            </a:r>
          </a:p>
        </p:txBody>
      </p:sp>
      <p:pic>
        <p:nvPicPr>
          <p:cNvPr id="10" name="Imagen 9"/>
          <p:cNvPicPr>
            <a:picLocks noChangeAspect="1"/>
          </p:cNvPicPr>
          <p:nvPr/>
        </p:nvPicPr>
        <p:blipFill rotWithShape="1">
          <a:blip r:embed="rId3"/>
          <a:srcRect r="45307"/>
          <a:stretch/>
        </p:blipFill>
        <p:spPr>
          <a:xfrm>
            <a:off x="2747652" y="1728443"/>
            <a:ext cx="2804685" cy="2685047"/>
          </a:xfrm>
          <a:prstGeom prst="rect">
            <a:avLst/>
          </a:prstGeom>
          <a:ln>
            <a:solidFill>
              <a:schemeClr val="accent1"/>
            </a:solidFill>
          </a:ln>
        </p:spPr>
      </p:pic>
      <p:pic>
        <p:nvPicPr>
          <p:cNvPr id="13" name="Imagen 12"/>
          <p:cNvPicPr>
            <a:picLocks noChangeAspect="1"/>
          </p:cNvPicPr>
          <p:nvPr/>
        </p:nvPicPr>
        <p:blipFill rotWithShape="1">
          <a:blip r:embed="rId4"/>
          <a:srcRect l="51922" b="21769"/>
          <a:stretch/>
        </p:blipFill>
        <p:spPr>
          <a:xfrm>
            <a:off x="7325638" y="1530115"/>
            <a:ext cx="3224130" cy="2693032"/>
          </a:xfrm>
          <a:prstGeom prst="rect">
            <a:avLst/>
          </a:prstGeom>
          <a:ln>
            <a:solidFill>
              <a:srgbClr val="0070C0"/>
            </a:solidFill>
          </a:ln>
        </p:spPr>
      </p:pic>
      <p:sp>
        <p:nvSpPr>
          <p:cNvPr id="2" name="Elipse 1"/>
          <p:cNvSpPr/>
          <p:nvPr/>
        </p:nvSpPr>
        <p:spPr>
          <a:xfrm>
            <a:off x="3797560" y="2090058"/>
            <a:ext cx="475861" cy="3265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p:cNvSpPr/>
          <p:nvPr/>
        </p:nvSpPr>
        <p:spPr>
          <a:xfrm>
            <a:off x="9007151" y="2416629"/>
            <a:ext cx="475861" cy="3265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p:cNvPicPr>
            <a:picLocks noChangeAspect="1"/>
          </p:cNvPicPr>
          <p:nvPr/>
        </p:nvPicPr>
        <p:blipFill rotWithShape="1">
          <a:blip r:embed="rId5"/>
          <a:srcRect l="10499" t="8238" r="7081" b="12711"/>
          <a:stretch/>
        </p:blipFill>
        <p:spPr>
          <a:xfrm>
            <a:off x="9002943" y="4328180"/>
            <a:ext cx="2676331" cy="2093030"/>
          </a:xfrm>
          <a:prstGeom prst="rect">
            <a:avLst/>
          </a:prstGeom>
          <a:ln>
            <a:solidFill>
              <a:srgbClr val="0070C0"/>
            </a:solidFill>
          </a:ln>
        </p:spPr>
      </p:pic>
    </p:spTree>
    <p:extLst>
      <p:ext uri="{BB962C8B-B14F-4D97-AF65-F5344CB8AC3E}">
        <p14:creationId xmlns:p14="http://schemas.microsoft.com/office/powerpoint/2010/main" val="3351582242"/>
      </p:ext>
    </p:extLst>
  </p:cSld>
  <p:clrMapOvr>
    <a:masterClrMapping/>
  </p:clrMapOvr>
</p:sld>
</file>

<file path=ppt/theme/theme1.xml><?xml version="1.0" encoding="utf-8"?>
<a:theme xmlns:a="http://schemas.openxmlformats.org/drawingml/2006/main"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ab034c50eaa6b3fbb9a1ab661e02bafd">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8ed54f0aaa4a1dcd2d7d7a0e4354427d"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9C7F77-6A64-499C-9201-C45D877BF4CA}">
  <ds:schemaRefs>
    <ds:schemaRef ds:uri="http://schemas.microsoft.com/sharepoint/v3/contenttype/forms"/>
  </ds:schemaRefs>
</ds:datastoreItem>
</file>

<file path=customXml/itemProps2.xml><?xml version="1.0" encoding="utf-8"?>
<ds:datastoreItem xmlns:ds="http://schemas.openxmlformats.org/officeDocument/2006/customXml" ds:itemID="{6BB74874-AE02-441D-B662-8B26C7C934AC}">
  <ds:schemaRefs>
    <ds:schemaRef ds:uri="http://schemas.microsoft.com/office/2006/metadata/properties"/>
    <ds:schemaRef ds:uri="http://schemas.microsoft.com/office/infopath/2007/PartnerControls"/>
    <ds:schemaRef ds:uri="fab0e02d-7b70-4413-b572-d44f1292ffc6"/>
    <ds:schemaRef ds:uri="328b14d6-6e2c-4870-bd3d-20a4f0e49c9e"/>
  </ds:schemaRefs>
</ds:datastoreItem>
</file>

<file path=customXml/itemProps3.xml><?xml version="1.0" encoding="utf-8"?>
<ds:datastoreItem xmlns:ds="http://schemas.openxmlformats.org/officeDocument/2006/customXml" ds:itemID="{F6458B5F-20F2-4EDF-88D0-3E89D2520D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b0e02d-7b70-4413-b572-d44f1292ffc6"/>
    <ds:schemaRef ds:uri="328b14d6-6e2c-4870-bd3d-20a4f0e49c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4310</TotalTime>
  <Words>1402</Words>
  <Application>Microsoft Office PowerPoint</Application>
  <PresentationFormat>Panorámica</PresentationFormat>
  <Paragraphs>316</Paragraphs>
  <Slides>34</Slides>
  <Notes>34</Notes>
  <HiddenSlides>0</HiddenSlides>
  <MMClips>0</MMClips>
  <ScaleCrop>false</ScaleCrop>
  <HeadingPairs>
    <vt:vector size="4" baseType="variant">
      <vt:variant>
        <vt:lpstr>Tema</vt:lpstr>
      </vt:variant>
      <vt:variant>
        <vt:i4>2</vt:i4>
      </vt:variant>
      <vt:variant>
        <vt:lpstr>Títulos de diapositiva</vt:lpstr>
      </vt:variant>
      <vt:variant>
        <vt:i4>34</vt:i4>
      </vt:variant>
    </vt:vector>
  </HeadingPairs>
  <TitlesOfParts>
    <vt:vector size="36" baseType="lpstr">
      <vt:lpstr>COVER</vt:lpstr>
      <vt:lpstr>CONTENT</vt:lpstr>
      <vt:lpstr>CLF-DES-01-EN-MA PLM management - 3D experience</vt:lpstr>
      <vt:lpstr>Edukia</vt:lpstr>
      <vt:lpstr>Kontua sortu</vt:lpstr>
      <vt:lpstr>Zure profila konfiguratu</vt:lpstr>
      <vt:lpstr>Hezkuntza-rolak</vt:lpstr>
      <vt:lpstr>Dashboard-a</vt:lpstr>
      <vt:lpstr>Dashboard-a</vt:lpstr>
      <vt:lpstr>Dashboard-a</vt:lpstr>
      <vt:lpstr>Dashboard-a</vt:lpstr>
      <vt:lpstr>Dashboard-a</vt:lpstr>
      <vt:lpstr>Dashboard-a</vt:lpstr>
      <vt:lpstr>Dashboard</vt:lpstr>
      <vt:lpstr>Dashboard</vt:lpstr>
      <vt:lpstr>Practical apps</vt:lpstr>
      <vt:lpstr>App erabilgarriak</vt:lpstr>
      <vt:lpstr>App erabilgarriak</vt:lpstr>
      <vt:lpstr>App erabilgarriak</vt:lpstr>
      <vt:lpstr>App erabilgarriak</vt:lpstr>
      <vt:lpstr>App erabilgarriak</vt:lpstr>
      <vt:lpstr>Solidworks konektorea 3D Experience-rekin</vt:lpstr>
      <vt:lpstr>Solidworks konektorea 3D Experience-rekin</vt:lpstr>
      <vt:lpstr>Solidworks konektorea 3D Experience-rekin</vt:lpstr>
      <vt:lpstr>Solidworks konektorea 3D Experience-rekin</vt:lpstr>
      <vt:lpstr>Solidworks konektorea 3D Experience-rekin</vt:lpstr>
      <vt:lpstr>Solidworks konektorea 3D Experience-rekin</vt:lpstr>
      <vt:lpstr>Solidworks konektorea 3D Experience-rekin</vt:lpstr>
      <vt:lpstr>3D Experience PLM</vt:lpstr>
      <vt:lpstr>3D Experience PLM</vt:lpstr>
      <vt:lpstr>3D Experience PLM</vt:lpstr>
      <vt:lpstr>3D Experience PLM</vt:lpstr>
      <vt:lpstr>Nola aurkitu gauzak eraginkortasunez</vt:lpstr>
      <vt:lpstr>Hezkuntza baliabide osagarriak</vt:lpstr>
      <vt:lpstr>Hezkuntza baliabide osagarriak</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Arkite</dc:title>
  <dc:creator>Elena Gonzalez Larrañaga</dc:creator>
  <cp:lastModifiedBy> </cp:lastModifiedBy>
  <cp:revision>302</cp:revision>
  <dcterms:created xsi:type="dcterms:W3CDTF">2022-08-31T20:39:04Z</dcterms:created>
  <dcterms:modified xsi:type="dcterms:W3CDTF">2025-10-30T09:35:16Z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