
<file path=[Content_Types].xml><?xml version="1.0" encoding="utf-8"?>
<Types xmlns="http://schemas.openxmlformats.org/package/2006/content-types">
  <Default Extension="fntdata" ContentType="application/x-fontdata"/>
  <Default Extension="jpg" ContentType="image/jpeg"/>
  <Default Extension="png" ContentType="image/png"/>
  <Default Extension="rels" ContentType="application/vnd.openxmlformats-package.relationships+xml"/>
  <Default Extension="xml" ContentType="application/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docProps/custom.xml" ContentType="application/vnd.openxmlformats-officedocument.custom-properties+xml"/>
  <Override PartName="/docProps/core.xml" ContentType="application/vnd.openxmlformats-package.core-properties+xml"/>
  <Override PartName="/ppt/presentation.xml" ContentType="application/vnd.openxmlformats-officedocument.presentationml.presentation.main+xml"/>
  <Override PartName="/ppt/metadata" ContentType="application/binary"/>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Types>
</file>

<file path=_rels/.rels><?xml version="1.0" encoding="UTF-8" standalone="yes"?><Relationships xmlns="http://schemas.openxmlformats.org/package/2006/relationships"><Relationship Id="rId1" Type="http://schemas.openxmlformats.org/officeDocument/2006/relationships/custom-properties" Target="docProps/custom.xml"/><Relationship Id="rId2" Type="http://schemas.openxmlformats.org/package/2006/relationships/metadata/core-properties" Target="docProps/core.xml"/><Relationship Id="rId3"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48" r:id="rId3"/>
    <p:sldMasterId id="2147483651" r:id="rId4"/>
  </p:sldMasterIdLst>
  <p:notesMasterIdLst>
    <p:notesMasterId r:id="rId5"/>
  </p:notesMasterIdLst>
  <p:sldIdLst>
    <p:sldId id="256" r:id="rId6"/>
    <p:sldId id="257" r:id="rId7"/>
    <p:sldId id="258" r:id="rId8"/>
  </p:sldIdLst>
  <p:sldSz cy="6858000" cx="12192000"/>
  <p:notesSz cx="6858000" cy="9144000"/>
  <p:embeddedFontLst>
    <p:embeddedFont>
      <p:font typeface="Roboto"/>
      <p:regular r:id="rId9"/>
      <p:bold r:id="rId10"/>
      <p:italic r:id="rId11"/>
      <p:boldItalic r:id="rId12"/>
    </p:embeddedFont>
    <p:embeddedFont>
      <p:font typeface="Arial Black"/>
      <p:regular r:id="rId13"/>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GoogleSlidesCustomDataVersion2">
      <go:slidesCustomData xmlns:go="http://customooxmlschemas.google.com/" r:id="rId14" roundtripDataSignature="AMtx7mjymogdxCNHQW4VAKLSkA0mJrF9nw=="/>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_rels/presentation.xml.rels><?xml version="1.0" encoding="UTF-8" standalone="yes"?>
<Relationships xmlns="http://schemas.openxmlformats.org/package/2006/relationships"><Relationship Id="rId13" Type="http://schemas.openxmlformats.org/officeDocument/2006/relationships/font" Target="fonts/ArialBlack-regular.fntdata"/><Relationship Id="rId8" Type="http://schemas.openxmlformats.org/officeDocument/2006/relationships/slide" Target="slides/slide3.xml"/><Relationship Id="rId3" Type="http://schemas.openxmlformats.org/officeDocument/2006/relationships/slideMaster" Target="slideMasters/slideMaster1.xml"/><Relationship Id="rId12" Type="http://schemas.openxmlformats.org/officeDocument/2006/relationships/font" Target="fonts/Roboto-boldItalic.fntdata"/><Relationship Id="rId7" Type="http://schemas.openxmlformats.org/officeDocument/2006/relationships/slide" Target="slides/slide2.xml"/><Relationship Id="rId17" Type="http://schemas.openxmlformats.org/officeDocument/2006/relationships/customXml" Target="../customXml/item3.xml"/><Relationship Id="rId2" Type="http://schemas.openxmlformats.org/officeDocument/2006/relationships/presProps" Target="presProps.xml"/><Relationship Id="rId16" Type="http://schemas.openxmlformats.org/officeDocument/2006/relationships/customXml" Target="../customXml/item2.xml"/><Relationship Id="rId11" Type="http://schemas.openxmlformats.org/officeDocument/2006/relationships/font" Target="fonts/Roboto-italic.fntdata"/><Relationship Id="rId1" Type="http://schemas.openxmlformats.org/officeDocument/2006/relationships/theme" Target="theme/theme2.xml"/><Relationship Id="rId6" Type="http://schemas.openxmlformats.org/officeDocument/2006/relationships/slide" Target="slides/slide1.xml"/><Relationship Id="rId5" Type="http://schemas.openxmlformats.org/officeDocument/2006/relationships/notesMaster" Target="notesMasters/notesMaster1.xml"/><Relationship Id="rId15" Type="http://schemas.openxmlformats.org/officeDocument/2006/relationships/customXml" Target="../customXml/item1.xml"/><Relationship Id="rId10" Type="http://schemas.openxmlformats.org/officeDocument/2006/relationships/font" Target="fonts/Roboto-bold.fntdata"/><Relationship Id="rId4" Type="http://schemas.openxmlformats.org/officeDocument/2006/relationships/slideMaster" Target="slideMasters/slideMaster2.xml"/><Relationship Id="rId9" Type="http://schemas.openxmlformats.org/officeDocument/2006/relationships/font" Target="fonts/Roboto-regular.fntdata"/><Relationship Id="rId14" Type="http://customschemas.google.com/relationships/presentationmetadata" Target="meta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txBox="1"/>
          <p:nvPr>
            <p:ph idx="2" type="hdr"/>
          </p:nvPr>
        </p:nvSpPr>
        <p:spPr>
          <a:xfrm>
            <a:off x="0" y="0"/>
            <a:ext cx="2971800" cy="458788"/>
          </a:xfrm>
          <a:prstGeom prst="rect">
            <a:avLst/>
          </a:prstGeom>
          <a:noFill/>
          <a:ln>
            <a:noFill/>
          </a:ln>
        </p:spPr>
        <p:txBody>
          <a:bodyPr anchorCtr="0" anchor="t"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9pPr>
          </a:lstStyle>
          <a:p/>
        </p:txBody>
      </p:sp>
      <p:sp>
        <p:nvSpPr>
          <p:cNvPr id="4" name="Google Shape;4;n"/>
          <p:cNvSpPr txBox="1"/>
          <p:nvPr>
            <p:ph idx="10" type="dt"/>
          </p:nvPr>
        </p:nvSpPr>
        <p:spPr>
          <a:xfrm>
            <a:off x="3884613" y="0"/>
            <a:ext cx="2971800" cy="458788"/>
          </a:xfrm>
          <a:prstGeom prst="rect">
            <a:avLst/>
          </a:prstGeom>
          <a:noFill/>
          <a:ln>
            <a:noFill/>
          </a:ln>
        </p:spPr>
        <p:txBody>
          <a:bodyPr anchorCtr="0" anchor="t" bIns="45700" lIns="91425" spcFirstLastPara="1" rIns="91425" wrap="square" tIns="45700">
            <a:noAutofit/>
          </a:bodyPr>
          <a:lstStyle>
            <a:lvl1pPr lvl="0" marR="0" rtl="0" algn="r">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9pPr>
          </a:lstStyle>
          <a:p/>
        </p:txBody>
      </p:sp>
      <p:sp>
        <p:nvSpPr>
          <p:cNvPr id="5" name="Google Shape;5;n"/>
          <p:cNvSpPr/>
          <p:nvPr>
            <p:ph idx="3"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 name="Google Shape;6;n"/>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lvl1pPr indent="-228600" lvl="0" marL="4572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1pPr>
            <a:lvl2pPr indent="-228600" lvl="1" marL="9144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2pPr>
            <a:lvl3pPr indent="-228600" lvl="2" marL="13716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3pPr>
            <a:lvl4pPr indent="-228600" lvl="3" marL="18288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4pPr>
            <a:lvl5pPr indent="-228600" lvl="4" marL="22860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5pPr>
            <a:lvl6pPr indent="-228600" lvl="5" marL="27432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6pPr>
            <a:lvl7pPr indent="-228600" lvl="6" marL="32004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7pPr>
            <a:lvl8pPr indent="-228600" lvl="7" marL="36576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8pPr>
            <a:lvl9pPr indent="-228600" lvl="8" marL="41148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9pPr>
          </a:lstStyle>
          <a:p/>
        </p:txBody>
      </p:sp>
      <p:sp>
        <p:nvSpPr>
          <p:cNvPr id="7" name="Google Shape;7;n"/>
          <p:cNvSpPr txBox="1"/>
          <p:nvPr>
            <p:ph idx="11" type="ftr"/>
          </p:nvPr>
        </p:nvSpPr>
        <p:spPr>
          <a:xfrm>
            <a:off x="0" y="8685213"/>
            <a:ext cx="2971800" cy="458787"/>
          </a:xfrm>
          <a:prstGeom prst="rect">
            <a:avLst/>
          </a:prstGeom>
          <a:noFill/>
          <a:ln>
            <a:noFill/>
          </a:ln>
        </p:spPr>
        <p:txBody>
          <a:bodyPr anchorCtr="0" anchor="b"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9pPr>
          </a:lstStyle>
          <a:p/>
        </p:txBody>
      </p:sp>
      <p:sp>
        <p:nvSpPr>
          <p:cNvPr id="8" name="Google Shape;8;n"/>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marR="0" rtl="0" algn="r">
              <a:lnSpc>
                <a:spcPct val="100000"/>
              </a:lnSpc>
              <a:spcBef>
                <a:spcPts val="0"/>
              </a:spcBef>
              <a:spcAft>
                <a:spcPts val="0"/>
              </a:spcAft>
              <a:buClr>
                <a:srgbClr val="000000"/>
              </a:buClr>
              <a:buSzPts val="1200"/>
              <a:buFont typeface="Arial"/>
              <a:buNone/>
            </a:pPr>
            <a:fld id="{00000000-1234-1234-1234-123412341234}" type="slidenum">
              <a:rPr b="0" i="0" lang="en-GB" sz="1200" u="none" cap="none" strike="noStrike">
                <a:solidFill>
                  <a:schemeClr val="dk1"/>
                </a:solidFill>
                <a:latin typeface="Calibri"/>
                <a:ea typeface="Calibri"/>
                <a:cs typeface="Calibri"/>
                <a:sym typeface="Calibri"/>
              </a:rPr>
              <a:t>‹#›</a:t>
            </a:fld>
            <a:endParaRPr b="0" i="0" sz="1200" u="none" cap="none" strike="noStrike">
              <a:solidFill>
                <a:schemeClr val="dk1"/>
              </a:solidFill>
              <a:latin typeface="Calibri"/>
              <a:ea typeface="Calibri"/>
              <a:cs typeface="Calibri"/>
              <a:sym typeface="Calibri"/>
            </a:endParaRPr>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2" name="Shape 32"/>
        <p:cNvGrpSpPr/>
        <p:nvPr/>
      </p:nvGrpSpPr>
      <p:grpSpPr>
        <a:xfrm>
          <a:off x="0" y="0"/>
          <a:ext cx="0" cy="0"/>
          <a:chOff x="0" y="0"/>
          <a:chExt cx="0" cy="0"/>
        </a:xfrm>
      </p:grpSpPr>
      <p:sp>
        <p:nvSpPr>
          <p:cNvPr id="33" name="Google Shape;33;p1: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34" name="Google Shape;34;p1: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7" name="Shape 37"/>
        <p:cNvGrpSpPr/>
        <p:nvPr/>
      </p:nvGrpSpPr>
      <p:grpSpPr>
        <a:xfrm>
          <a:off x="0" y="0"/>
          <a:ext cx="0" cy="0"/>
          <a:chOff x="0" y="0"/>
          <a:chExt cx="0" cy="0"/>
        </a:xfrm>
      </p:grpSpPr>
      <p:sp>
        <p:nvSpPr>
          <p:cNvPr id="38" name="Google Shape;38;p2: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39" name="Google Shape;39;p2: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rPr b="0" i="0" lang="en-GB" sz="1200">
                <a:solidFill>
                  <a:srgbClr val="7F7F7F"/>
                </a:solidFill>
                <a:latin typeface="Arial"/>
                <a:ea typeface="Arial"/>
                <a:cs typeface="Arial"/>
                <a:sym typeface="Arial"/>
              </a:rPr>
              <a:t>The </a:t>
            </a:r>
            <a:r>
              <a:rPr b="1" i="0" lang="en-GB" sz="1200">
                <a:solidFill>
                  <a:srgbClr val="7F7F7F"/>
                </a:solidFill>
                <a:latin typeface="Arial"/>
                <a:ea typeface="Arial"/>
                <a:cs typeface="Arial"/>
                <a:sym typeface="Arial"/>
              </a:rPr>
              <a:t>alliance</a:t>
            </a:r>
            <a:r>
              <a:rPr b="0" i="0" lang="en-GB" sz="1200">
                <a:solidFill>
                  <a:srgbClr val="7F7F7F"/>
                </a:solidFill>
                <a:latin typeface="Arial"/>
                <a:ea typeface="Arial"/>
                <a:cs typeface="Arial"/>
                <a:sym typeface="Arial"/>
              </a:rPr>
              <a:t> will establish an Open Innovation Community to promote applied research and development projects, mainly between Centres of Vocational Excellence and Small and Medium Enterprises. To achieve this cooperation, the role of Vocational Education and Training in Advanced Manufacturing Research and Development activities and its contribution to Regional Smart Specialisation Strategies will be clarified.</a:t>
            </a:r>
            <a:endParaRPr/>
          </a:p>
        </p:txBody>
      </p:sp>
      <p:sp>
        <p:nvSpPr>
          <p:cNvPr id="40" name="Google Shape;40;p2: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lnSpc>
                <a:spcPct val="100000"/>
              </a:lnSpc>
              <a:spcBef>
                <a:spcPts val="0"/>
              </a:spcBef>
              <a:spcAft>
                <a:spcPts val="0"/>
              </a:spcAft>
              <a:buSzPts val="1400"/>
              <a:buNone/>
            </a:pPr>
            <a:fld id="{00000000-1234-1234-1234-123412341234}" type="slidenum">
              <a:rPr lang="en-GB"/>
              <a:t>‹#›</a:t>
            </a:fld>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7" name="Shape 47"/>
        <p:cNvGrpSpPr/>
        <p:nvPr/>
      </p:nvGrpSpPr>
      <p:grpSpPr>
        <a:xfrm>
          <a:off x="0" y="0"/>
          <a:ext cx="0" cy="0"/>
          <a:chOff x="0" y="0"/>
          <a:chExt cx="0" cy="0"/>
        </a:xfrm>
      </p:grpSpPr>
      <p:sp>
        <p:nvSpPr>
          <p:cNvPr id="48" name="Google Shape;48;p3: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49" name="Google Shape;49;p3: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Diapositiva de título">
  <p:cSld name="Diapositiva de título">
    <p:spTree>
      <p:nvGrpSpPr>
        <p:cNvPr id="16" name="Shape 16"/>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VER">
  <p:cSld name="COVER">
    <p:spTree>
      <p:nvGrpSpPr>
        <p:cNvPr id="17" name="Shape 17"/>
        <p:cNvGrpSpPr/>
        <p:nvPr/>
      </p:nvGrpSpPr>
      <p:grpSpPr>
        <a:xfrm>
          <a:off x="0" y="0"/>
          <a:ext cx="0" cy="0"/>
          <a:chOff x="0" y="0"/>
          <a:chExt cx="0" cy="0"/>
        </a:xfrm>
      </p:grpSpPr>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ulua eta edukia" type="obj">
  <p:cSld name="OBJECT">
    <p:spTree>
      <p:nvGrpSpPr>
        <p:cNvPr id="23" name="Shape 23"/>
        <p:cNvGrpSpPr/>
        <p:nvPr/>
      </p:nvGrpSpPr>
      <p:grpSpPr>
        <a:xfrm>
          <a:off x="0" y="0"/>
          <a:ext cx="0" cy="0"/>
          <a:chOff x="0" y="0"/>
          <a:chExt cx="0" cy="0"/>
        </a:xfrm>
      </p:grpSpPr>
      <p:sp>
        <p:nvSpPr>
          <p:cNvPr id="24" name="Google Shape;24;p7"/>
          <p:cNvSpPr txBox="1"/>
          <p:nvPr>
            <p:ph type="title"/>
          </p:nvPr>
        </p:nvSpPr>
        <p:spPr>
          <a:xfrm>
            <a:off x="3534335" y="248584"/>
            <a:ext cx="5814712" cy="75211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rgbClr val="002060"/>
              </a:buClr>
              <a:buSzPts val="2400"/>
              <a:buFont typeface="Arial Black"/>
              <a:buNone/>
              <a:defRPr b="1" sz="2400">
                <a:solidFill>
                  <a:srgbClr val="002060"/>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5" name="Google Shape;25;p7"/>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lvl1pPr indent="-330200" lvl="0" marL="457200" marR="0" rtl="0" algn="l">
              <a:lnSpc>
                <a:spcPct val="90000"/>
              </a:lnSpc>
              <a:spcBef>
                <a:spcPts val="1000"/>
              </a:spcBef>
              <a:spcAft>
                <a:spcPts val="0"/>
              </a:spcAft>
              <a:buClr>
                <a:schemeClr val="dk1"/>
              </a:buClr>
              <a:buSzPts val="1600"/>
              <a:buFont typeface="Arial"/>
              <a:buChar char="•"/>
              <a:defRPr b="0" i="0" sz="1600" u="none" cap="none" strike="noStrike">
                <a:solidFill>
                  <a:schemeClr val="dk1"/>
                </a:solidFill>
                <a:latin typeface="Arial"/>
                <a:ea typeface="Arial"/>
                <a:cs typeface="Arial"/>
                <a:sym typeface="Arial"/>
              </a:defRPr>
            </a:lvl1pPr>
            <a:lvl2pPr indent="-317500" lvl="1" marL="914400" marR="0" rtl="0" algn="l">
              <a:lnSpc>
                <a:spcPct val="90000"/>
              </a:lnSpc>
              <a:spcBef>
                <a:spcPts val="500"/>
              </a:spcBef>
              <a:spcAft>
                <a:spcPts val="0"/>
              </a:spcAft>
              <a:buClr>
                <a:schemeClr val="dk1"/>
              </a:buClr>
              <a:buSzPts val="1400"/>
              <a:buFont typeface="Arial"/>
              <a:buChar char="•"/>
              <a:defRPr b="0" i="0" sz="1400" u="none" cap="none" strike="noStrike">
                <a:solidFill>
                  <a:schemeClr val="dk1"/>
                </a:solidFill>
                <a:latin typeface="Arial"/>
                <a:ea typeface="Arial"/>
                <a:cs typeface="Arial"/>
                <a:sym typeface="Arial"/>
              </a:defRPr>
            </a:lvl2pPr>
            <a:lvl3pPr indent="-304800" lvl="2" marL="1371600" marR="0" rtl="0" algn="l">
              <a:lnSpc>
                <a:spcPct val="90000"/>
              </a:lnSpc>
              <a:spcBef>
                <a:spcPts val="50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3pPr>
            <a:lvl4pPr indent="-298450" lvl="3" marL="1828800" marR="0" rtl="0" algn="l">
              <a:lnSpc>
                <a:spcPct val="90000"/>
              </a:lnSpc>
              <a:spcBef>
                <a:spcPts val="500"/>
              </a:spcBef>
              <a:spcAft>
                <a:spcPts val="0"/>
              </a:spcAft>
              <a:buClr>
                <a:schemeClr val="dk1"/>
              </a:buClr>
              <a:buSzPts val="1100"/>
              <a:buFont typeface="Arial"/>
              <a:buChar char="•"/>
              <a:defRPr b="0" i="0" sz="1100" u="none" cap="none" strike="noStrike">
                <a:solidFill>
                  <a:schemeClr val="dk1"/>
                </a:solidFill>
                <a:latin typeface="Arial"/>
                <a:ea typeface="Arial"/>
                <a:cs typeface="Arial"/>
                <a:sym typeface="Arial"/>
              </a:defRPr>
            </a:lvl4pPr>
            <a:lvl5pPr indent="-298450" lvl="4" marL="2286000" marR="0" rtl="0" algn="l">
              <a:lnSpc>
                <a:spcPct val="90000"/>
              </a:lnSpc>
              <a:spcBef>
                <a:spcPts val="500"/>
              </a:spcBef>
              <a:spcAft>
                <a:spcPts val="0"/>
              </a:spcAft>
              <a:buClr>
                <a:schemeClr val="dk1"/>
              </a:buClr>
              <a:buSzPts val="1100"/>
              <a:buFont typeface="Arial"/>
              <a:buChar char="•"/>
              <a:defRPr b="0" i="0" sz="1100" u="none" cap="none" strike="noStrike">
                <a:solidFill>
                  <a:schemeClr val="dk1"/>
                </a:solidFill>
                <a:latin typeface="Arial"/>
                <a:ea typeface="Arial"/>
                <a:cs typeface="Arial"/>
                <a:sym typeface="Arial"/>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9pPr>
          </a:lstStyle>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p:cSld name="CONTENT">
    <p:spTree>
      <p:nvGrpSpPr>
        <p:cNvPr id="26" name="Shape 26"/>
        <p:cNvGrpSpPr/>
        <p:nvPr/>
      </p:nvGrpSpPr>
      <p:grpSpPr>
        <a:xfrm>
          <a:off x="0" y="0"/>
          <a:ext cx="0" cy="0"/>
          <a:chOff x="0" y="0"/>
          <a:chExt cx="0" cy="0"/>
        </a:xfrm>
      </p:grpSpPr>
      <p:sp>
        <p:nvSpPr>
          <p:cNvPr id="27" name="Google Shape;27;p9"/>
          <p:cNvSpPr txBox="1"/>
          <p:nvPr>
            <p:ph idx="10" type="dt"/>
          </p:nvPr>
        </p:nvSpPr>
        <p:spPr>
          <a:xfrm>
            <a:off x="838200" y="6356350"/>
            <a:ext cx="2743200" cy="365125"/>
          </a:xfrm>
          <a:prstGeom prst="rect">
            <a:avLst/>
          </a:prstGeom>
          <a:noFill/>
          <a:ln>
            <a:noFill/>
          </a:ln>
        </p:spPr>
        <p:txBody>
          <a:bodyPr anchorCtr="0" anchor="t"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9pPr>
          </a:lstStyle>
          <a:p/>
        </p:txBody>
      </p:sp>
      <p:sp>
        <p:nvSpPr>
          <p:cNvPr id="28" name="Google Shape;28;p9"/>
          <p:cNvSpPr txBox="1"/>
          <p:nvPr>
            <p:ph idx="11" type="ftr"/>
          </p:nvPr>
        </p:nvSpPr>
        <p:spPr>
          <a:xfrm>
            <a:off x="4038600" y="6356350"/>
            <a:ext cx="4114800" cy="365125"/>
          </a:xfrm>
          <a:prstGeom prst="rect">
            <a:avLst/>
          </a:prstGeom>
          <a:noFill/>
          <a:ln>
            <a:noFill/>
          </a:ln>
        </p:spPr>
        <p:txBody>
          <a:bodyPr anchorCtr="0" anchor="t"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9pPr>
          </a:lstStyle>
          <a:p/>
        </p:txBody>
      </p:sp>
      <p:sp>
        <p:nvSpPr>
          <p:cNvPr id="29" name="Google Shape;29;p9"/>
          <p:cNvSpPr txBox="1"/>
          <p:nvPr>
            <p:ph idx="12" type="sldNum"/>
          </p:nvPr>
        </p:nvSpPr>
        <p:spPr>
          <a:xfrm>
            <a:off x="8610600" y="6356350"/>
            <a:ext cx="2743200" cy="365125"/>
          </a:xfrm>
          <a:prstGeom prst="rect">
            <a:avLst/>
          </a:prstGeom>
          <a:noFill/>
          <a:ln>
            <a:noFill/>
          </a:ln>
        </p:spPr>
        <p:txBody>
          <a:bodyPr anchorCtr="0" anchor="t" bIns="45700" lIns="91425" spcFirstLastPara="1" rIns="91425" wrap="square" tIns="45700">
            <a:noAutofit/>
          </a:bodyPr>
          <a:lstStyle>
            <a:lvl1pPr indent="0" lvl="0" marL="0" marR="0" rtl="0" algn="l">
              <a:lnSpc>
                <a:spcPct val="100000"/>
              </a:lnSpc>
              <a:spcBef>
                <a:spcPts val="0"/>
              </a:spcBef>
              <a:spcAft>
                <a:spcPts val="0"/>
              </a:spcAft>
              <a:buClr>
                <a:srgbClr val="000000"/>
              </a:buClr>
              <a:buSzPts val="1800"/>
              <a:buFont typeface="Arial"/>
              <a:buNone/>
              <a:defRPr b="0" i="0" sz="1800" u="none" cap="none" strike="noStrike">
                <a:solidFill>
                  <a:schemeClr val="dk1"/>
                </a:solidFill>
                <a:latin typeface="Arial"/>
                <a:ea typeface="Arial"/>
                <a:cs typeface="Arial"/>
                <a:sym typeface="Arial"/>
              </a:defRPr>
            </a:lvl1pPr>
            <a:lvl2pPr indent="0" lvl="1" marL="0" marR="0" rtl="0" algn="l">
              <a:lnSpc>
                <a:spcPct val="100000"/>
              </a:lnSpc>
              <a:spcBef>
                <a:spcPts val="0"/>
              </a:spcBef>
              <a:spcAft>
                <a:spcPts val="0"/>
              </a:spcAft>
              <a:buClr>
                <a:srgbClr val="000000"/>
              </a:buClr>
              <a:buSzPts val="1800"/>
              <a:buFont typeface="Arial"/>
              <a:buNone/>
              <a:defRPr b="0" i="0" sz="1800" u="none" cap="none" strike="noStrike">
                <a:solidFill>
                  <a:schemeClr val="dk1"/>
                </a:solidFill>
                <a:latin typeface="Arial"/>
                <a:ea typeface="Arial"/>
                <a:cs typeface="Arial"/>
                <a:sym typeface="Arial"/>
              </a:defRPr>
            </a:lvl2pPr>
            <a:lvl3pPr indent="0" lvl="2" marL="0" marR="0" rtl="0" algn="l">
              <a:lnSpc>
                <a:spcPct val="100000"/>
              </a:lnSpc>
              <a:spcBef>
                <a:spcPts val="0"/>
              </a:spcBef>
              <a:spcAft>
                <a:spcPts val="0"/>
              </a:spcAft>
              <a:buClr>
                <a:srgbClr val="000000"/>
              </a:buClr>
              <a:buSzPts val="1800"/>
              <a:buFont typeface="Arial"/>
              <a:buNone/>
              <a:defRPr b="0" i="0" sz="1800" u="none" cap="none" strike="noStrike">
                <a:solidFill>
                  <a:schemeClr val="dk1"/>
                </a:solidFill>
                <a:latin typeface="Arial"/>
                <a:ea typeface="Arial"/>
                <a:cs typeface="Arial"/>
                <a:sym typeface="Arial"/>
              </a:defRPr>
            </a:lvl3pPr>
            <a:lvl4pPr indent="0" lvl="3" marL="0" marR="0" rtl="0" algn="l">
              <a:lnSpc>
                <a:spcPct val="100000"/>
              </a:lnSpc>
              <a:spcBef>
                <a:spcPts val="0"/>
              </a:spcBef>
              <a:spcAft>
                <a:spcPts val="0"/>
              </a:spcAft>
              <a:buClr>
                <a:srgbClr val="000000"/>
              </a:buClr>
              <a:buSzPts val="1800"/>
              <a:buFont typeface="Arial"/>
              <a:buNone/>
              <a:defRPr b="0" i="0" sz="1800" u="none" cap="none" strike="noStrike">
                <a:solidFill>
                  <a:schemeClr val="dk1"/>
                </a:solidFill>
                <a:latin typeface="Arial"/>
                <a:ea typeface="Arial"/>
                <a:cs typeface="Arial"/>
                <a:sym typeface="Arial"/>
              </a:defRPr>
            </a:lvl4pPr>
            <a:lvl5pPr indent="0" lvl="4" marL="0" marR="0" rtl="0" algn="l">
              <a:lnSpc>
                <a:spcPct val="100000"/>
              </a:lnSpc>
              <a:spcBef>
                <a:spcPts val="0"/>
              </a:spcBef>
              <a:spcAft>
                <a:spcPts val="0"/>
              </a:spcAft>
              <a:buClr>
                <a:srgbClr val="000000"/>
              </a:buClr>
              <a:buSzPts val="1800"/>
              <a:buFont typeface="Arial"/>
              <a:buNone/>
              <a:defRPr b="0" i="0" sz="1800" u="none" cap="none" strike="noStrike">
                <a:solidFill>
                  <a:schemeClr val="dk1"/>
                </a:solidFill>
                <a:latin typeface="Arial"/>
                <a:ea typeface="Arial"/>
                <a:cs typeface="Arial"/>
                <a:sym typeface="Arial"/>
              </a:defRPr>
            </a:lvl5pPr>
            <a:lvl6pPr indent="0" lvl="5" marL="0" marR="0" rtl="0" algn="l">
              <a:lnSpc>
                <a:spcPct val="100000"/>
              </a:lnSpc>
              <a:spcBef>
                <a:spcPts val="0"/>
              </a:spcBef>
              <a:spcAft>
                <a:spcPts val="0"/>
              </a:spcAft>
              <a:buClr>
                <a:srgbClr val="000000"/>
              </a:buClr>
              <a:buSzPts val="1800"/>
              <a:buFont typeface="Arial"/>
              <a:buNone/>
              <a:defRPr b="0" i="0" sz="1800" u="none" cap="none" strike="noStrike">
                <a:solidFill>
                  <a:schemeClr val="dk1"/>
                </a:solidFill>
                <a:latin typeface="Arial"/>
                <a:ea typeface="Arial"/>
                <a:cs typeface="Arial"/>
                <a:sym typeface="Arial"/>
              </a:defRPr>
            </a:lvl6pPr>
            <a:lvl7pPr indent="0" lvl="6" marL="0" marR="0" rtl="0" algn="l">
              <a:lnSpc>
                <a:spcPct val="100000"/>
              </a:lnSpc>
              <a:spcBef>
                <a:spcPts val="0"/>
              </a:spcBef>
              <a:spcAft>
                <a:spcPts val="0"/>
              </a:spcAft>
              <a:buClr>
                <a:srgbClr val="000000"/>
              </a:buClr>
              <a:buSzPts val="1800"/>
              <a:buFont typeface="Arial"/>
              <a:buNone/>
              <a:defRPr b="0" i="0" sz="1800" u="none" cap="none" strike="noStrike">
                <a:solidFill>
                  <a:schemeClr val="dk1"/>
                </a:solidFill>
                <a:latin typeface="Arial"/>
                <a:ea typeface="Arial"/>
                <a:cs typeface="Arial"/>
                <a:sym typeface="Arial"/>
              </a:defRPr>
            </a:lvl7pPr>
            <a:lvl8pPr indent="0" lvl="7" marL="0" marR="0" rtl="0" algn="l">
              <a:lnSpc>
                <a:spcPct val="100000"/>
              </a:lnSpc>
              <a:spcBef>
                <a:spcPts val="0"/>
              </a:spcBef>
              <a:spcAft>
                <a:spcPts val="0"/>
              </a:spcAft>
              <a:buClr>
                <a:srgbClr val="000000"/>
              </a:buClr>
              <a:buSzPts val="1800"/>
              <a:buFont typeface="Arial"/>
              <a:buNone/>
              <a:defRPr b="0" i="0" sz="1800" u="none" cap="none" strike="noStrike">
                <a:solidFill>
                  <a:schemeClr val="dk1"/>
                </a:solidFill>
                <a:latin typeface="Arial"/>
                <a:ea typeface="Arial"/>
                <a:cs typeface="Arial"/>
                <a:sym typeface="Arial"/>
              </a:defRPr>
            </a:lvl8pPr>
            <a:lvl9pPr indent="0" lvl="8" marL="0" marR="0" rtl="0" algn="l">
              <a:lnSpc>
                <a:spcPct val="100000"/>
              </a:lnSpc>
              <a:spcBef>
                <a:spcPts val="0"/>
              </a:spcBef>
              <a:spcAft>
                <a:spcPts val="0"/>
              </a:spcAft>
              <a:buClr>
                <a:srgbClr val="000000"/>
              </a:buClr>
              <a:buSzPts val="1800"/>
              <a:buFont typeface="Arial"/>
              <a:buNone/>
              <a:defRPr b="0" i="0" sz="1800" u="none" cap="none" strike="noStrike">
                <a:solidFill>
                  <a:schemeClr val="dk1"/>
                </a:solidFill>
                <a:latin typeface="Arial"/>
                <a:ea typeface="Arial"/>
                <a:cs typeface="Arial"/>
                <a:sym typeface="Arial"/>
              </a:defRPr>
            </a:lvl9pPr>
          </a:lstStyle>
          <a:p>
            <a:pPr indent="0" lvl="0" marL="0" rtl="0" algn="l">
              <a:spcBef>
                <a:spcPts val="0"/>
              </a:spcBef>
              <a:spcAft>
                <a:spcPts val="0"/>
              </a:spcAft>
              <a:buNone/>
            </a:pPr>
            <a:fld id="{00000000-1234-1234-1234-123412341234}" type="slidenum">
              <a:rPr lang="en-GB"/>
              <a:t>‹#›</a:t>
            </a:fld>
            <a:endParaRPr/>
          </a:p>
        </p:txBody>
      </p:sp>
      <p:sp>
        <p:nvSpPr>
          <p:cNvPr id="30" name="Google Shape;30;p9"/>
          <p:cNvSpPr txBox="1"/>
          <p:nvPr>
            <p:ph type="title"/>
          </p:nvPr>
        </p:nvSpPr>
        <p:spPr>
          <a:xfrm>
            <a:off x="1183640" y="15979"/>
            <a:ext cx="8102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rgbClr val="222D59"/>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Diapositiva de título">
  <p:cSld name="Diapositiva de título">
    <p:spTree>
      <p:nvGrpSpPr>
        <p:cNvPr id="31" name="Shape 31"/>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image" Target="../media/image7.jpg"/><Relationship Id="rId2" Type="http://schemas.openxmlformats.org/officeDocument/2006/relationships/image" Target="../media/image4.png"/><Relationship Id="rId3" Type="http://schemas.openxmlformats.org/officeDocument/2006/relationships/image" Target="../media/image3.png"/><Relationship Id="rId4" Type="http://schemas.openxmlformats.org/officeDocument/2006/relationships/slideLayout" Target="../slideLayouts/slideLayout1.xml"/><Relationship Id="rId5" Type="http://schemas.openxmlformats.org/officeDocument/2006/relationships/slideLayout" Target="../slideLayouts/slideLayout2.xml"/><Relationship Id="rId6" Type="http://schemas.openxmlformats.org/officeDocument/2006/relationships/theme" Target="../theme/theme2.xml"/></Relationships>
</file>

<file path=ppt/slideMasters/_rels/slideMaster2.xml.rels><?xml version="1.0" encoding="UTF-8" standalone="yes"?><Relationships xmlns="http://schemas.openxmlformats.org/package/2006/relationships"><Relationship Id="rId1" Type="http://schemas.openxmlformats.org/officeDocument/2006/relationships/image" Target="../media/image5.png"/><Relationship Id="rId2" Type="http://schemas.openxmlformats.org/officeDocument/2006/relationships/image" Target="../media/image4.png"/><Relationship Id="rId3" Type="http://schemas.openxmlformats.org/officeDocument/2006/relationships/image" Target="../media/image10.png"/><Relationship Id="rId4" Type="http://schemas.openxmlformats.org/officeDocument/2006/relationships/slideLayout" Target="../slideLayouts/slideLayout3.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9" name="Shape 9"/>
        <p:cNvGrpSpPr/>
        <p:nvPr/>
      </p:nvGrpSpPr>
      <p:grpSpPr>
        <a:xfrm>
          <a:off x="0" y="0"/>
          <a:ext cx="0" cy="0"/>
          <a:chOff x="0" y="0"/>
          <a:chExt cx="0" cy="0"/>
        </a:xfrm>
      </p:grpSpPr>
      <p:pic>
        <p:nvPicPr>
          <p:cNvPr descr="A picture containing text, clipart&#10;&#10;Description automatically generated" id="10" name="Google Shape;10;p4"/>
          <p:cNvPicPr preferRelativeResize="0"/>
          <p:nvPr/>
        </p:nvPicPr>
        <p:blipFill rotWithShape="1">
          <a:blip r:embed="rId1">
            <a:alphaModFix/>
          </a:blip>
          <a:srcRect b="0" l="0" r="0" t="0"/>
          <a:stretch/>
        </p:blipFill>
        <p:spPr>
          <a:xfrm>
            <a:off x="0" y="0"/>
            <a:ext cx="12192000" cy="6858000"/>
          </a:xfrm>
          <a:prstGeom prst="rect">
            <a:avLst/>
          </a:prstGeom>
          <a:noFill/>
          <a:ln>
            <a:noFill/>
          </a:ln>
        </p:spPr>
      </p:pic>
      <p:pic>
        <p:nvPicPr>
          <p:cNvPr descr="Imagen que contiene Logotipo&#10;&#10;Descripción generada automáticamente" id="11" name="Google Shape;11;p4"/>
          <p:cNvPicPr preferRelativeResize="0"/>
          <p:nvPr/>
        </p:nvPicPr>
        <p:blipFill rotWithShape="1">
          <a:blip r:embed="rId2">
            <a:alphaModFix/>
          </a:blip>
          <a:srcRect b="0" l="0" r="0" t="0"/>
          <a:stretch/>
        </p:blipFill>
        <p:spPr>
          <a:xfrm>
            <a:off x="605741" y="317550"/>
            <a:ext cx="4082006" cy="1530752"/>
          </a:xfrm>
          <a:prstGeom prst="rect">
            <a:avLst/>
          </a:prstGeom>
          <a:noFill/>
          <a:ln>
            <a:noFill/>
          </a:ln>
        </p:spPr>
      </p:pic>
      <p:grpSp>
        <p:nvGrpSpPr>
          <p:cNvPr id="12" name="Google Shape;12;p4"/>
          <p:cNvGrpSpPr/>
          <p:nvPr/>
        </p:nvGrpSpPr>
        <p:grpSpPr>
          <a:xfrm>
            <a:off x="179295" y="6057247"/>
            <a:ext cx="1955918" cy="548655"/>
            <a:chOff x="754017" y="3871464"/>
            <a:chExt cx="3958319" cy="1110348"/>
          </a:xfrm>
        </p:grpSpPr>
        <p:sp>
          <p:nvSpPr>
            <p:cNvPr id="13" name="Google Shape;13;p4"/>
            <p:cNvSpPr/>
            <p:nvPr/>
          </p:nvSpPr>
          <p:spPr>
            <a:xfrm>
              <a:off x="827314" y="3987080"/>
              <a:ext cx="3846107" cy="898429"/>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Calibri"/>
                <a:ea typeface="Calibri"/>
                <a:cs typeface="Calibri"/>
                <a:sym typeface="Calibri"/>
              </a:endParaRPr>
            </a:p>
          </p:txBody>
        </p:sp>
        <p:pic>
          <p:nvPicPr>
            <p:cNvPr descr="Graphical user interface, text&#10;&#10;Description automatically generated" id="14" name="Google Shape;14;p4"/>
            <p:cNvPicPr preferRelativeResize="0"/>
            <p:nvPr/>
          </p:nvPicPr>
          <p:blipFill rotWithShape="1">
            <a:blip r:embed="rId3">
              <a:alphaModFix/>
            </a:blip>
            <a:srcRect b="0" l="0" r="0" t="0"/>
            <a:stretch/>
          </p:blipFill>
          <p:spPr>
            <a:xfrm>
              <a:off x="754017" y="3871464"/>
              <a:ext cx="3958319" cy="1110348"/>
            </a:xfrm>
            <a:prstGeom prst="rect">
              <a:avLst/>
            </a:prstGeom>
            <a:noFill/>
            <a:ln>
              <a:noFill/>
            </a:ln>
          </p:spPr>
        </p:pic>
      </p:grpSp>
      <p:sp>
        <p:nvSpPr>
          <p:cNvPr id="15" name="Google Shape;15;p4"/>
          <p:cNvSpPr txBox="1"/>
          <p:nvPr/>
        </p:nvSpPr>
        <p:spPr>
          <a:xfrm>
            <a:off x="2015639" y="5944690"/>
            <a:ext cx="4170007" cy="773767"/>
          </a:xfrm>
          <a:prstGeom prst="rect">
            <a:avLst/>
          </a:prstGeom>
          <a:noFill/>
          <a:ln>
            <a:noFill/>
          </a:ln>
        </p:spPr>
        <p:txBody>
          <a:bodyPr anchorCtr="0" anchor="t" bIns="45700" lIns="91425" spcFirstLastPara="1" rIns="91425" wrap="square" tIns="45700">
            <a:noAutofit/>
          </a:bodyPr>
          <a:lstStyle/>
          <a:p>
            <a:pPr indent="0" lvl="0" marL="0" marR="0" rtl="0" algn="just">
              <a:lnSpc>
                <a:spcPct val="100000"/>
              </a:lnSpc>
              <a:spcBef>
                <a:spcPts val="0"/>
              </a:spcBef>
              <a:spcAft>
                <a:spcPts val="0"/>
              </a:spcAft>
              <a:buClr>
                <a:srgbClr val="000000"/>
              </a:buClr>
              <a:buSzPts val="900"/>
              <a:buFont typeface="Arial"/>
              <a:buNone/>
            </a:pPr>
            <a:r>
              <a:rPr b="0" i="0" lang="en-GB" sz="900" u="none" cap="none" strike="noStrike">
                <a:solidFill>
                  <a:srgbClr val="2A3768"/>
                </a:solidFill>
                <a:latin typeface="Arial"/>
                <a:ea typeface="Arial"/>
                <a:cs typeface="Arial"/>
                <a:sym typeface="Arial"/>
              </a:rPr>
              <a:t>Funded by the European Union. Views and opinions expressed are however those of the author(s) only and do not necessarily reflect those of the European Union or the European Education and Culture Executive Agency (EACEA). Neither the European Union nor EACEA can be held responsible for them.</a:t>
            </a:r>
            <a:endParaRPr b="0" i="0" sz="900" u="none" cap="none" strike="noStrike">
              <a:solidFill>
                <a:srgbClr val="2A3768"/>
              </a:solidFill>
              <a:latin typeface="Arial"/>
              <a:ea typeface="Arial"/>
              <a:cs typeface="Arial"/>
              <a:sym typeface="Arial"/>
            </a:endParaRPr>
          </a:p>
        </p:txBody>
      </p:sp>
    </p:spTree>
  </p:cSld>
  <p:clrMap accent1="accent1" accent2="accent2" accent3="accent3" accent4="accent4" accent5="accent5" accent6="accent6" bg1="lt1" bg2="dk2" tx1="dk1" tx2="lt2" folHlink="folHlink" hlink="hlink"/>
  <p:sldLayoutIdLst>
    <p:sldLayoutId id="2147483649" r:id="rId4"/>
    <p:sldLayoutId id="2147483650" r:id="rId5"/>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18" name="Shape 18"/>
        <p:cNvGrpSpPr/>
        <p:nvPr/>
      </p:nvGrpSpPr>
      <p:grpSpPr>
        <a:xfrm>
          <a:off x="0" y="0"/>
          <a:ext cx="0" cy="0"/>
          <a:chOff x="0" y="0"/>
          <a:chExt cx="0" cy="0"/>
        </a:xfrm>
      </p:grpSpPr>
      <p:sp>
        <p:nvSpPr>
          <p:cNvPr id="19" name="Google Shape;19;p6"/>
          <p:cNvSpPr txBox="1"/>
          <p:nvPr>
            <p:ph type="title"/>
          </p:nvPr>
        </p:nvSpPr>
        <p:spPr>
          <a:xfrm>
            <a:off x="1183640" y="15979"/>
            <a:ext cx="8102600" cy="1325563"/>
          </a:xfrm>
          <a:prstGeom prst="rect">
            <a:avLst/>
          </a:prstGeom>
          <a:noFill/>
          <a:ln>
            <a:noFill/>
          </a:ln>
        </p:spPr>
        <p:txBody>
          <a:bodyPr anchorCtr="0" anchor="ctr" bIns="45700" lIns="91425" spcFirstLastPara="1" rIns="91425" wrap="square" tIns="45700">
            <a:normAutofit/>
          </a:bodyPr>
          <a:lstStyle>
            <a:lvl1pPr lvl="0" marR="0" rtl="0" algn="l">
              <a:lnSpc>
                <a:spcPct val="90000"/>
              </a:lnSpc>
              <a:spcBef>
                <a:spcPts val="0"/>
              </a:spcBef>
              <a:spcAft>
                <a:spcPts val="0"/>
              </a:spcAft>
              <a:buClr>
                <a:srgbClr val="222D59"/>
              </a:buClr>
              <a:buSzPts val="3000"/>
              <a:buFont typeface="Arial Black"/>
              <a:buNone/>
              <a:defRPr b="0" i="0" sz="3000" u="none" cap="none" strike="noStrike">
                <a:solidFill>
                  <a:srgbClr val="222D59"/>
                </a:solidFill>
                <a:latin typeface="Arial Black"/>
                <a:ea typeface="Arial Black"/>
                <a:cs typeface="Arial Black"/>
                <a:sym typeface="Arial Black"/>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9pPr>
          </a:lstStyle>
          <a:p/>
        </p:txBody>
      </p:sp>
      <p:pic>
        <p:nvPicPr>
          <p:cNvPr descr="Icono&#10;&#10;Descripción generada automáticamente" id="20" name="Google Shape;20;p6"/>
          <p:cNvPicPr preferRelativeResize="0"/>
          <p:nvPr/>
        </p:nvPicPr>
        <p:blipFill rotWithShape="1">
          <a:blip r:embed="rId1">
            <a:alphaModFix/>
          </a:blip>
          <a:srcRect b="0" l="0" r="0" t="0"/>
          <a:stretch/>
        </p:blipFill>
        <p:spPr>
          <a:xfrm rot="-5400000">
            <a:off x="13302" y="2677"/>
            <a:ext cx="1080835" cy="1107440"/>
          </a:xfrm>
          <a:prstGeom prst="rect">
            <a:avLst/>
          </a:prstGeom>
          <a:noFill/>
          <a:ln>
            <a:noFill/>
          </a:ln>
        </p:spPr>
      </p:pic>
      <p:pic>
        <p:nvPicPr>
          <p:cNvPr descr="Imagen que contiene Logotipo&#10;&#10;Descripción generada automáticamente" id="21" name="Google Shape;21;p6"/>
          <p:cNvPicPr preferRelativeResize="0"/>
          <p:nvPr/>
        </p:nvPicPr>
        <p:blipFill rotWithShape="1">
          <a:blip r:embed="rId2">
            <a:alphaModFix/>
          </a:blip>
          <a:srcRect b="0" l="0" r="0" t="0"/>
          <a:stretch/>
        </p:blipFill>
        <p:spPr>
          <a:xfrm>
            <a:off x="9539549" y="146812"/>
            <a:ext cx="2332218" cy="874582"/>
          </a:xfrm>
          <a:prstGeom prst="rect">
            <a:avLst/>
          </a:prstGeom>
          <a:noFill/>
          <a:ln>
            <a:noFill/>
          </a:ln>
        </p:spPr>
      </p:pic>
      <p:pic>
        <p:nvPicPr>
          <p:cNvPr id="22" name="Google Shape;22;p6"/>
          <p:cNvPicPr preferRelativeResize="0"/>
          <p:nvPr/>
        </p:nvPicPr>
        <p:blipFill rotWithShape="1">
          <a:blip r:embed="rId3">
            <a:alphaModFix/>
          </a:blip>
          <a:srcRect b="0" l="0" r="0" t="0"/>
          <a:stretch/>
        </p:blipFill>
        <p:spPr>
          <a:xfrm>
            <a:off x="0" y="6395185"/>
            <a:ext cx="12192000" cy="462815"/>
          </a:xfrm>
          <a:prstGeom prst="rect">
            <a:avLst/>
          </a:prstGeom>
          <a:noFill/>
          <a:ln>
            <a:noFill/>
          </a:ln>
        </p:spPr>
      </p:pic>
    </p:spTree>
  </p:cSld>
  <p:clrMap accent1="accent1" accent2="accent2" accent3="accent3" accent4="accent4" accent5="accent5" accent6="accent6" bg1="lt1" bg2="dk2" tx1="dk1" tx2="lt2" folHlink="folHlink" hlink="hlink"/>
  <p:sldLayoutIdLst>
    <p:sldLayoutId id="2147483652" r:id="rId4"/>
    <p:sldLayoutId id="2147483653" r:id="rId5"/>
    <p:sldLayoutId id="2147483654" r:id="rId6"/>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xml"/><Relationship Id="rId3" Type="http://schemas.openxmlformats.org/officeDocument/2006/relationships/image" Target="../media/image9.png"/><Relationship Id="rId4" Type="http://schemas.openxmlformats.org/officeDocument/2006/relationships/hyperlink" Target="https://thingsboard.tknika.eus/dashboard/4b3df3a0-217b-11ef-b82d-172c57c297f6?publicId=a89ce020-b3c3-11eb-b06d-016abe8445bb"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 Id="rId3" Type="http://schemas.openxmlformats.org/officeDocument/2006/relationships/image" Target="../media/image11.png"/><Relationship Id="rId4" Type="http://schemas.openxmlformats.org/officeDocument/2006/relationships/image" Target="../media/image8.png"/><Relationship Id="rId5" Type="http://schemas.openxmlformats.org/officeDocument/2006/relationships/image" Target="../media/image1.png"/><Relationship Id="rId6"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5" name="Shape 35"/>
        <p:cNvGrpSpPr/>
        <p:nvPr/>
      </p:nvGrpSpPr>
      <p:grpSpPr>
        <a:xfrm>
          <a:off x="0" y="0"/>
          <a:ext cx="0" cy="0"/>
          <a:chOff x="0" y="0"/>
          <a:chExt cx="0" cy="0"/>
        </a:xfrm>
      </p:grpSpPr>
      <p:sp>
        <p:nvSpPr>
          <p:cNvPr id="36" name="Google Shape;36;p1"/>
          <p:cNvSpPr txBox="1"/>
          <p:nvPr>
            <p:ph type="ctrTitle"/>
          </p:nvPr>
        </p:nvSpPr>
        <p:spPr>
          <a:xfrm>
            <a:off x="1014713" y="2964404"/>
            <a:ext cx="4712909" cy="570648"/>
          </a:xfrm>
          <a:prstGeom prst="rect">
            <a:avLst/>
          </a:prstGeom>
          <a:noFill/>
          <a:ln>
            <a:noFill/>
          </a:ln>
        </p:spPr>
        <p:txBody>
          <a:bodyPr anchorCtr="0" anchor="t" bIns="45700" lIns="91425" spcFirstLastPara="1" rIns="91425" wrap="square" tIns="45700">
            <a:noAutofit/>
          </a:bodyPr>
          <a:lstStyle/>
          <a:p>
            <a:pPr indent="0" lvl="0" marL="0" marR="0" rtl="0" algn="l">
              <a:lnSpc>
                <a:spcPct val="90000"/>
              </a:lnSpc>
              <a:spcBef>
                <a:spcPts val="0"/>
              </a:spcBef>
              <a:spcAft>
                <a:spcPts val="0"/>
              </a:spcAft>
              <a:buClr>
                <a:srgbClr val="222D59"/>
              </a:buClr>
              <a:buSzPts val="3600"/>
              <a:buFont typeface="Arial Black"/>
              <a:buNone/>
            </a:pPr>
            <a:r>
              <a:rPr b="0" i="0" lang="en-GB" sz="3600" u="none" cap="none" strike="noStrike">
                <a:solidFill>
                  <a:srgbClr val="222D59"/>
                </a:solidFill>
                <a:latin typeface="Arial Black"/>
                <a:ea typeface="Arial Black"/>
                <a:cs typeface="Arial Black"/>
                <a:sym typeface="Arial Black"/>
              </a:rPr>
              <a:t>ARIKETA. </a:t>
            </a:r>
            <a:r>
              <a:rPr lang="en-GB" sz="3600">
                <a:solidFill>
                  <a:srgbClr val="222D59"/>
                </a:solidFill>
                <a:latin typeface="Arial Black"/>
                <a:ea typeface="Arial Black"/>
                <a:cs typeface="Arial Black"/>
                <a:sym typeface="Arial Black"/>
              </a:rPr>
              <a:t>DASHBOARD PUBLIKOA</a:t>
            </a:r>
            <a:endParaRPr b="0" i="0" sz="3600" u="none" cap="none" strike="noStrike">
              <a:solidFill>
                <a:srgbClr val="222D59"/>
              </a:solidFill>
              <a:latin typeface="Arial Black"/>
              <a:ea typeface="Arial Black"/>
              <a:cs typeface="Arial Black"/>
              <a:sym typeface="Arial Black"/>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1" name="Shape 41"/>
        <p:cNvGrpSpPr/>
        <p:nvPr/>
      </p:nvGrpSpPr>
      <p:grpSpPr>
        <a:xfrm>
          <a:off x="0" y="0"/>
          <a:ext cx="0" cy="0"/>
          <a:chOff x="0" y="0"/>
          <a:chExt cx="0" cy="0"/>
        </a:xfrm>
      </p:grpSpPr>
      <p:sp>
        <p:nvSpPr>
          <p:cNvPr id="42" name="Google Shape;42;p2"/>
          <p:cNvSpPr txBox="1"/>
          <p:nvPr>
            <p:ph type="title"/>
          </p:nvPr>
        </p:nvSpPr>
        <p:spPr>
          <a:xfrm>
            <a:off x="1236361" y="139312"/>
            <a:ext cx="7693768" cy="752113"/>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rgbClr val="002060"/>
              </a:buClr>
              <a:buSzPts val="2400"/>
              <a:buFont typeface="Arial Black"/>
              <a:buNone/>
            </a:pPr>
            <a:r>
              <a:rPr lang="en-GB"/>
              <a:t>ARIKETA. DASHBOARD PUBLIKOA. </a:t>
            </a:r>
            <a:endParaRPr/>
          </a:p>
        </p:txBody>
      </p:sp>
      <p:sp>
        <p:nvSpPr>
          <p:cNvPr id="43" name="Google Shape;43;p2"/>
          <p:cNvSpPr/>
          <p:nvPr/>
        </p:nvSpPr>
        <p:spPr>
          <a:xfrm>
            <a:off x="5349577" y="6494279"/>
            <a:ext cx="2073687" cy="369332"/>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1800"/>
              <a:buFont typeface="Arial"/>
              <a:buNone/>
            </a:pPr>
            <a:r>
              <a:rPr b="1" i="0" lang="en-GB" sz="1800" u="none" cap="none" strike="noStrike">
                <a:solidFill>
                  <a:srgbClr val="13284B"/>
                </a:solidFill>
                <a:latin typeface="Roboto"/>
                <a:ea typeface="Roboto"/>
                <a:cs typeface="Roboto"/>
                <a:sym typeface="Roboto"/>
              </a:rPr>
              <a:t>#LCAMP_EU</a:t>
            </a:r>
            <a:endParaRPr b="1" i="0" sz="1800" u="none" cap="none" strike="noStrike">
              <a:solidFill>
                <a:schemeClr val="dk1"/>
              </a:solidFill>
              <a:latin typeface="Roboto"/>
              <a:ea typeface="Roboto"/>
              <a:cs typeface="Roboto"/>
              <a:sym typeface="Roboto"/>
            </a:endParaRPr>
          </a:p>
        </p:txBody>
      </p:sp>
      <p:sp>
        <p:nvSpPr>
          <p:cNvPr id="44" name="Google Shape;44;p2"/>
          <p:cNvSpPr txBox="1"/>
          <p:nvPr/>
        </p:nvSpPr>
        <p:spPr>
          <a:xfrm>
            <a:off x="315800" y="827375"/>
            <a:ext cx="10521000" cy="2411400"/>
          </a:xfrm>
          <a:prstGeom prst="rect">
            <a:avLst/>
          </a:prstGeom>
          <a:noFill/>
          <a:ln>
            <a:noFill/>
          </a:ln>
        </p:spPr>
        <p:txBody>
          <a:bodyPr anchorCtr="0" anchor="ctr" bIns="91425" lIns="91425" spcFirstLastPara="1" rIns="91425" wrap="square" tIns="91425">
            <a:noAutofit/>
          </a:bodyPr>
          <a:lstStyle/>
          <a:p>
            <a:pPr indent="457200" lvl="0" marL="0" rtl="0" algn="just">
              <a:lnSpc>
                <a:spcPct val="150000"/>
              </a:lnSpc>
              <a:spcBef>
                <a:spcPts val="0"/>
              </a:spcBef>
              <a:spcAft>
                <a:spcPts val="0"/>
              </a:spcAft>
              <a:buNone/>
            </a:pPr>
            <a:r>
              <a:rPr lang="en-GB" sz="1500">
                <a:latin typeface="Calibri"/>
                <a:ea typeface="Calibri"/>
                <a:cs typeface="Calibri"/>
                <a:sym typeface="Calibri"/>
              </a:rPr>
              <a:t>Tknikatik zerbitzatzen dizuegun tailerraren datuak jaso eta Dashboard bat osatu beraiekin.</a:t>
            </a:r>
            <a:endParaRPr sz="1500">
              <a:latin typeface="Calibri"/>
              <a:ea typeface="Calibri"/>
              <a:cs typeface="Calibri"/>
              <a:sym typeface="Calibri"/>
            </a:endParaRPr>
          </a:p>
          <a:p>
            <a:pPr indent="0" lvl="0" marL="0" rtl="0" algn="just">
              <a:lnSpc>
                <a:spcPct val="150000"/>
              </a:lnSpc>
              <a:spcBef>
                <a:spcPts val="0"/>
              </a:spcBef>
              <a:spcAft>
                <a:spcPts val="0"/>
              </a:spcAft>
              <a:buNone/>
            </a:pPr>
            <a:r>
              <a:t/>
            </a:r>
            <a:endParaRPr sz="1500">
              <a:latin typeface="Calibri"/>
              <a:ea typeface="Calibri"/>
              <a:cs typeface="Calibri"/>
              <a:sym typeface="Calibri"/>
            </a:endParaRPr>
          </a:p>
          <a:p>
            <a:pPr indent="0" lvl="0" marL="0" rtl="0" algn="just">
              <a:lnSpc>
                <a:spcPct val="150000"/>
              </a:lnSpc>
              <a:spcBef>
                <a:spcPts val="0"/>
              </a:spcBef>
              <a:spcAft>
                <a:spcPts val="0"/>
              </a:spcAft>
              <a:buNone/>
            </a:pPr>
            <a:r>
              <a:rPr lang="en-GB" sz="1500">
                <a:latin typeface="Calibri"/>
                <a:ea typeface="Calibri"/>
                <a:cs typeface="Calibri"/>
                <a:sym typeface="Calibri"/>
              </a:rPr>
              <a:t>	Ondoren Dashboard honen esteka publikoa sortu eta hemen partekatu.</a:t>
            </a:r>
            <a:endParaRPr sz="1500">
              <a:latin typeface="Calibri"/>
              <a:ea typeface="Calibri"/>
              <a:cs typeface="Calibri"/>
              <a:sym typeface="Calibri"/>
            </a:endParaRPr>
          </a:p>
        </p:txBody>
      </p:sp>
      <p:pic>
        <p:nvPicPr>
          <p:cNvPr id="45" name="Google Shape;45;p2"/>
          <p:cNvPicPr preferRelativeResize="0"/>
          <p:nvPr/>
        </p:nvPicPr>
        <p:blipFill>
          <a:blip r:embed="rId3">
            <a:alphaModFix/>
          </a:blip>
          <a:stretch>
            <a:fillRect/>
          </a:stretch>
        </p:blipFill>
        <p:spPr>
          <a:xfrm>
            <a:off x="1748575" y="2708625"/>
            <a:ext cx="4842701" cy="2411353"/>
          </a:xfrm>
          <a:prstGeom prst="rect">
            <a:avLst/>
          </a:prstGeom>
          <a:noFill/>
          <a:ln>
            <a:noFill/>
          </a:ln>
        </p:spPr>
      </p:pic>
      <p:sp>
        <p:nvSpPr>
          <p:cNvPr id="46" name="Google Shape;46;p2"/>
          <p:cNvSpPr txBox="1"/>
          <p:nvPr/>
        </p:nvSpPr>
        <p:spPr>
          <a:xfrm>
            <a:off x="701075" y="5483250"/>
            <a:ext cx="10223700" cy="369300"/>
          </a:xfrm>
          <a:prstGeom prst="rect">
            <a:avLst/>
          </a:prstGeom>
          <a:noFill/>
          <a:ln>
            <a:noFill/>
          </a:ln>
        </p:spPr>
        <p:txBody>
          <a:bodyPr anchorCtr="0" anchor="t" bIns="91425" lIns="91425" spcFirstLastPara="1" rIns="91425" wrap="square" tIns="91425">
            <a:spAutoFit/>
          </a:bodyPr>
          <a:lstStyle/>
          <a:p>
            <a:pPr indent="0" lvl="0" marL="0" rtl="0" algn="l">
              <a:lnSpc>
                <a:spcPct val="150000"/>
              </a:lnSpc>
              <a:spcBef>
                <a:spcPts val="0"/>
              </a:spcBef>
              <a:spcAft>
                <a:spcPts val="1000"/>
              </a:spcAft>
              <a:buNone/>
            </a:pPr>
            <a:r>
              <a:rPr lang="en-GB" sz="1200" u="sng">
                <a:solidFill>
                  <a:srgbClr val="1155CC"/>
                </a:solidFill>
                <a:latin typeface="Source Sans Pro"/>
                <a:ea typeface="Source Sans Pro"/>
                <a:cs typeface="Source Sans Pro"/>
                <a:sym typeface="Source Sans Pro"/>
                <a:hlinkClick r:id="rId4">
                  <a:extLst>
                    <a:ext uri="{A12FA001-AC4F-418D-AE19-62706E023703}">
                      <ahyp:hlinkClr val="tx"/>
                    </a:ext>
                  </a:extLst>
                </a:hlinkClick>
              </a:rPr>
              <a:t>https://thingsboard.tknika.eus/dashboard/4b3df3a0-217b-11ef-b82d-172c57c297f6?publicId=a89ce020-b3c3-11eb-b06d-016abe8445bb</a:t>
            </a:r>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0" name="Shape 50"/>
        <p:cNvGrpSpPr/>
        <p:nvPr/>
      </p:nvGrpSpPr>
      <p:grpSpPr>
        <a:xfrm>
          <a:off x="0" y="0"/>
          <a:ext cx="0" cy="0"/>
          <a:chOff x="0" y="0"/>
          <a:chExt cx="0" cy="0"/>
        </a:xfrm>
      </p:grpSpPr>
      <p:pic>
        <p:nvPicPr>
          <p:cNvPr descr="Icon&#10;&#10;Description automatically generated" id="51" name="Google Shape;51;p3"/>
          <p:cNvPicPr preferRelativeResize="0"/>
          <p:nvPr/>
        </p:nvPicPr>
        <p:blipFill rotWithShape="1">
          <a:blip r:embed="rId3">
            <a:alphaModFix/>
          </a:blip>
          <a:srcRect b="15741" l="12589" r="15262" t="15276"/>
          <a:stretch/>
        </p:blipFill>
        <p:spPr>
          <a:xfrm>
            <a:off x="803107" y="4798637"/>
            <a:ext cx="467472" cy="446937"/>
          </a:xfrm>
          <a:prstGeom prst="rect">
            <a:avLst/>
          </a:prstGeom>
          <a:noFill/>
          <a:ln>
            <a:noFill/>
          </a:ln>
        </p:spPr>
      </p:pic>
      <p:pic>
        <p:nvPicPr>
          <p:cNvPr descr="Icon&#10;&#10;Description automatically generated" id="52" name="Google Shape;52;p3"/>
          <p:cNvPicPr preferRelativeResize="0"/>
          <p:nvPr/>
        </p:nvPicPr>
        <p:blipFill rotWithShape="1">
          <a:blip r:embed="rId4">
            <a:alphaModFix/>
          </a:blip>
          <a:srcRect b="14522" l="14710" r="11903" t="12668"/>
          <a:stretch/>
        </p:blipFill>
        <p:spPr>
          <a:xfrm>
            <a:off x="5130665" y="4702639"/>
            <a:ext cx="516714" cy="512670"/>
          </a:xfrm>
          <a:prstGeom prst="rect">
            <a:avLst/>
          </a:prstGeom>
          <a:noFill/>
          <a:ln>
            <a:noFill/>
          </a:ln>
        </p:spPr>
      </p:pic>
      <p:sp>
        <p:nvSpPr>
          <p:cNvPr id="53" name="Google Shape;53;p3"/>
          <p:cNvSpPr/>
          <p:nvPr/>
        </p:nvSpPr>
        <p:spPr>
          <a:xfrm>
            <a:off x="784272" y="3028890"/>
            <a:ext cx="2073687" cy="400110"/>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2000"/>
              <a:buFont typeface="Arial"/>
              <a:buNone/>
            </a:pPr>
            <a:r>
              <a:rPr b="1" i="0" lang="en-GB" sz="2000" u="none" cap="none" strike="noStrike">
                <a:solidFill>
                  <a:srgbClr val="13284B"/>
                </a:solidFill>
                <a:latin typeface="Roboto"/>
                <a:ea typeface="Roboto"/>
                <a:cs typeface="Roboto"/>
                <a:sym typeface="Roboto"/>
              </a:rPr>
              <a:t>#LCAMP_EU</a:t>
            </a:r>
            <a:endParaRPr b="1" i="0" sz="2000" u="none" cap="none" strike="noStrike">
              <a:solidFill>
                <a:schemeClr val="dk1"/>
              </a:solidFill>
              <a:latin typeface="Roboto"/>
              <a:ea typeface="Roboto"/>
              <a:cs typeface="Roboto"/>
              <a:sym typeface="Roboto"/>
            </a:endParaRPr>
          </a:p>
        </p:txBody>
      </p:sp>
      <p:sp>
        <p:nvSpPr>
          <p:cNvPr id="54" name="Google Shape;54;p3"/>
          <p:cNvSpPr/>
          <p:nvPr/>
        </p:nvSpPr>
        <p:spPr>
          <a:xfrm>
            <a:off x="0" y="5311214"/>
            <a:ext cx="2073687" cy="338554"/>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1600"/>
              <a:buFont typeface="Arial"/>
              <a:buNone/>
            </a:pPr>
            <a:r>
              <a:rPr b="0" i="0" lang="en-GB" sz="1600" u="none" cap="none" strike="noStrike">
                <a:solidFill>
                  <a:srgbClr val="57B9DF"/>
                </a:solidFill>
                <a:latin typeface="Roboto"/>
                <a:ea typeface="Roboto"/>
                <a:cs typeface="Roboto"/>
                <a:sym typeface="Roboto"/>
              </a:rPr>
              <a:t>www.lcamp.eu</a:t>
            </a:r>
            <a:endParaRPr b="0" i="0" sz="1400" u="none" cap="none" strike="noStrike">
              <a:solidFill>
                <a:srgbClr val="000000"/>
              </a:solidFill>
              <a:latin typeface="Arial"/>
              <a:ea typeface="Arial"/>
              <a:cs typeface="Arial"/>
              <a:sym typeface="Arial"/>
            </a:endParaRPr>
          </a:p>
        </p:txBody>
      </p:sp>
      <p:sp>
        <p:nvSpPr>
          <p:cNvPr id="55" name="Google Shape;55;p3"/>
          <p:cNvSpPr/>
          <p:nvPr/>
        </p:nvSpPr>
        <p:spPr>
          <a:xfrm>
            <a:off x="1894483" y="5311214"/>
            <a:ext cx="2073687" cy="338554"/>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1600"/>
              <a:buFont typeface="Arial"/>
              <a:buNone/>
            </a:pPr>
            <a:r>
              <a:rPr b="0" i="0" lang="en-GB" sz="1600" u="none" cap="none" strike="noStrike">
                <a:solidFill>
                  <a:srgbClr val="57B9DF"/>
                </a:solidFill>
                <a:latin typeface="Roboto"/>
                <a:ea typeface="Roboto"/>
                <a:cs typeface="Roboto"/>
                <a:sym typeface="Roboto"/>
              </a:rPr>
              <a:t>@LCAMP_EU</a:t>
            </a:r>
            <a:endParaRPr b="0" i="0" sz="1400" u="none" cap="none" strike="noStrike">
              <a:solidFill>
                <a:srgbClr val="000000"/>
              </a:solidFill>
              <a:latin typeface="Arial"/>
              <a:ea typeface="Arial"/>
              <a:cs typeface="Arial"/>
              <a:sym typeface="Arial"/>
            </a:endParaRPr>
          </a:p>
        </p:txBody>
      </p:sp>
      <p:sp>
        <p:nvSpPr>
          <p:cNvPr id="56" name="Google Shape;56;p3"/>
          <p:cNvSpPr/>
          <p:nvPr/>
        </p:nvSpPr>
        <p:spPr>
          <a:xfrm>
            <a:off x="3968170" y="5308072"/>
            <a:ext cx="2841704" cy="646331"/>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1200"/>
              <a:buFont typeface="Arial"/>
              <a:buNone/>
            </a:pPr>
            <a:r>
              <a:rPr b="0" i="0" lang="en-GB" sz="1200" u="none" cap="none" strike="noStrike">
                <a:solidFill>
                  <a:srgbClr val="57B9DF"/>
                </a:solidFill>
                <a:latin typeface="Roboto"/>
                <a:ea typeface="Roboto"/>
                <a:cs typeface="Roboto"/>
                <a:sym typeface="Roboto"/>
              </a:rPr>
              <a:t>LCAMP</a:t>
            </a:r>
            <a:br>
              <a:rPr b="0" i="0" lang="en-GB" sz="1200" u="none" cap="none" strike="noStrike">
                <a:solidFill>
                  <a:srgbClr val="57B9DF"/>
                </a:solidFill>
                <a:latin typeface="Roboto"/>
                <a:ea typeface="Roboto"/>
                <a:cs typeface="Roboto"/>
                <a:sym typeface="Roboto"/>
              </a:rPr>
            </a:br>
            <a:r>
              <a:rPr b="0" i="0" lang="en-GB" sz="1200" u="none" cap="none" strike="noStrike">
                <a:solidFill>
                  <a:srgbClr val="57B9DF"/>
                </a:solidFill>
                <a:latin typeface="Roboto"/>
                <a:ea typeface="Roboto"/>
                <a:cs typeface="Roboto"/>
                <a:sym typeface="Roboto"/>
              </a:rPr>
              <a:t>Learner Centric Advanced Manufacturing Platform for CoVEs</a:t>
            </a:r>
            <a:endParaRPr b="0" i="0" sz="1200" u="none" cap="none" strike="noStrike">
              <a:solidFill>
                <a:srgbClr val="57B9DF"/>
              </a:solidFill>
              <a:latin typeface="Roboto"/>
              <a:ea typeface="Roboto"/>
              <a:cs typeface="Roboto"/>
              <a:sym typeface="Roboto"/>
            </a:endParaRPr>
          </a:p>
        </p:txBody>
      </p:sp>
      <p:pic>
        <p:nvPicPr>
          <p:cNvPr descr="A white x in a black background&#10;&#10;Description automatically generated" id="57" name="Google Shape;57;p3"/>
          <p:cNvPicPr preferRelativeResize="0"/>
          <p:nvPr/>
        </p:nvPicPr>
        <p:blipFill rotWithShape="1">
          <a:blip r:embed="rId5">
            <a:alphaModFix/>
          </a:blip>
          <a:srcRect b="10855" l="23471" r="23100" t="13713"/>
          <a:stretch/>
        </p:blipFill>
        <p:spPr>
          <a:xfrm>
            <a:off x="2697618" y="4785341"/>
            <a:ext cx="454127" cy="468318"/>
          </a:xfrm>
          <a:prstGeom prst="rect">
            <a:avLst/>
          </a:prstGeom>
          <a:noFill/>
          <a:ln>
            <a:noFill/>
          </a:ln>
        </p:spPr>
      </p:pic>
      <p:pic>
        <p:nvPicPr>
          <p:cNvPr descr="Email outline" id="58" name="Google Shape;58;p3"/>
          <p:cNvPicPr preferRelativeResize="0"/>
          <p:nvPr/>
        </p:nvPicPr>
        <p:blipFill rotWithShape="1">
          <a:blip r:embed="rId6">
            <a:alphaModFix/>
          </a:blip>
          <a:srcRect b="0" l="0" r="0" t="0"/>
          <a:stretch/>
        </p:blipFill>
        <p:spPr>
          <a:xfrm>
            <a:off x="1043637" y="3421983"/>
            <a:ext cx="622663" cy="622663"/>
          </a:xfrm>
          <a:prstGeom prst="rect">
            <a:avLst/>
          </a:prstGeom>
          <a:noFill/>
          <a:ln>
            <a:noFill/>
          </a:ln>
        </p:spPr>
      </p:pic>
      <p:sp>
        <p:nvSpPr>
          <p:cNvPr id="59" name="Google Shape;59;p3"/>
          <p:cNvSpPr/>
          <p:nvPr/>
        </p:nvSpPr>
        <p:spPr>
          <a:xfrm>
            <a:off x="1354968" y="3569635"/>
            <a:ext cx="2073687" cy="338554"/>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1600"/>
              <a:buFont typeface="Arial"/>
              <a:buNone/>
            </a:pPr>
            <a:r>
              <a:rPr b="0" i="0" lang="en-GB" sz="1600" u="none" cap="none" strike="noStrike">
                <a:solidFill>
                  <a:srgbClr val="57B9DF"/>
                </a:solidFill>
                <a:latin typeface="Roboto"/>
                <a:ea typeface="Roboto"/>
                <a:cs typeface="Roboto"/>
                <a:sym typeface="Roboto"/>
              </a:rPr>
              <a:t>info@lcamp.eu</a:t>
            </a:r>
            <a:endParaRPr b="0" i="0" sz="1400" u="none" cap="none" strike="noStrike">
              <a:solidFill>
                <a:srgbClr val="000000"/>
              </a:solidFill>
              <a:latin typeface="Arial"/>
              <a:ea typeface="Arial"/>
              <a:cs typeface="Arial"/>
              <a:sym typeface="Arial"/>
            </a:endParaRPr>
          </a:p>
        </p:txBody>
      </p:sp>
    </p:spTree>
  </p:cSld>
  <p:clrMapOvr>
    <a:masterClrMapping/>
  </p:clrMapOvr>
</p:sld>
</file>

<file path=ppt/theme/theme1.xml><?xml version="1.0" encoding="utf-8"?>
<a:theme xmlns:a="http://schemas.openxmlformats.org/drawingml/2006/main" xmlns:r="http://schemas.openxmlformats.org/officeDocument/2006/relationships" name="CONTENT">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COVER">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3.xml><?xml version="1.0" encoding="utf-8"?>
<a:theme xmlns:a="http://schemas.openxmlformats.org/drawingml/2006/main" xmlns:r="http://schemas.openxmlformats.org/officeDocument/2006/relationships" name="Tema de Offic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o" ma:contentTypeID="0x010100B026C5034DEF31469D687DC74110F0C4" ma:contentTypeVersion="18" ma:contentTypeDescription="Crear nuevo documento." ma:contentTypeScope="" ma:versionID="76f5c0324a1dd667b65e6f767c58d39e">
  <xsd:schema xmlns:xsd="http://www.w3.org/2001/XMLSchema" xmlns:xs="http://www.w3.org/2001/XMLSchema" xmlns:p="http://schemas.microsoft.com/office/2006/metadata/properties" xmlns:ns2="fab0e02d-7b70-4413-b572-d44f1292ffc6" xmlns:ns3="328b14d6-6e2c-4870-bd3d-20a4f0e49c9e" targetNamespace="http://schemas.microsoft.com/office/2006/metadata/properties" ma:root="true" ma:fieldsID="3fc5b34351196944d8ebb526917e9c88" ns2:_="" ns3:_="">
    <xsd:import namespace="fab0e02d-7b70-4413-b572-d44f1292ffc6"/>
    <xsd:import namespace="328b14d6-6e2c-4870-bd3d-20a4f0e49c9e"/>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lcf76f155ced4ddcb4097134ff3c332f" minOccurs="0"/>
                <xsd:element ref="ns3:TaxCatchAll" minOccurs="0"/>
                <xsd:element ref="ns2:MediaServiceGenerationTime" minOccurs="0"/>
                <xsd:element ref="ns2:MediaServiceEventHashCode" minOccurs="0"/>
                <xsd:element ref="ns2:MediaServiceOCR" minOccurs="0"/>
                <xsd:element ref="ns2:MediaServiceDateTaken" minOccurs="0"/>
                <xsd:element ref="ns2:MediaLengthInSeconds" minOccurs="0"/>
                <xsd:element ref="ns2:MediaServiceLocation" minOccurs="0"/>
                <xsd:element ref="ns3:SharedWithUsers" minOccurs="0"/>
                <xsd:element ref="ns3:SharedWithDetails" minOccurs="0"/>
                <xsd:element ref="ns2:MediaServiceObjectDetectorVersions" minOccurs="0"/>
                <xsd:element ref="ns2:MediaServiceSearchProperties"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ab0e02d-7b70-4413-b572-d44f1292ffc6"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lcf76f155ced4ddcb4097134ff3c332f" ma:index="13" nillable="true" ma:taxonomy="true" ma:internalName="lcf76f155ced4ddcb4097134ff3c332f" ma:taxonomyFieldName="MediaServiceImageTags" ma:displayName="Etiquetas de imagen" ma:readOnly="false" ma:fieldId="{5cf76f15-5ced-4ddc-b409-7134ff3c332f}" ma:taxonomyMulti="true" ma:sspId="18748ed3-a044-4069-afca-14a5a74919a6" ma:termSetId="09814cd3-568e-fe90-9814-8d621ff8fb84" ma:anchorId="fba54fb3-c3e1-fe81-a776-ca4b69148c4d" ma:open="true" ma:isKeyword="false">
      <xsd:complexType>
        <xsd:sequence>
          <xsd:element ref="pc:Terms" minOccurs="0" maxOccurs="1"/>
        </xsd:sequence>
      </xsd:complex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element name="MediaServiceDateTaken" ma:index="18" nillable="true" ma:displayName="MediaServiceDateTaken" ma:hidden="true" ma:internalName="MediaServiceDateTaken" ma:readOnly="true">
      <xsd:simpleType>
        <xsd:restriction base="dms:Text"/>
      </xsd:simpleType>
    </xsd:element>
    <xsd:element name="MediaLengthInSeconds" ma:index="19" nillable="true" ma:displayName="MediaLengthInSeconds" ma:hidden="true" ma:internalName="MediaLengthInSeconds" ma:readOnly="true">
      <xsd:simpleType>
        <xsd:restriction base="dms:Unknown"/>
      </xsd:simpleType>
    </xsd:element>
    <xsd:element name="MediaServiceLocation" ma:index="20" nillable="true" ma:displayName="Location" ma:internalName="MediaServiceLocation" ma:readOnly="true">
      <xsd:simpleType>
        <xsd:restriction base="dms:Text"/>
      </xsd:simpleType>
    </xsd:element>
    <xsd:element name="MediaServiceObjectDetectorVersions" ma:index="23" nillable="true" ma:displayName="MediaServiceObjectDetectorVersions" ma:hidden="true" ma:indexed="true" ma:internalName="MediaServiceObjectDetectorVersions" ma:readOnly="true">
      <xsd:simpleType>
        <xsd:restriction base="dms:Text"/>
      </xsd:simpleType>
    </xsd:element>
    <xsd:element name="MediaServiceSearchProperties" ma:index="24" nillable="true" ma:displayName="MediaServiceSearchProperties" ma:hidden="true" ma:internalName="MediaServiceSearchProperties" ma:readOnly="true">
      <xsd:simpleType>
        <xsd:restriction base="dms:Note"/>
      </xsd:simpleType>
    </xsd:element>
    <xsd:element name="MediaServiceBillingMetadata" ma:index="25"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328b14d6-6e2c-4870-bd3d-20a4f0e49c9e" elementFormDefault="qualified">
    <xsd:import namespace="http://schemas.microsoft.com/office/2006/documentManagement/types"/>
    <xsd:import namespace="http://schemas.microsoft.com/office/infopath/2007/PartnerControls"/>
    <xsd:element name="TaxCatchAll" ma:index="14" nillable="true" ma:displayName="Taxonomy Catch All Column" ma:hidden="true" ma:list="{d484c96b-0302-40db-b824-a3a76ee72efe}" ma:internalName="TaxCatchAll" ma:showField="CatchAllData" ma:web="328b14d6-6e2c-4870-bd3d-20a4f0e49c9e">
      <xsd:complexType>
        <xsd:complexContent>
          <xsd:extension base="dms:MultiChoiceLookup">
            <xsd:sequence>
              <xsd:element name="Value" type="dms:Lookup" maxOccurs="unbounded" minOccurs="0" nillable="true"/>
            </xsd:sequence>
          </xsd:extension>
        </xsd:complexContent>
      </xsd:complexType>
    </xsd:element>
    <xsd:element name="SharedWithUsers" ma:index="21" nillable="true" ma:displayName="Compartido c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2" nillable="true" ma:displayName="Detalles de uso compartido"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ipo de contenido"/>
        <xsd:element ref="dc:title" minOccurs="0" maxOccurs="1" ma:index="4" ma:displayName="Título"/>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fab0e02d-7b70-4413-b572-d44f1292ffc6">
      <Terms xmlns="http://schemas.microsoft.com/office/infopath/2007/PartnerControls"/>
    </lcf76f155ced4ddcb4097134ff3c332f>
    <TaxCatchAll xmlns="328b14d6-6e2c-4870-bd3d-20a4f0e49c9e" xsi:nil="true"/>
  </documentManagement>
</p:properties>
</file>

<file path=customXml/itemProps1.xml><?xml version="1.0" encoding="utf-8"?>
<ds:datastoreItem xmlns:ds="http://schemas.openxmlformats.org/officeDocument/2006/customXml" ds:itemID="{8A5AEC84-CE5A-494E-A0C8-541461BBEC54}"/>
</file>

<file path=customXml/itemProps2.xml><?xml version="1.0" encoding="utf-8"?>
<ds:datastoreItem xmlns:ds="http://schemas.openxmlformats.org/officeDocument/2006/customXml" ds:itemID="{109D42BF-0DD8-4216-B98A-3AE4006FD8F5}"/>
</file>

<file path=customXml/itemProps3.xml><?xml version="1.0" encoding="utf-8"?>
<ds:datastoreItem xmlns:ds="http://schemas.openxmlformats.org/officeDocument/2006/customXml" ds:itemID="{4F78D009-1AEC-43C7-A0C8-54093E9A9792}"/>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Elena Gonzalez Larrañaga</dc:creator>
  <dcterms:created xsi:type="dcterms:W3CDTF">2022-08-31T20:39:04Z</dcterms:creat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0x010100B026C5034DEF31469D687DC74110F0C4</vt:lpwstr>
  </property>
  <property fmtid="{D5CDD505-2E9C-101B-9397-08002B2CF9AE}" pid="3" name="MediaServiceImageTags">
    <vt:lpwstr/>
  </property>
</Properties>
</file>