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docProps/custom.xml" ContentType="application/vnd.openxmlformats-officedocument.custom-properties+xml"/>
  <Override PartName="/docProps/core.xml" ContentType="application/vnd.openxmlformats-package.core-properties+xml"/>
  <Override PartName="/ppt/presentation.xml" ContentType="application/vnd.openxmlformats-officedocument.presentationml.presentation.main+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 id="2147483651" r:id="rId4"/>
    <p:sldMasterId id="2147483655" r:id="rId5"/>
    <p:sldMasterId id="2147483658" r:id="rId6"/>
  </p:sldMasterIdLst>
  <p:notesMasterIdLst>
    <p:notesMasterId r:id="rId7"/>
  </p:notesMasterIdLst>
  <p:sldIdLst>
    <p:sldId id="256" r:id="rId8"/>
    <p:sldId id="257" r:id="rId9"/>
    <p:sldId id="258" r:id="rId10"/>
    <p:sldId id="259" r:id="rId11"/>
    <p:sldId id="260" r:id="rId12"/>
  </p:sldIdLst>
  <p:sldSz cy="6858000" cx="12192000"/>
  <p:notesSz cx="6858000" cy="9144000"/>
  <p:embeddedFontLst>
    <p:embeddedFont>
      <p:font typeface="Roboto"/>
      <p:regular r:id="rId13"/>
      <p:bold r:id="rId14"/>
      <p:italic r:id="rId15"/>
      <p:boldItalic r:id="rId16"/>
    </p:embeddedFont>
    <p:embeddedFont>
      <p:font typeface="Arial Black"/>
      <p:regular r:id="rId1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18" roundtripDataSignature="AMtx7mikDr/F3atEk2b3t3pqq+MxfgmrT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3" Type="http://schemas.openxmlformats.org/officeDocument/2006/relationships/font" Target="fonts/Roboto-regular.fntdata"/><Relationship Id="rId18" Type="http://customschemas.google.com/relationships/presentationmetadata" Target="metadata"/><Relationship Id="rId8" Type="http://schemas.openxmlformats.org/officeDocument/2006/relationships/slide" Target="slides/slide1.xml"/><Relationship Id="rId3" Type="http://schemas.openxmlformats.org/officeDocument/2006/relationships/slideMaster" Target="slideMasters/slideMaster1.xml"/><Relationship Id="rId21"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font" Target="fonts/ArialBlack-regular.fntdata"/><Relationship Id="rId7" Type="http://schemas.openxmlformats.org/officeDocument/2006/relationships/notesMaster" Target="notesMasters/notesMaster1.xml"/><Relationship Id="rId2" Type="http://schemas.openxmlformats.org/officeDocument/2006/relationships/presProps" Target="presProps.xml"/><Relationship Id="rId16" Type="http://schemas.openxmlformats.org/officeDocument/2006/relationships/font" Target="fonts/Roboto-boldItalic.fntdata"/><Relationship Id="rId20" Type="http://schemas.openxmlformats.org/officeDocument/2006/relationships/customXml" Target="../customXml/item2.xml"/><Relationship Id="rId11" Type="http://schemas.openxmlformats.org/officeDocument/2006/relationships/slide" Target="slides/slide4.xml"/><Relationship Id="rId1" Type="http://schemas.openxmlformats.org/officeDocument/2006/relationships/theme" Target="theme/theme1.xml"/><Relationship Id="rId6" Type="http://schemas.openxmlformats.org/officeDocument/2006/relationships/slideMaster" Target="slideMasters/slideMaster4.xml"/><Relationship Id="rId15" Type="http://schemas.openxmlformats.org/officeDocument/2006/relationships/font" Target="fonts/Roboto-italic.fntdata"/><Relationship Id="rId5" Type="http://schemas.openxmlformats.org/officeDocument/2006/relationships/slideMaster" Target="slideMasters/slideMaster3.xml"/><Relationship Id="rId10" Type="http://schemas.openxmlformats.org/officeDocument/2006/relationships/slide" Target="slides/slide3.xml"/><Relationship Id="rId19" Type="http://schemas.openxmlformats.org/officeDocument/2006/relationships/customXml" Target="../customXml/item1.xml"/><Relationship Id="rId4" Type="http://schemas.openxmlformats.org/officeDocument/2006/relationships/slideMaster" Target="slideMasters/slideMaster2.xml"/><Relationship Id="rId9" Type="http://schemas.openxmlformats.org/officeDocument/2006/relationships/slide" Target="slides/slide2.xml"/><Relationship Id="rId14" Type="http://schemas.openxmlformats.org/officeDocument/2006/relationships/font" Target="fonts/Roboto-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 name="Shape 43"/>
        <p:cNvGrpSpPr/>
        <p:nvPr/>
      </p:nvGrpSpPr>
      <p:grpSpPr>
        <a:xfrm>
          <a:off x="0" y="0"/>
          <a:ext cx="0" cy="0"/>
          <a:chOff x="0" y="0"/>
          <a:chExt cx="0" cy="0"/>
        </a:xfrm>
      </p:grpSpPr>
      <p:sp>
        <p:nvSpPr>
          <p:cNvPr id="44" name="Google Shape;44;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 name="Google Shape;45;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 name="Shape 48"/>
        <p:cNvGrpSpPr/>
        <p:nvPr/>
      </p:nvGrpSpPr>
      <p:grpSpPr>
        <a:xfrm>
          <a:off x="0" y="0"/>
          <a:ext cx="0" cy="0"/>
          <a:chOff x="0" y="0"/>
          <a:chExt cx="0" cy="0"/>
        </a:xfrm>
      </p:grpSpPr>
      <p:sp>
        <p:nvSpPr>
          <p:cNvPr id="49" name="Google Shape;49;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 name="Google Shape;50;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GB" sz="1200">
                <a:solidFill>
                  <a:srgbClr val="7F7F7F"/>
                </a:solidFill>
                <a:latin typeface="Arial"/>
                <a:ea typeface="Arial"/>
                <a:cs typeface="Arial"/>
                <a:sym typeface="Arial"/>
              </a:rPr>
              <a:t>The </a:t>
            </a:r>
            <a:r>
              <a:rPr b="1" i="0" lang="en-GB" sz="1200">
                <a:solidFill>
                  <a:srgbClr val="7F7F7F"/>
                </a:solidFill>
                <a:latin typeface="Arial"/>
                <a:ea typeface="Arial"/>
                <a:cs typeface="Arial"/>
                <a:sym typeface="Arial"/>
              </a:rPr>
              <a:t>alliance</a:t>
            </a:r>
            <a:r>
              <a:rPr b="0" i="0" lang="en-GB" sz="1200">
                <a:solidFill>
                  <a:srgbClr val="7F7F7F"/>
                </a:solidFill>
                <a:latin typeface="Arial"/>
                <a:ea typeface="Arial"/>
                <a:cs typeface="Arial"/>
                <a:sym typeface="Arial"/>
              </a:rPr>
              <a:t> will establish an Open Innovation Community to promote applied research and development projects, mainly between Centres of Vocational Excellence and Small and Medium Enterprises. To achieve this cooperation, the role of Vocational Education and Training in Advanced Manufacturing Research and Development activities and its contribution to Regional Smart Specialisation Strategies will be clarified.</a:t>
            </a:r>
            <a:endParaRPr/>
          </a:p>
        </p:txBody>
      </p:sp>
      <p:sp>
        <p:nvSpPr>
          <p:cNvPr id="51" name="Google Shape;51;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375830eca96_0_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9" name="Google Shape;59;g375830eca96_0_2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0" name="Google Shape;60;g375830eca96_0_2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375830eca96_0_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66" name="Google Shape;66;g375830eca96_0_3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 name="Google Shape;67;g375830eca96_0_3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3" name="Google Shape;73;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p:cSld name="Diapositiva de título">
    <p:spTree>
      <p:nvGrpSpPr>
        <p:cNvPr id="16" name="Shape 16"/>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p:cSld name="COVER">
    <p:spTree>
      <p:nvGrpSpPr>
        <p:cNvPr id="17" name="Shape 17"/>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ulua eta edukia" type="obj">
  <p:cSld name="OBJECT">
    <p:spTree>
      <p:nvGrpSpPr>
        <p:cNvPr id="23" name="Shape 23"/>
        <p:cNvGrpSpPr/>
        <p:nvPr/>
      </p:nvGrpSpPr>
      <p:grpSpPr>
        <a:xfrm>
          <a:off x="0" y="0"/>
          <a:ext cx="0" cy="0"/>
          <a:chOff x="0" y="0"/>
          <a:chExt cx="0" cy="0"/>
        </a:xfrm>
      </p:grpSpPr>
      <p:sp>
        <p:nvSpPr>
          <p:cNvPr id="24" name="Google Shape;24;p7"/>
          <p:cNvSpPr txBox="1"/>
          <p:nvPr>
            <p:ph type="title"/>
          </p:nvPr>
        </p:nvSpPr>
        <p:spPr>
          <a:xfrm>
            <a:off x="3534335" y="248584"/>
            <a:ext cx="5814712" cy="75211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002060"/>
              </a:buClr>
              <a:buSzPts val="2400"/>
              <a:buFont typeface="Arial Black"/>
              <a:buNone/>
              <a:defRPr b="1" sz="2400">
                <a:solidFill>
                  <a:srgbClr val="00206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30200" lvl="0" marL="457200" marR="0" rtl="0" algn="l">
              <a:lnSpc>
                <a:spcPct val="90000"/>
              </a:lnSpc>
              <a:spcBef>
                <a:spcPts val="10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1pPr>
            <a:lvl2pPr indent="-317500" lvl="1" marL="914400" marR="0" rtl="0" algn="l">
              <a:lnSpc>
                <a:spcPct val="90000"/>
              </a:lnSpc>
              <a:spcBef>
                <a:spcPts val="5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2pPr>
            <a:lvl3pPr indent="-304800" lvl="2" marL="1371600" marR="0" rtl="0" algn="l">
              <a:lnSpc>
                <a:spcPct val="90000"/>
              </a:lnSpc>
              <a:spcBef>
                <a:spcPts val="5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3pPr>
            <a:lvl4pPr indent="-298450" lvl="3" marL="1828800" marR="0" rtl="0" algn="l">
              <a:lnSpc>
                <a:spcPct val="90000"/>
              </a:lnSpc>
              <a:spcBef>
                <a:spcPts val="500"/>
              </a:spcBef>
              <a:spcAft>
                <a:spcPts val="0"/>
              </a:spcAft>
              <a:buClr>
                <a:schemeClr val="dk1"/>
              </a:buClr>
              <a:buSzPts val="1100"/>
              <a:buFont typeface="Arial"/>
              <a:buChar char="•"/>
              <a:defRPr b="0" i="0" sz="1100" u="none" cap="none" strike="noStrike">
                <a:solidFill>
                  <a:schemeClr val="dk1"/>
                </a:solidFill>
                <a:latin typeface="Arial"/>
                <a:ea typeface="Arial"/>
                <a:cs typeface="Arial"/>
                <a:sym typeface="Arial"/>
              </a:defRPr>
            </a:lvl4pPr>
            <a:lvl5pPr indent="-298450" lvl="4" marL="2286000" marR="0" rtl="0" algn="l">
              <a:lnSpc>
                <a:spcPct val="90000"/>
              </a:lnSpc>
              <a:spcBef>
                <a:spcPts val="500"/>
              </a:spcBef>
              <a:spcAft>
                <a:spcPts val="0"/>
              </a:spcAft>
              <a:buClr>
                <a:schemeClr val="dk1"/>
              </a:buClr>
              <a:buSzPts val="1100"/>
              <a:buFont typeface="Arial"/>
              <a:buChar char="•"/>
              <a:defRPr b="0" i="0" sz="11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p:cSld name="CONTENT">
    <p:spTree>
      <p:nvGrpSpPr>
        <p:cNvPr id="26" name="Shape 26"/>
        <p:cNvGrpSpPr/>
        <p:nvPr/>
      </p:nvGrpSpPr>
      <p:grpSpPr>
        <a:xfrm>
          <a:off x="0" y="0"/>
          <a:ext cx="0" cy="0"/>
          <a:chOff x="0" y="0"/>
          <a:chExt cx="0" cy="0"/>
        </a:xfrm>
      </p:grpSpPr>
      <p:sp>
        <p:nvSpPr>
          <p:cNvPr id="27" name="Google Shape;27;p9"/>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8" name="Google Shape;28;p9"/>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9" name="Google Shape;29;p9"/>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Arial"/>
                <a:ea typeface="Arial"/>
                <a:cs typeface="Arial"/>
                <a:sym typeface="Arial"/>
              </a:defRPr>
            </a:lvl1pPr>
            <a:lvl2pPr indent="0" lvl="1" marL="0" marR="0" rtl="0" algn="l">
              <a:spcBef>
                <a:spcPts val="0"/>
              </a:spcBef>
              <a:buNone/>
              <a:defRPr sz="1800">
                <a:solidFill>
                  <a:schemeClr val="dk1"/>
                </a:solidFill>
                <a:latin typeface="Arial"/>
                <a:ea typeface="Arial"/>
                <a:cs typeface="Arial"/>
                <a:sym typeface="Arial"/>
              </a:defRPr>
            </a:lvl2pPr>
            <a:lvl3pPr indent="0" lvl="2" marL="0" marR="0" rtl="0" algn="l">
              <a:spcBef>
                <a:spcPts val="0"/>
              </a:spcBef>
              <a:buNone/>
              <a:defRPr sz="1800">
                <a:solidFill>
                  <a:schemeClr val="dk1"/>
                </a:solidFill>
                <a:latin typeface="Arial"/>
                <a:ea typeface="Arial"/>
                <a:cs typeface="Arial"/>
                <a:sym typeface="Arial"/>
              </a:defRPr>
            </a:lvl3pPr>
            <a:lvl4pPr indent="0" lvl="3" marL="0" marR="0" rtl="0" algn="l">
              <a:spcBef>
                <a:spcPts val="0"/>
              </a:spcBef>
              <a:buNone/>
              <a:defRPr sz="1800">
                <a:solidFill>
                  <a:schemeClr val="dk1"/>
                </a:solidFill>
                <a:latin typeface="Arial"/>
                <a:ea typeface="Arial"/>
                <a:cs typeface="Arial"/>
                <a:sym typeface="Arial"/>
              </a:defRPr>
            </a:lvl4pPr>
            <a:lvl5pPr indent="0" lvl="4" marL="0" marR="0" rtl="0" algn="l">
              <a:spcBef>
                <a:spcPts val="0"/>
              </a:spcBef>
              <a:buNone/>
              <a:defRPr sz="1800">
                <a:solidFill>
                  <a:schemeClr val="dk1"/>
                </a:solidFill>
                <a:latin typeface="Arial"/>
                <a:ea typeface="Arial"/>
                <a:cs typeface="Arial"/>
                <a:sym typeface="Arial"/>
              </a:defRPr>
            </a:lvl5pPr>
            <a:lvl6pPr indent="0" lvl="5" marL="0" marR="0" rtl="0" algn="l">
              <a:spcBef>
                <a:spcPts val="0"/>
              </a:spcBef>
              <a:buNone/>
              <a:defRPr sz="1800">
                <a:solidFill>
                  <a:schemeClr val="dk1"/>
                </a:solidFill>
                <a:latin typeface="Arial"/>
                <a:ea typeface="Arial"/>
                <a:cs typeface="Arial"/>
                <a:sym typeface="Arial"/>
              </a:defRPr>
            </a:lvl6pPr>
            <a:lvl7pPr indent="0" lvl="6" marL="0" marR="0" rtl="0" algn="l">
              <a:spcBef>
                <a:spcPts val="0"/>
              </a:spcBef>
              <a:buNone/>
              <a:defRPr sz="1800">
                <a:solidFill>
                  <a:schemeClr val="dk1"/>
                </a:solidFill>
                <a:latin typeface="Arial"/>
                <a:ea typeface="Arial"/>
                <a:cs typeface="Arial"/>
                <a:sym typeface="Arial"/>
              </a:defRPr>
            </a:lvl7pPr>
            <a:lvl8pPr indent="0" lvl="7" marL="0" marR="0" rtl="0" algn="l">
              <a:spcBef>
                <a:spcPts val="0"/>
              </a:spcBef>
              <a:buNone/>
              <a:defRPr sz="1800">
                <a:solidFill>
                  <a:schemeClr val="dk1"/>
                </a:solidFill>
                <a:latin typeface="Arial"/>
                <a:ea typeface="Arial"/>
                <a:cs typeface="Arial"/>
                <a:sym typeface="Arial"/>
              </a:defRPr>
            </a:lvl8pPr>
            <a:lvl9pPr indent="0" lvl="8" marL="0" marR="0" rtl="0" algn="l">
              <a:spcBef>
                <a:spcPts val="0"/>
              </a:spcBef>
              <a:buNone/>
              <a:defRPr sz="18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GB"/>
              <a:t>‹#›</a:t>
            </a:fld>
            <a:endParaRPr/>
          </a:p>
        </p:txBody>
      </p:sp>
      <p:sp>
        <p:nvSpPr>
          <p:cNvPr id="30" name="Google Shape;30;p9"/>
          <p:cNvSpPr txBox="1"/>
          <p:nvPr>
            <p:ph type="title"/>
          </p:nvPr>
        </p:nvSpPr>
        <p:spPr>
          <a:xfrm>
            <a:off x="1183640" y="15979"/>
            <a:ext cx="8102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222D59"/>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p:cSld name="Diapositiva de título">
    <p:spTree>
      <p:nvGrpSpPr>
        <p:cNvPr id="31" name="Shape 31"/>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EW SECTION PAGE" type="blank">
  <p:cSld name="BLANK">
    <p:spTree>
      <p:nvGrpSpPr>
        <p:cNvPr id="34" name="Shape 34"/>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p:cSld name="CONTENT">
    <p:spTree>
      <p:nvGrpSpPr>
        <p:cNvPr id="35" name="Shape 35"/>
        <p:cNvGrpSpPr/>
        <p:nvPr/>
      </p:nvGrpSpPr>
      <p:grpSpPr>
        <a:xfrm>
          <a:off x="0" y="0"/>
          <a:ext cx="0" cy="0"/>
          <a:chOff x="0" y="0"/>
          <a:chExt cx="0" cy="0"/>
        </a:xfrm>
      </p:grpSpPr>
      <p:sp>
        <p:nvSpPr>
          <p:cNvPr id="36" name="Google Shape;36;p13"/>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7" name="Google Shape;37;p13"/>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8" name="Google Shape;38;p13"/>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GB"/>
              <a:t>‹#›</a:t>
            </a:fld>
            <a:endParaRPr/>
          </a:p>
        </p:txBody>
      </p:sp>
      <p:sp>
        <p:nvSpPr>
          <p:cNvPr id="39" name="Google Shape;39;p13"/>
          <p:cNvSpPr txBox="1"/>
          <p:nvPr>
            <p:ph type="title"/>
          </p:nvPr>
        </p:nvSpPr>
        <p:spPr>
          <a:xfrm>
            <a:off x="1183640" y="15979"/>
            <a:ext cx="8102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ITHE PAGE">
  <p:cSld name="WITHE PAGE">
    <p:spTree>
      <p:nvGrpSpPr>
        <p:cNvPr id="41" name="Shape 41"/>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p:cSld name="Diapositiva de título">
    <p:spTree>
      <p:nvGrpSpPr>
        <p:cNvPr id="42" name="Shape 42"/>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4.jpg"/><Relationship Id="rId2" Type="http://schemas.openxmlformats.org/officeDocument/2006/relationships/image" Target="../media/image3.png"/><Relationship Id="rId3" Type="http://schemas.openxmlformats.org/officeDocument/2006/relationships/image" Target="../media/image9.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3.png"/><Relationship Id="rId3" Type="http://schemas.openxmlformats.org/officeDocument/2006/relationships/image" Target="../media/image12.png"/><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 Type="http://schemas.openxmlformats.org/officeDocument/2006/relationships/image" Target="../media/image14.png"/><Relationship Id="rId2" Type="http://schemas.openxmlformats.org/officeDocument/2006/relationships/slideLayout" Target="../slideLayouts/slideLayout6.xml"/><Relationship Id="rId3" Type="http://schemas.openxmlformats.org/officeDocument/2006/relationships/slideLayout" Target="../slideLayouts/slideLayout7.xml"/><Relationship Id="rId4" Type="http://schemas.openxmlformats.org/officeDocument/2006/relationships/theme" Target="../theme/theme4.xml"/></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slideLayout" Target="../slideLayouts/slideLayout9.xml"/><Relationship Id="rId3"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pic>
        <p:nvPicPr>
          <p:cNvPr descr="A picture containing text, clipart&#10;&#10;Description automatically generated" id="10" name="Google Shape;10;p4"/>
          <p:cNvPicPr preferRelativeResize="0"/>
          <p:nvPr/>
        </p:nvPicPr>
        <p:blipFill rotWithShape="1">
          <a:blip r:embed="rId1">
            <a:alphaModFix/>
          </a:blip>
          <a:srcRect b="0" l="0" r="0" t="0"/>
          <a:stretch/>
        </p:blipFill>
        <p:spPr>
          <a:xfrm>
            <a:off x="0" y="0"/>
            <a:ext cx="12192000" cy="6858000"/>
          </a:xfrm>
          <a:prstGeom prst="rect">
            <a:avLst/>
          </a:prstGeom>
          <a:noFill/>
          <a:ln>
            <a:noFill/>
          </a:ln>
        </p:spPr>
      </p:pic>
      <p:pic>
        <p:nvPicPr>
          <p:cNvPr descr="Imagen que contiene Logotipo&#10;&#10;Descripción generada automáticamente" id="11" name="Google Shape;11;p4"/>
          <p:cNvPicPr preferRelativeResize="0"/>
          <p:nvPr/>
        </p:nvPicPr>
        <p:blipFill rotWithShape="1">
          <a:blip r:embed="rId2">
            <a:alphaModFix/>
          </a:blip>
          <a:srcRect b="0" l="0" r="0" t="0"/>
          <a:stretch/>
        </p:blipFill>
        <p:spPr>
          <a:xfrm>
            <a:off x="605741" y="317550"/>
            <a:ext cx="4082006" cy="1530752"/>
          </a:xfrm>
          <a:prstGeom prst="rect">
            <a:avLst/>
          </a:prstGeom>
          <a:noFill/>
          <a:ln>
            <a:noFill/>
          </a:ln>
        </p:spPr>
      </p:pic>
      <p:grpSp>
        <p:nvGrpSpPr>
          <p:cNvPr id="12" name="Google Shape;12;p4"/>
          <p:cNvGrpSpPr/>
          <p:nvPr/>
        </p:nvGrpSpPr>
        <p:grpSpPr>
          <a:xfrm>
            <a:off x="179295" y="6057247"/>
            <a:ext cx="1955918" cy="548655"/>
            <a:chOff x="754017" y="3871464"/>
            <a:chExt cx="3958319" cy="1110348"/>
          </a:xfrm>
        </p:grpSpPr>
        <p:sp>
          <p:nvSpPr>
            <p:cNvPr id="13" name="Google Shape;13;p4"/>
            <p:cNvSpPr/>
            <p:nvPr/>
          </p:nvSpPr>
          <p:spPr>
            <a:xfrm>
              <a:off x="827314" y="3987080"/>
              <a:ext cx="3846107" cy="89842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Graphical user interface, text&#10;&#10;Description automatically generated" id="14" name="Google Shape;14;p4"/>
            <p:cNvPicPr preferRelativeResize="0"/>
            <p:nvPr/>
          </p:nvPicPr>
          <p:blipFill rotWithShape="1">
            <a:blip r:embed="rId3">
              <a:alphaModFix/>
            </a:blip>
            <a:srcRect b="0" l="0" r="0" t="0"/>
            <a:stretch/>
          </p:blipFill>
          <p:spPr>
            <a:xfrm>
              <a:off x="754017" y="3871464"/>
              <a:ext cx="3958319" cy="1110348"/>
            </a:xfrm>
            <a:prstGeom prst="rect">
              <a:avLst/>
            </a:prstGeom>
            <a:noFill/>
            <a:ln>
              <a:noFill/>
            </a:ln>
          </p:spPr>
        </p:pic>
      </p:grpSp>
      <p:sp>
        <p:nvSpPr>
          <p:cNvPr id="15" name="Google Shape;15;p4"/>
          <p:cNvSpPr txBox="1"/>
          <p:nvPr/>
        </p:nvSpPr>
        <p:spPr>
          <a:xfrm>
            <a:off x="2015639" y="5944690"/>
            <a:ext cx="4170007" cy="773767"/>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0" i="0" lang="en-GB" sz="900" u="none" cap="none" strike="noStrike">
                <a:solidFill>
                  <a:srgbClr val="2A3768"/>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b="0" i="0" sz="900" u="none" cap="none" strike="noStrike">
              <a:solidFill>
                <a:srgbClr val="2A3768"/>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4"/>
    <p:sldLayoutId id="2147483650"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 name="Shape 18"/>
        <p:cNvGrpSpPr/>
        <p:nvPr/>
      </p:nvGrpSpPr>
      <p:grpSpPr>
        <a:xfrm>
          <a:off x="0" y="0"/>
          <a:ext cx="0" cy="0"/>
          <a:chOff x="0" y="0"/>
          <a:chExt cx="0" cy="0"/>
        </a:xfrm>
      </p:grpSpPr>
      <p:sp>
        <p:nvSpPr>
          <p:cNvPr id="19" name="Google Shape;19;p6"/>
          <p:cNvSpPr txBox="1"/>
          <p:nvPr>
            <p:ph type="title"/>
          </p:nvPr>
        </p:nvSpPr>
        <p:spPr>
          <a:xfrm>
            <a:off x="1183640" y="15979"/>
            <a:ext cx="8102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rgbClr val="222D59"/>
              </a:buClr>
              <a:buSzPts val="3000"/>
              <a:buFont typeface="Arial Black"/>
              <a:buNone/>
              <a:defRPr b="0" i="0" sz="3000" u="none" cap="none" strike="noStrike">
                <a:solidFill>
                  <a:srgbClr val="222D59"/>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descr="Icono&#10;&#10;Descripción generada automáticamente" id="20" name="Google Shape;20;p6"/>
          <p:cNvPicPr preferRelativeResize="0"/>
          <p:nvPr/>
        </p:nvPicPr>
        <p:blipFill rotWithShape="1">
          <a:blip r:embed="rId1">
            <a:alphaModFix/>
          </a:blip>
          <a:srcRect b="0" l="0" r="0" t="0"/>
          <a:stretch/>
        </p:blipFill>
        <p:spPr>
          <a:xfrm rot="-5400000">
            <a:off x="13302" y="2677"/>
            <a:ext cx="1080835" cy="1107440"/>
          </a:xfrm>
          <a:prstGeom prst="rect">
            <a:avLst/>
          </a:prstGeom>
          <a:noFill/>
          <a:ln>
            <a:noFill/>
          </a:ln>
        </p:spPr>
      </p:pic>
      <p:pic>
        <p:nvPicPr>
          <p:cNvPr descr="Imagen que contiene Logotipo&#10;&#10;Descripción generada automáticamente" id="21" name="Google Shape;21;p6"/>
          <p:cNvPicPr preferRelativeResize="0"/>
          <p:nvPr/>
        </p:nvPicPr>
        <p:blipFill rotWithShape="1">
          <a:blip r:embed="rId2">
            <a:alphaModFix/>
          </a:blip>
          <a:srcRect b="0" l="0" r="0" t="0"/>
          <a:stretch/>
        </p:blipFill>
        <p:spPr>
          <a:xfrm>
            <a:off x="9539549" y="146812"/>
            <a:ext cx="2332218" cy="874582"/>
          </a:xfrm>
          <a:prstGeom prst="rect">
            <a:avLst/>
          </a:prstGeom>
          <a:noFill/>
          <a:ln>
            <a:noFill/>
          </a:ln>
        </p:spPr>
      </p:pic>
      <p:pic>
        <p:nvPicPr>
          <p:cNvPr id="22" name="Google Shape;22;p6"/>
          <p:cNvPicPr preferRelativeResize="0"/>
          <p:nvPr/>
        </p:nvPicPr>
        <p:blipFill rotWithShape="1">
          <a:blip r:embed="rId3">
            <a:alphaModFix/>
          </a:blip>
          <a:srcRect b="0" l="0" r="0" t="0"/>
          <a:stretch/>
        </p:blipFill>
        <p:spPr>
          <a:xfrm>
            <a:off x="0" y="6395185"/>
            <a:ext cx="12192000" cy="462815"/>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2" r:id="rId4"/>
    <p:sldLayoutId id="2147483653" r:id="rId5"/>
    <p:sldLayoutId id="2147483654"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2" name="Shape 32"/>
        <p:cNvGrpSpPr/>
        <p:nvPr/>
      </p:nvGrpSpPr>
      <p:grpSpPr>
        <a:xfrm>
          <a:off x="0" y="0"/>
          <a:ext cx="0" cy="0"/>
          <a:chOff x="0" y="0"/>
          <a:chExt cx="0" cy="0"/>
        </a:xfrm>
      </p:grpSpPr>
      <p:pic>
        <p:nvPicPr>
          <p:cNvPr descr="Imagen que contiene tabla, computer, computadora, escritorio&#10;&#10;Descripción generada automáticamente" id="33" name="Google Shape;33;p11"/>
          <p:cNvPicPr preferRelativeResize="0"/>
          <p:nvPr/>
        </p:nvPicPr>
        <p:blipFill rotWithShape="1">
          <a:blip r:embed="rId1">
            <a:alphaModFix/>
          </a:blip>
          <a:srcRect b="0" l="0" r="0" t="0"/>
          <a:stretch/>
        </p:blipFill>
        <p:spPr>
          <a:xfrm>
            <a:off x="1015" y="0"/>
            <a:ext cx="12189969" cy="68580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6" r:id="rId2"/>
    <p:sldLayoutId id="2147483657"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0" name="Shape 40"/>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59" r:id="rId1"/>
    <p:sldLayoutId id="2147483660"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hyperlink" Target="https://iombian-configurator.web.app/" TargetMode="External"/><Relationship Id="rId4" Type="http://schemas.openxmlformats.org/officeDocument/2006/relationships/hyperlink" Target="https://iombian-configurator.web.app/" TargetMode="External"/><Relationship Id="rId5"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broker.hivemq.com" TargetMode="Externa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broker.hivemq.com" TargetMode="Externa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6.png"/><Relationship Id="rId4" Type="http://schemas.openxmlformats.org/officeDocument/2006/relationships/image" Target="../media/image8.png"/><Relationship Id="rId5" Type="http://schemas.openxmlformats.org/officeDocument/2006/relationships/image" Target="../media/image5.png"/><Relationship Id="rId6"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 name="Shape 46"/>
        <p:cNvGrpSpPr/>
        <p:nvPr/>
      </p:nvGrpSpPr>
      <p:grpSpPr>
        <a:xfrm>
          <a:off x="0" y="0"/>
          <a:ext cx="0" cy="0"/>
          <a:chOff x="0" y="0"/>
          <a:chExt cx="0" cy="0"/>
        </a:xfrm>
      </p:grpSpPr>
      <p:sp>
        <p:nvSpPr>
          <p:cNvPr id="47" name="Google Shape;47;p1"/>
          <p:cNvSpPr txBox="1"/>
          <p:nvPr>
            <p:ph type="ctrTitle"/>
          </p:nvPr>
        </p:nvSpPr>
        <p:spPr>
          <a:xfrm>
            <a:off x="1014713" y="2964404"/>
            <a:ext cx="4712909" cy="570648"/>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222D59"/>
              </a:buClr>
              <a:buSzPts val="3600"/>
              <a:buFont typeface="Arial Black"/>
              <a:buNone/>
            </a:pPr>
            <a:r>
              <a:rPr lang="en-GB" sz="3600">
                <a:solidFill>
                  <a:srgbClr val="222D59"/>
                </a:solidFill>
                <a:latin typeface="Arial Black"/>
                <a:ea typeface="Arial Black"/>
                <a:cs typeface="Arial Black"/>
                <a:sym typeface="Arial Black"/>
              </a:rPr>
              <a:t>ARIKETA. IOMBIAN KONFIGURATU</a:t>
            </a:r>
            <a:endParaRPr sz="3600">
              <a:solidFill>
                <a:srgbClr val="222D59"/>
              </a:solidFill>
              <a:latin typeface="Arial Black"/>
              <a:ea typeface="Arial Black"/>
              <a:cs typeface="Arial Black"/>
              <a:sym typeface="Arial Black"/>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 name="Shape 52"/>
        <p:cNvGrpSpPr/>
        <p:nvPr/>
      </p:nvGrpSpPr>
      <p:grpSpPr>
        <a:xfrm>
          <a:off x="0" y="0"/>
          <a:ext cx="0" cy="0"/>
          <a:chOff x="0" y="0"/>
          <a:chExt cx="0" cy="0"/>
        </a:xfrm>
      </p:grpSpPr>
      <p:sp>
        <p:nvSpPr>
          <p:cNvPr id="53" name="Google Shape;53;p2"/>
          <p:cNvSpPr txBox="1"/>
          <p:nvPr>
            <p:ph type="title"/>
          </p:nvPr>
        </p:nvSpPr>
        <p:spPr>
          <a:xfrm>
            <a:off x="1236361" y="139312"/>
            <a:ext cx="7693768" cy="75211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2060"/>
              </a:buClr>
              <a:buSzPts val="2400"/>
              <a:buFont typeface="Arial Black"/>
              <a:buNone/>
            </a:pPr>
            <a:r>
              <a:rPr lang="en-GB"/>
              <a:t>ARIKETA. IOMBIAN KONFIGURATU. </a:t>
            </a:r>
            <a:endParaRPr/>
          </a:p>
        </p:txBody>
      </p:sp>
      <p:sp>
        <p:nvSpPr>
          <p:cNvPr id="54" name="Google Shape;54;p2"/>
          <p:cNvSpPr/>
          <p:nvPr/>
        </p:nvSpPr>
        <p:spPr>
          <a:xfrm>
            <a:off x="5349577" y="6494279"/>
            <a:ext cx="2073687"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800">
                <a:solidFill>
                  <a:srgbClr val="13284B"/>
                </a:solidFill>
                <a:latin typeface="Roboto"/>
                <a:ea typeface="Roboto"/>
                <a:cs typeface="Roboto"/>
                <a:sym typeface="Roboto"/>
              </a:rPr>
              <a:t>#LCAMP_EU</a:t>
            </a:r>
            <a:endParaRPr b="1" sz="1800">
              <a:solidFill>
                <a:schemeClr val="dk1"/>
              </a:solidFill>
              <a:latin typeface="Roboto"/>
              <a:ea typeface="Roboto"/>
              <a:cs typeface="Roboto"/>
              <a:sym typeface="Roboto"/>
            </a:endParaRPr>
          </a:p>
        </p:txBody>
      </p:sp>
      <p:sp>
        <p:nvSpPr>
          <p:cNvPr id="55" name="Google Shape;55;p2"/>
          <p:cNvSpPr txBox="1"/>
          <p:nvPr/>
        </p:nvSpPr>
        <p:spPr>
          <a:xfrm>
            <a:off x="266725" y="832000"/>
            <a:ext cx="10988400" cy="2964600"/>
          </a:xfrm>
          <a:prstGeom prst="rect">
            <a:avLst/>
          </a:prstGeom>
          <a:noFill/>
          <a:ln>
            <a:noFill/>
          </a:ln>
        </p:spPr>
        <p:txBody>
          <a:bodyPr anchorCtr="0" anchor="ctr" bIns="91425" lIns="91425" spcFirstLastPara="1" rIns="91425" wrap="square" tIns="91425">
            <a:noAutofit/>
          </a:bodyPr>
          <a:lstStyle/>
          <a:p>
            <a:pPr indent="0" lvl="0" marL="0" rtl="0" algn="just">
              <a:lnSpc>
                <a:spcPct val="150000"/>
              </a:lnSpc>
              <a:spcBef>
                <a:spcPts val="0"/>
              </a:spcBef>
              <a:spcAft>
                <a:spcPts val="0"/>
              </a:spcAft>
              <a:buNone/>
            </a:pPr>
            <a:r>
              <a:rPr lang="en-GB" sz="1500">
                <a:latin typeface="Calibri"/>
                <a:ea typeface="Calibri"/>
                <a:cs typeface="Calibri"/>
                <a:sym typeface="Calibri"/>
              </a:rPr>
              <a:t>Lehenengo ariketa honek 3 atal izango ditu. Lehenengo biak egitekoak eta hirugarrena hautazkoa.</a:t>
            </a:r>
            <a:endParaRPr sz="1500">
              <a:latin typeface="Calibri"/>
              <a:ea typeface="Calibri"/>
              <a:cs typeface="Calibri"/>
              <a:sym typeface="Calibri"/>
            </a:endParaRPr>
          </a:p>
          <a:p>
            <a:pPr indent="0" lvl="0" marL="0" rtl="0" algn="just">
              <a:lnSpc>
                <a:spcPct val="150000"/>
              </a:lnSpc>
              <a:spcBef>
                <a:spcPts val="0"/>
              </a:spcBef>
              <a:spcAft>
                <a:spcPts val="0"/>
              </a:spcAft>
              <a:buNone/>
            </a:pPr>
            <a:r>
              <a:t/>
            </a:r>
            <a:endParaRPr sz="1500">
              <a:latin typeface="Calibri"/>
              <a:ea typeface="Calibri"/>
              <a:cs typeface="Calibri"/>
              <a:sym typeface="Calibri"/>
            </a:endParaRPr>
          </a:p>
          <a:p>
            <a:pPr indent="-323850" lvl="0" marL="457200" rtl="0" algn="l">
              <a:lnSpc>
                <a:spcPct val="150000"/>
              </a:lnSpc>
              <a:spcBef>
                <a:spcPts val="0"/>
              </a:spcBef>
              <a:spcAft>
                <a:spcPts val="0"/>
              </a:spcAft>
              <a:buSzPts val="1500"/>
              <a:buFont typeface="Calibri"/>
              <a:buChar char="●"/>
            </a:pPr>
            <a:r>
              <a:rPr lang="en-GB" sz="1500">
                <a:latin typeface="Calibri"/>
                <a:ea typeface="Calibri"/>
                <a:cs typeface="Calibri"/>
                <a:sym typeface="Calibri"/>
              </a:rPr>
              <a:t>Kaxan bidali zaizuen IoMBian-a zuen ikastetxeko edo etxeko sarean funtzionatzeko konfiguratu </a:t>
            </a:r>
            <a:r>
              <a:rPr lang="en-GB" sz="1300" u="sng">
                <a:solidFill>
                  <a:srgbClr val="1155CC"/>
                </a:solidFill>
                <a:latin typeface="Calibri"/>
                <a:ea typeface="Calibri"/>
                <a:cs typeface="Calibri"/>
                <a:sym typeface="Calibri"/>
                <a:hlinkClick r:id="rId3">
                  <a:extLst>
                    <a:ext uri="{A12FA001-AC4F-418D-AE19-62706E023703}">
                      <ahyp:hlinkClr val="tx"/>
                    </a:ext>
                  </a:extLst>
                </a:hlinkClick>
              </a:rPr>
              <a:t>h</a:t>
            </a:r>
            <a:r>
              <a:rPr lang="en-GB" sz="1300" u="sng">
                <a:solidFill>
                  <a:srgbClr val="1155CC"/>
                </a:solidFill>
                <a:latin typeface="Calibri"/>
                <a:ea typeface="Calibri"/>
                <a:cs typeface="Calibri"/>
                <a:sym typeface="Calibri"/>
                <a:hlinkClick r:id="rId4">
                  <a:extLst>
                    <a:ext uri="{A12FA001-AC4F-418D-AE19-62706E023703}">
                      <ahyp:hlinkClr val="tx"/>
                    </a:ext>
                  </a:extLst>
                </a:hlinkClick>
              </a:rPr>
              <a:t>ttps://iombian-configurator.web.app/</a:t>
            </a:r>
            <a:r>
              <a:rPr lang="en-GB" sz="1300">
                <a:latin typeface="Calibri"/>
                <a:ea typeface="Calibri"/>
                <a:cs typeface="Calibri"/>
                <a:sym typeface="Calibri"/>
              </a:rPr>
              <a:t> </a:t>
            </a:r>
            <a:r>
              <a:rPr lang="en-GB" sz="1500">
                <a:latin typeface="Calibri"/>
                <a:ea typeface="Calibri"/>
                <a:cs typeface="Calibri"/>
                <a:sym typeface="Calibri"/>
              </a:rPr>
              <a:t>erabiliaz eta Node-Red zerbitzua bistaratu.</a:t>
            </a:r>
            <a:endParaRPr sz="1500">
              <a:latin typeface="Calibri"/>
              <a:ea typeface="Calibri"/>
              <a:cs typeface="Calibri"/>
              <a:sym typeface="Calibri"/>
            </a:endParaRPr>
          </a:p>
        </p:txBody>
      </p:sp>
      <p:pic>
        <p:nvPicPr>
          <p:cNvPr id="56" name="Google Shape;56;p2"/>
          <p:cNvPicPr preferRelativeResize="0"/>
          <p:nvPr/>
        </p:nvPicPr>
        <p:blipFill>
          <a:blip r:embed="rId5">
            <a:alphaModFix/>
          </a:blip>
          <a:stretch>
            <a:fillRect/>
          </a:stretch>
        </p:blipFill>
        <p:spPr>
          <a:xfrm>
            <a:off x="2691301" y="3389326"/>
            <a:ext cx="5349599" cy="19506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g375830eca96_0_21"/>
          <p:cNvSpPr txBox="1"/>
          <p:nvPr/>
        </p:nvSpPr>
        <p:spPr>
          <a:xfrm>
            <a:off x="728904" y="314100"/>
            <a:ext cx="10008900" cy="3000000"/>
          </a:xfrm>
          <a:prstGeom prst="rect">
            <a:avLst/>
          </a:prstGeom>
          <a:noFill/>
          <a:ln>
            <a:noFill/>
          </a:ln>
        </p:spPr>
        <p:txBody>
          <a:bodyPr anchorCtr="0" anchor="ctr" bIns="91425" lIns="91425" spcFirstLastPara="1" rIns="91425" wrap="square" tIns="91425">
            <a:noAutofit/>
          </a:bodyPr>
          <a:lstStyle/>
          <a:p>
            <a:pPr indent="-323850" lvl="0" marL="457200" rtl="0" algn="just">
              <a:lnSpc>
                <a:spcPct val="150000"/>
              </a:lnSpc>
              <a:spcBef>
                <a:spcPts val="0"/>
              </a:spcBef>
              <a:spcAft>
                <a:spcPts val="0"/>
              </a:spcAft>
              <a:buSzPts val="1500"/>
              <a:buChar char="●"/>
            </a:pPr>
            <a:r>
              <a:rPr lang="en-GB" sz="1500">
                <a:latin typeface="Calibri"/>
                <a:ea typeface="Calibri"/>
                <a:cs typeface="Calibri"/>
                <a:sym typeface="Calibri"/>
              </a:rPr>
              <a:t>Eclipse fundazioak duen </a:t>
            </a:r>
            <a:r>
              <a:rPr lang="en-GB" sz="1500" u="sng">
                <a:solidFill>
                  <a:srgbClr val="1155CC"/>
                </a:solidFill>
                <a:latin typeface="Calibri"/>
                <a:ea typeface="Calibri"/>
                <a:cs typeface="Calibri"/>
                <a:sym typeface="Calibri"/>
                <a:hlinkClick r:id="rId3">
                  <a:extLst>
                    <a:ext uri="{A12FA001-AC4F-418D-AE19-62706E023703}">
                      <ahyp:hlinkClr val="tx"/>
                    </a:ext>
                  </a:extLst>
                </a:hlinkClick>
              </a:rPr>
              <a:t>broker.hivemq.com</a:t>
            </a:r>
            <a:r>
              <a:rPr lang="en-GB" sz="1500">
                <a:latin typeface="Calibri"/>
                <a:ea typeface="Calibri"/>
                <a:cs typeface="Calibri"/>
                <a:sym typeface="Calibri"/>
              </a:rPr>
              <a:t> broker publikotik zuen lanbide heziketa tailerreko datuak jaso Node-Red bitartez eta Debugg-ean bistaratu.</a:t>
            </a:r>
            <a:endParaRPr sz="1500">
              <a:latin typeface="Calibri"/>
              <a:ea typeface="Calibri"/>
              <a:cs typeface="Calibri"/>
              <a:sym typeface="Calibri"/>
            </a:endParaRPr>
          </a:p>
        </p:txBody>
      </p:sp>
      <p:pic>
        <p:nvPicPr>
          <p:cNvPr id="63" name="Google Shape;63;g375830eca96_0_21"/>
          <p:cNvPicPr preferRelativeResize="0"/>
          <p:nvPr/>
        </p:nvPicPr>
        <p:blipFill>
          <a:blip r:embed="rId4">
            <a:alphaModFix/>
          </a:blip>
          <a:stretch>
            <a:fillRect/>
          </a:stretch>
        </p:blipFill>
        <p:spPr>
          <a:xfrm>
            <a:off x="2354000" y="2519825"/>
            <a:ext cx="6904534" cy="32391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g375830eca96_0_34"/>
          <p:cNvSpPr txBox="1"/>
          <p:nvPr/>
        </p:nvSpPr>
        <p:spPr>
          <a:xfrm>
            <a:off x="495375" y="770550"/>
            <a:ext cx="10000200" cy="1108200"/>
          </a:xfrm>
          <a:prstGeom prst="rect">
            <a:avLst/>
          </a:prstGeom>
          <a:noFill/>
          <a:ln>
            <a:noFill/>
          </a:ln>
        </p:spPr>
        <p:txBody>
          <a:bodyPr anchorCtr="0" anchor="t" bIns="91425" lIns="91425" spcFirstLastPara="1" rIns="91425" wrap="square" tIns="91425">
            <a:spAutoFit/>
          </a:bodyPr>
          <a:lstStyle/>
          <a:p>
            <a:pPr indent="-323850" lvl="0" marL="457200" rtl="0" algn="just">
              <a:lnSpc>
                <a:spcPct val="150000"/>
              </a:lnSpc>
              <a:spcBef>
                <a:spcPts val="0"/>
              </a:spcBef>
              <a:spcAft>
                <a:spcPts val="0"/>
              </a:spcAft>
              <a:buClr>
                <a:schemeClr val="dk1"/>
              </a:buClr>
              <a:buSzPts val="1500"/>
              <a:buAutoNum type="arabicParenR"/>
            </a:pPr>
            <a:r>
              <a:rPr lang="en-GB" sz="1500">
                <a:solidFill>
                  <a:schemeClr val="dk1"/>
                </a:solidFill>
                <a:latin typeface="Calibri"/>
                <a:ea typeface="Calibri"/>
                <a:cs typeface="Calibri"/>
                <a:sym typeface="Calibri"/>
              </a:rPr>
              <a:t>Zuen Node-Red-en ureztapena izeneko LED bat kontrolatuko duen bi sakatzailetako sistema bat muntatu. Sakatzaileek  </a:t>
            </a:r>
            <a:r>
              <a:rPr lang="en-GB" sz="1500" u="sng">
                <a:solidFill>
                  <a:srgbClr val="1155CC"/>
                </a:solidFill>
                <a:latin typeface="Calibri"/>
                <a:ea typeface="Calibri"/>
                <a:cs typeface="Calibri"/>
                <a:sym typeface="Calibri"/>
                <a:hlinkClick r:id="rId3">
                  <a:extLst>
                    <a:ext uri="{A12FA001-AC4F-418D-AE19-62706E023703}">
                      <ahyp:hlinkClr val="tx"/>
                    </a:ext>
                  </a:extLst>
                </a:hlinkClick>
              </a:rPr>
              <a:t>broker.hivemq.com</a:t>
            </a:r>
            <a:r>
              <a:rPr lang="en-GB" sz="1500">
                <a:solidFill>
                  <a:schemeClr val="dk1"/>
                </a:solidFill>
                <a:latin typeface="Calibri"/>
                <a:ea typeface="Calibri"/>
                <a:cs typeface="Calibri"/>
                <a:sym typeface="Calibri"/>
              </a:rPr>
              <a:t>  broker publikoan publikatuko dute beren egoera eta IoMBianaren LED BERDEA-a han harpidetuko da bere egoera eguneratzeko.</a:t>
            </a:r>
            <a:endParaRPr/>
          </a:p>
        </p:txBody>
      </p:sp>
      <p:pic>
        <p:nvPicPr>
          <p:cNvPr id="70" name="Google Shape;70;g375830eca96_0_34"/>
          <p:cNvPicPr preferRelativeResize="0"/>
          <p:nvPr/>
        </p:nvPicPr>
        <p:blipFill>
          <a:blip r:embed="rId4">
            <a:alphaModFix/>
          </a:blip>
          <a:stretch>
            <a:fillRect/>
          </a:stretch>
        </p:blipFill>
        <p:spPr>
          <a:xfrm>
            <a:off x="2057825" y="2354750"/>
            <a:ext cx="7664876" cy="25058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pic>
        <p:nvPicPr>
          <p:cNvPr descr="Icon&#10;&#10;Description automatically generated" id="75" name="Google Shape;75;p3"/>
          <p:cNvPicPr preferRelativeResize="0"/>
          <p:nvPr/>
        </p:nvPicPr>
        <p:blipFill rotWithShape="1">
          <a:blip r:embed="rId3">
            <a:alphaModFix/>
          </a:blip>
          <a:srcRect b="15742" l="12589" r="15262" t="15276"/>
          <a:stretch/>
        </p:blipFill>
        <p:spPr>
          <a:xfrm>
            <a:off x="803107" y="4798637"/>
            <a:ext cx="467472" cy="446937"/>
          </a:xfrm>
          <a:prstGeom prst="rect">
            <a:avLst/>
          </a:prstGeom>
          <a:noFill/>
          <a:ln>
            <a:noFill/>
          </a:ln>
        </p:spPr>
      </p:pic>
      <p:pic>
        <p:nvPicPr>
          <p:cNvPr descr="Icon&#10;&#10;Description automatically generated" id="76" name="Google Shape;76;p3"/>
          <p:cNvPicPr preferRelativeResize="0"/>
          <p:nvPr/>
        </p:nvPicPr>
        <p:blipFill rotWithShape="1">
          <a:blip r:embed="rId4">
            <a:alphaModFix/>
          </a:blip>
          <a:srcRect b="14522" l="14710" r="11904" t="12668"/>
          <a:stretch/>
        </p:blipFill>
        <p:spPr>
          <a:xfrm>
            <a:off x="5130665" y="4702639"/>
            <a:ext cx="516714" cy="512670"/>
          </a:xfrm>
          <a:prstGeom prst="rect">
            <a:avLst/>
          </a:prstGeom>
          <a:noFill/>
          <a:ln>
            <a:noFill/>
          </a:ln>
        </p:spPr>
      </p:pic>
      <p:sp>
        <p:nvSpPr>
          <p:cNvPr id="77" name="Google Shape;77;p3"/>
          <p:cNvSpPr/>
          <p:nvPr/>
        </p:nvSpPr>
        <p:spPr>
          <a:xfrm>
            <a:off x="784272" y="3028890"/>
            <a:ext cx="2073687"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2000">
                <a:solidFill>
                  <a:srgbClr val="13284B"/>
                </a:solidFill>
                <a:latin typeface="Roboto"/>
                <a:ea typeface="Roboto"/>
                <a:cs typeface="Roboto"/>
                <a:sym typeface="Roboto"/>
              </a:rPr>
              <a:t>#LCAMP_EU</a:t>
            </a:r>
            <a:endParaRPr b="1" sz="2000">
              <a:solidFill>
                <a:schemeClr val="dk1"/>
              </a:solidFill>
              <a:latin typeface="Roboto"/>
              <a:ea typeface="Roboto"/>
              <a:cs typeface="Roboto"/>
              <a:sym typeface="Roboto"/>
            </a:endParaRPr>
          </a:p>
        </p:txBody>
      </p:sp>
      <p:sp>
        <p:nvSpPr>
          <p:cNvPr id="78" name="Google Shape;78;p3"/>
          <p:cNvSpPr/>
          <p:nvPr/>
        </p:nvSpPr>
        <p:spPr>
          <a:xfrm>
            <a:off x="0" y="5311214"/>
            <a:ext cx="2073687"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600">
                <a:solidFill>
                  <a:srgbClr val="57B9DF"/>
                </a:solidFill>
                <a:latin typeface="Roboto"/>
                <a:ea typeface="Roboto"/>
                <a:cs typeface="Roboto"/>
                <a:sym typeface="Roboto"/>
              </a:rPr>
              <a:t>www.lcamp.eu</a:t>
            </a:r>
            <a:endParaRPr/>
          </a:p>
        </p:txBody>
      </p:sp>
      <p:sp>
        <p:nvSpPr>
          <p:cNvPr id="79" name="Google Shape;79;p3"/>
          <p:cNvSpPr/>
          <p:nvPr/>
        </p:nvSpPr>
        <p:spPr>
          <a:xfrm>
            <a:off x="1894483" y="5311214"/>
            <a:ext cx="2073687"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600">
                <a:solidFill>
                  <a:srgbClr val="57B9DF"/>
                </a:solidFill>
                <a:latin typeface="Roboto"/>
                <a:ea typeface="Roboto"/>
                <a:cs typeface="Roboto"/>
                <a:sym typeface="Roboto"/>
              </a:rPr>
              <a:t>@LCAMP_EU</a:t>
            </a:r>
            <a:endParaRPr/>
          </a:p>
        </p:txBody>
      </p:sp>
      <p:sp>
        <p:nvSpPr>
          <p:cNvPr id="80" name="Google Shape;80;p3"/>
          <p:cNvSpPr/>
          <p:nvPr/>
        </p:nvSpPr>
        <p:spPr>
          <a:xfrm>
            <a:off x="3968170" y="5308072"/>
            <a:ext cx="2841704"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200">
                <a:solidFill>
                  <a:srgbClr val="57B9DF"/>
                </a:solidFill>
                <a:latin typeface="Roboto"/>
                <a:ea typeface="Roboto"/>
                <a:cs typeface="Roboto"/>
                <a:sym typeface="Roboto"/>
              </a:rPr>
              <a:t>LCAMP</a:t>
            </a:r>
            <a:br>
              <a:rPr lang="en-GB" sz="1200">
                <a:solidFill>
                  <a:srgbClr val="57B9DF"/>
                </a:solidFill>
                <a:latin typeface="Roboto"/>
                <a:ea typeface="Roboto"/>
                <a:cs typeface="Roboto"/>
                <a:sym typeface="Roboto"/>
              </a:rPr>
            </a:br>
            <a:r>
              <a:rPr i="0" lang="en-GB" sz="1200">
                <a:solidFill>
                  <a:srgbClr val="57B9DF"/>
                </a:solidFill>
                <a:latin typeface="Roboto"/>
                <a:ea typeface="Roboto"/>
                <a:cs typeface="Roboto"/>
                <a:sym typeface="Roboto"/>
              </a:rPr>
              <a:t>Learner Centric Advanced Manufacturing Platform for CoVEs</a:t>
            </a:r>
            <a:endParaRPr i="0" sz="1200">
              <a:solidFill>
                <a:srgbClr val="57B9DF"/>
              </a:solidFill>
              <a:latin typeface="Roboto"/>
              <a:ea typeface="Roboto"/>
              <a:cs typeface="Roboto"/>
              <a:sym typeface="Roboto"/>
            </a:endParaRPr>
          </a:p>
        </p:txBody>
      </p:sp>
      <p:pic>
        <p:nvPicPr>
          <p:cNvPr descr="A white x in a black background&#10;&#10;Description automatically generated" id="81" name="Google Shape;81;p3"/>
          <p:cNvPicPr preferRelativeResize="0"/>
          <p:nvPr/>
        </p:nvPicPr>
        <p:blipFill rotWithShape="1">
          <a:blip r:embed="rId5">
            <a:alphaModFix/>
          </a:blip>
          <a:srcRect b="10856" l="23471" r="23100" t="13713"/>
          <a:stretch/>
        </p:blipFill>
        <p:spPr>
          <a:xfrm>
            <a:off x="2697618" y="4785341"/>
            <a:ext cx="454127" cy="468318"/>
          </a:xfrm>
          <a:prstGeom prst="rect">
            <a:avLst/>
          </a:prstGeom>
          <a:noFill/>
          <a:ln>
            <a:noFill/>
          </a:ln>
        </p:spPr>
      </p:pic>
      <p:pic>
        <p:nvPicPr>
          <p:cNvPr descr="Email outline" id="82" name="Google Shape;82;p3"/>
          <p:cNvPicPr preferRelativeResize="0"/>
          <p:nvPr/>
        </p:nvPicPr>
        <p:blipFill rotWithShape="1">
          <a:blip r:embed="rId6">
            <a:alphaModFix/>
          </a:blip>
          <a:srcRect b="0" l="0" r="0" t="0"/>
          <a:stretch/>
        </p:blipFill>
        <p:spPr>
          <a:xfrm>
            <a:off x="1043637" y="3421983"/>
            <a:ext cx="622663" cy="622663"/>
          </a:xfrm>
          <a:prstGeom prst="rect">
            <a:avLst/>
          </a:prstGeom>
          <a:noFill/>
          <a:ln>
            <a:noFill/>
          </a:ln>
        </p:spPr>
      </p:pic>
      <p:sp>
        <p:nvSpPr>
          <p:cNvPr id="83" name="Google Shape;83;p3"/>
          <p:cNvSpPr/>
          <p:nvPr/>
        </p:nvSpPr>
        <p:spPr>
          <a:xfrm>
            <a:off x="1354968" y="3569635"/>
            <a:ext cx="2073687"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600">
                <a:solidFill>
                  <a:srgbClr val="57B9DF"/>
                </a:solidFill>
                <a:latin typeface="Roboto"/>
                <a:ea typeface="Roboto"/>
                <a:cs typeface="Roboto"/>
                <a:sym typeface="Roboto"/>
              </a:rPr>
              <a:t>info@lcamp.eu</a:t>
            </a:r>
            <a:endParaRPr/>
          </a:p>
        </p:txBody>
      </p:sp>
    </p:spTree>
  </p:cSld>
  <p:clrMapOvr>
    <a:masterClrMapping/>
  </p:clrMapOvr>
</p:sld>
</file>

<file path=ppt/theme/theme1.xml><?xml version="1.0" encoding="utf-8"?>
<a:theme xmlns:a="http://schemas.openxmlformats.org/drawingml/2006/main" xmlns:r="http://schemas.openxmlformats.org/officeDocument/2006/relationships" name="COVER">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ONTENT">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PAGE WHIT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NEW SECTION PAG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B026C5034DEF31469D687DC74110F0C4" ma:contentTypeVersion="18" ma:contentTypeDescription="Crear nuevo documento." ma:contentTypeScope="" ma:versionID="76f5c0324a1dd667b65e6f767c58d39e">
  <xsd:schema xmlns:xsd="http://www.w3.org/2001/XMLSchema" xmlns:xs="http://www.w3.org/2001/XMLSchema" xmlns:p="http://schemas.microsoft.com/office/2006/metadata/properties" xmlns:ns2="fab0e02d-7b70-4413-b572-d44f1292ffc6" xmlns:ns3="328b14d6-6e2c-4870-bd3d-20a4f0e49c9e" targetNamespace="http://schemas.microsoft.com/office/2006/metadata/properties" ma:root="true" ma:fieldsID="3fc5b34351196944d8ebb526917e9c88" ns2:_="" ns3:_="">
    <xsd:import namespace="fab0e02d-7b70-4413-b572-d44f1292ffc6"/>
    <xsd:import namespace="328b14d6-6e2c-4870-bd3d-20a4f0e49c9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DateTaken" minOccurs="0"/>
                <xsd:element ref="ns2:MediaLengthInSeconds" minOccurs="0"/>
                <xsd:element ref="ns2:MediaServiceLocation" minOccurs="0"/>
                <xsd:element ref="ns3:SharedWithUsers" minOccurs="0"/>
                <xsd:element ref="ns3:SharedWithDetails"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b0e02d-7b70-4413-b572-d44f1292ffc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Etiquetas de imagen" ma:readOnly="false" ma:fieldId="{5cf76f15-5ced-4ddc-b409-7134ff3c332f}" ma:taxonomyMulti="true" ma:sspId="18748ed3-a044-4069-afca-14a5a74919a6"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28b14d6-6e2c-4870-bd3d-20a4f0e49c9e"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d484c96b-0302-40db-b824-a3a76ee72efe}" ma:internalName="TaxCatchAll" ma:showField="CatchAllData" ma:web="328b14d6-6e2c-4870-bd3d-20a4f0e49c9e">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Detalles de uso compartido"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ab0e02d-7b70-4413-b572-d44f1292ffc6">
      <Terms xmlns="http://schemas.microsoft.com/office/infopath/2007/PartnerControls"/>
    </lcf76f155ced4ddcb4097134ff3c332f>
    <TaxCatchAll xmlns="328b14d6-6e2c-4870-bd3d-20a4f0e49c9e" xsi:nil="true"/>
  </documentManagement>
</p:properties>
</file>

<file path=customXml/itemProps1.xml><?xml version="1.0" encoding="utf-8"?>
<ds:datastoreItem xmlns:ds="http://schemas.openxmlformats.org/officeDocument/2006/customXml" ds:itemID="{ED3AB167-60B5-4890-ABB4-FD958046CAB5}"/>
</file>

<file path=customXml/itemProps2.xml><?xml version="1.0" encoding="utf-8"?>
<ds:datastoreItem xmlns:ds="http://schemas.openxmlformats.org/officeDocument/2006/customXml" ds:itemID="{4EA24E04-7B3F-4282-92A5-E766D2B6F9CE}"/>
</file>

<file path=customXml/itemProps3.xml><?xml version="1.0" encoding="utf-8"?>
<ds:datastoreItem xmlns:ds="http://schemas.openxmlformats.org/officeDocument/2006/customXml" ds:itemID="{C100B5D6-A0D4-402B-A1FA-6E46DA131A38}"/>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Elena Gonzalez Larrañaga</dc:creator>
  <dcterms:created xsi:type="dcterms:W3CDTF">2022-08-31T20:39:04Z</dcterms:creat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0x010100B026C5034DEF31469D687DC74110F0C4</vt:lpwstr>
  </property>
  <property fmtid="{D5CDD505-2E9C-101B-9397-08002B2CF9AE}" pid="3" name="MediaServiceImageTags">
    <vt:lpwstr/>
  </property>
</Properties>
</file>