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18"/>
  </p:notesMasterIdLst>
  <p:sldIdLst>
    <p:sldId id="11939" r:id="rId8"/>
    <p:sldId id="11946" r:id="rId9"/>
    <p:sldId id="11947" r:id="rId10"/>
    <p:sldId id="11948" r:id="rId11"/>
    <p:sldId id="11949" r:id="rId12"/>
    <p:sldId id="11950" r:id="rId13"/>
    <p:sldId id="11951" r:id="rId14"/>
    <p:sldId id="11952" r:id="rId15"/>
    <p:sldId id="11953" r:id="rId16"/>
    <p:sldId id="277"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8983" autoAdjust="0"/>
  </p:normalViewPr>
  <p:slideViewPr>
    <p:cSldViewPr snapToGrid="0">
      <p:cViewPr varScale="1">
        <p:scale>
          <a:sx n="90" d="100"/>
          <a:sy n="90" d="100"/>
        </p:scale>
        <p:origin x="1350" y="306"/>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A617D-CFFB-4875-AA88-D17D0A89767C}"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sv-SE"/>
        </a:p>
      </dgm:t>
    </dgm:pt>
    <dgm:pt modelId="{8AF53549-1C92-4E25-803E-B2020058A495}">
      <dgm:prSet phldrT="[Text]"/>
      <dgm:spPr/>
      <dgm:t>
        <a:bodyPr/>
        <a:lstStyle/>
        <a:p>
          <a:r>
            <a:rPr lang="en"/>
            <a:t>Specification – flow charts, descriptions</a:t>
          </a:r>
        </a:p>
      </dgm:t>
    </dgm:pt>
    <dgm:pt modelId="{E9B9C05D-0BB7-4F7A-80D0-DE8595E2E489}" type="parTrans" cxnId="{E5C59B13-2D0A-4290-B659-BA2C9F45D86B}">
      <dgm:prSet/>
      <dgm:spPr/>
      <dgm:t>
        <a:bodyPr/>
        <a:lstStyle/>
        <a:p>
          <a:endParaRPr lang="sv-SE"/>
        </a:p>
      </dgm:t>
    </dgm:pt>
    <dgm:pt modelId="{BF8FDFAF-67BB-46D1-99D2-328204654DCD}" type="sibTrans" cxnId="{E5C59B13-2D0A-4290-B659-BA2C9F45D86B}">
      <dgm:prSet/>
      <dgm:spPr/>
      <dgm:t>
        <a:bodyPr/>
        <a:lstStyle/>
        <a:p>
          <a:endParaRPr lang="sv-SE"/>
        </a:p>
      </dgm:t>
    </dgm:pt>
    <dgm:pt modelId="{83E331C5-6D69-4097-B3DC-FB481EC3E3A8}">
      <dgm:prSet phldrT="[Text]"/>
      <dgm:spPr/>
      <dgm:t>
        <a:bodyPr/>
        <a:lstStyle/>
        <a:p>
          <a:r>
            <a:rPr lang="en"/>
            <a:t>Design – function tables, control diagrams</a:t>
          </a:r>
        </a:p>
      </dgm:t>
    </dgm:pt>
    <dgm:pt modelId="{AAF9AE88-C29D-44BC-B056-D5837231E69F}" type="parTrans" cxnId="{82E3A827-01C9-4D25-ABDA-5B10B25B78E1}">
      <dgm:prSet/>
      <dgm:spPr/>
      <dgm:t>
        <a:bodyPr/>
        <a:lstStyle/>
        <a:p>
          <a:endParaRPr lang="sv-SE"/>
        </a:p>
      </dgm:t>
    </dgm:pt>
    <dgm:pt modelId="{5A94DAD2-5923-481B-A345-3A2DFD51AEDC}" type="sibTrans" cxnId="{82E3A827-01C9-4D25-ABDA-5B10B25B78E1}">
      <dgm:prSet/>
      <dgm:spPr/>
      <dgm:t>
        <a:bodyPr/>
        <a:lstStyle/>
        <a:p>
          <a:endParaRPr lang="sv-SE"/>
        </a:p>
      </dgm:t>
    </dgm:pt>
    <dgm:pt modelId="{57927904-C6EE-4FB7-8781-7B0F33769289}">
      <dgm:prSet phldrT="[Text]"/>
      <dgm:spPr/>
      <dgm:t>
        <a:bodyPr/>
        <a:lstStyle/>
        <a:p>
          <a:r>
            <a:rPr lang="en"/>
            <a:t>Realisation – programming, simulation</a:t>
          </a:r>
        </a:p>
      </dgm:t>
    </dgm:pt>
    <dgm:pt modelId="{4F091769-5940-4C48-8B7E-6E4E8EB6D079}" type="parTrans" cxnId="{623DC91E-9FDC-47DF-928D-5E4FB7C63BC4}">
      <dgm:prSet/>
      <dgm:spPr/>
      <dgm:t>
        <a:bodyPr/>
        <a:lstStyle/>
        <a:p>
          <a:endParaRPr lang="sv-SE"/>
        </a:p>
      </dgm:t>
    </dgm:pt>
    <dgm:pt modelId="{9360619C-3435-4B44-B296-793F63E71B54}" type="sibTrans" cxnId="{623DC91E-9FDC-47DF-928D-5E4FB7C63BC4}">
      <dgm:prSet/>
      <dgm:spPr/>
      <dgm:t>
        <a:bodyPr/>
        <a:lstStyle/>
        <a:p>
          <a:endParaRPr lang="sv-SE"/>
        </a:p>
      </dgm:t>
    </dgm:pt>
    <dgm:pt modelId="{665C3286-9D1C-442E-97DA-3B55C60CB4A6}">
      <dgm:prSet phldrT="[Text]"/>
      <dgm:spPr/>
      <dgm:t>
        <a:bodyPr/>
        <a:lstStyle/>
        <a:p>
          <a:r>
            <a:rPr lang="en"/>
            <a:t>Commissioning – installation, software tests</a:t>
          </a:r>
          <a:endParaRPr lang="sv-SE"/>
        </a:p>
      </dgm:t>
    </dgm:pt>
    <dgm:pt modelId="{01598496-A95B-4D73-BE4F-3160DFE66070}" type="parTrans" cxnId="{ED91B96A-CC05-40A2-A8D5-EA268FD9B424}">
      <dgm:prSet/>
      <dgm:spPr/>
      <dgm:t>
        <a:bodyPr/>
        <a:lstStyle/>
        <a:p>
          <a:endParaRPr lang="sv-SE"/>
        </a:p>
      </dgm:t>
    </dgm:pt>
    <dgm:pt modelId="{C1372097-613B-47C2-9317-81762FBE4722}" type="sibTrans" cxnId="{ED91B96A-CC05-40A2-A8D5-EA268FD9B424}">
      <dgm:prSet/>
      <dgm:spPr/>
      <dgm:t>
        <a:bodyPr/>
        <a:lstStyle/>
        <a:p>
          <a:endParaRPr lang="sv-SE"/>
        </a:p>
      </dgm:t>
    </dgm:pt>
    <dgm:pt modelId="{8D6C3380-7AF8-4A04-8EDE-53373ACD72E7}" type="pres">
      <dgm:prSet presAssocID="{64CA617D-CFFB-4875-AA88-D17D0A89767C}" presName="outerComposite" presStyleCnt="0">
        <dgm:presLayoutVars>
          <dgm:chMax val="5"/>
          <dgm:dir/>
          <dgm:resizeHandles val="exact"/>
        </dgm:presLayoutVars>
      </dgm:prSet>
      <dgm:spPr/>
    </dgm:pt>
    <dgm:pt modelId="{8C077231-DBB0-4EB8-9CB5-9BC643659582}" type="pres">
      <dgm:prSet presAssocID="{64CA617D-CFFB-4875-AA88-D17D0A89767C}" presName="dummyMaxCanvas" presStyleCnt="0">
        <dgm:presLayoutVars/>
      </dgm:prSet>
      <dgm:spPr/>
    </dgm:pt>
    <dgm:pt modelId="{9B22222B-194F-44EC-B581-B8C9448D40B9}" type="pres">
      <dgm:prSet presAssocID="{64CA617D-CFFB-4875-AA88-D17D0A89767C}" presName="FourNodes_1" presStyleLbl="node1" presStyleIdx="0" presStyleCnt="4">
        <dgm:presLayoutVars>
          <dgm:bulletEnabled val="1"/>
        </dgm:presLayoutVars>
      </dgm:prSet>
      <dgm:spPr/>
    </dgm:pt>
    <dgm:pt modelId="{9F59723A-13A8-4EDA-B7C8-1A246EAEFD1A}" type="pres">
      <dgm:prSet presAssocID="{64CA617D-CFFB-4875-AA88-D17D0A89767C}" presName="FourNodes_2" presStyleLbl="node1" presStyleIdx="1" presStyleCnt="4">
        <dgm:presLayoutVars>
          <dgm:bulletEnabled val="1"/>
        </dgm:presLayoutVars>
      </dgm:prSet>
      <dgm:spPr/>
    </dgm:pt>
    <dgm:pt modelId="{5D0B4B5F-89DB-4A9D-A72D-FE368E58257D}" type="pres">
      <dgm:prSet presAssocID="{64CA617D-CFFB-4875-AA88-D17D0A89767C}" presName="FourNodes_3" presStyleLbl="node1" presStyleIdx="2" presStyleCnt="4">
        <dgm:presLayoutVars>
          <dgm:bulletEnabled val="1"/>
        </dgm:presLayoutVars>
      </dgm:prSet>
      <dgm:spPr/>
    </dgm:pt>
    <dgm:pt modelId="{0F7FA7B3-B734-4CF0-A0A3-08BB7AFD1BE2}" type="pres">
      <dgm:prSet presAssocID="{64CA617D-CFFB-4875-AA88-D17D0A89767C}" presName="FourNodes_4" presStyleLbl="node1" presStyleIdx="3" presStyleCnt="4">
        <dgm:presLayoutVars>
          <dgm:bulletEnabled val="1"/>
        </dgm:presLayoutVars>
      </dgm:prSet>
      <dgm:spPr/>
    </dgm:pt>
    <dgm:pt modelId="{2BFDFBD4-2B6C-4749-BA40-C27678D46C05}" type="pres">
      <dgm:prSet presAssocID="{64CA617D-CFFB-4875-AA88-D17D0A89767C}" presName="FourConn_1-2" presStyleLbl="fgAccFollowNode1" presStyleIdx="0" presStyleCnt="3">
        <dgm:presLayoutVars>
          <dgm:bulletEnabled val="1"/>
        </dgm:presLayoutVars>
      </dgm:prSet>
      <dgm:spPr/>
    </dgm:pt>
    <dgm:pt modelId="{E14281C1-BE16-43C1-AF09-DD3EEC197985}" type="pres">
      <dgm:prSet presAssocID="{64CA617D-CFFB-4875-AA88-D17D0A89767C}" presName="FourConn_2-3" presStyleLbl="fgAccFollowNode1" presStyleIdx="1" presStyleCnt="3">
        <dgm:presLayoutVars>
          <dgm:bulletEnabled val="1"/>
        </dgm:presLayoutVars>
      </dgm:prSet>
      <dgm:spPr/>
    </dgm:pt>
    <dgm:pt modelId="{967A405C-7AF1-4253-BB9D-F7FD3432A2F3}" type="pres">
      <dgm:prSet presAssocID="{64CA617D-CFFB-4875-AA88-D17D0A89767C}" presName="FourConn_3-4" presStyleLbl="fgAccFollowNode1" presStyleIdx="2" presStyleCnt="3">
        <dgm:presLayoutVars>
          <dgm:bulletEnabled val="1"/>
        </dgm:presLayoutVars>
      </dgm:prSet>
      <dgm:spPr/>
    </dgm:pt>
    <dgm:pt modelId="{A97F6DF3-E626-439F-89F5-C5E5333A4A32}" type="pres">
      <dgm:prSet presAssocID="{64CA617D-CFFB-4875-AA88-D17D0A89767C}" presName="FourNodes_1_text" presStyleLbl="node1" presStyleIdx="3" presStyleCnt="4">
        <dgm:presLayoutVars>
          <dgm:bulletEnabled val="1"/>
        </dgm:presLayoutVars>
      </dgm:prSet>
      <dgm:spPr/>
    </dgm:pt>
    <dgm:pt modelId="{41D3DE1C-4BA3-44DD-B83B-665E61A5278F}" type="pres">
      <dgm:prSet presAssocID="{64CA617D-CFFB-4875-AA88-D17D0A89767C}" presName="FourNodes_2_text" presStyleLbl="node1" presStyleIdx="3" presStyleCnt="4">
        <dgm:presLayoutVars>
          <dgm:bulletEnabled val="1"/>
        </dgm:presLayoutVars>
      </dgm:prSet>
      <dgm:spPr/>
    </dgm:pt>
    <dgm:pt modelId="{513FF558-8E01-41BB-915E-DB60DEA39C27}" type="pres">
      <dgm:prSet presAssocID="{64CA617D-CFFB-4875-AA88-D17D0A89767C}" presName="FourNodes_3_text" presStyleLbl="node1" presStyleIdx="3" presStyleCnt="4">
        <dgm:presLayoutVars>
          <dgm:bulletEnabled val="1"/>
        </dgm:presLayoutVars>
      </dgm:prSet>
      <dgm:spPr/>
    </dgm:pt>
    <dgm:pt modelId="{39F0C252-A5D3-4E85-BC35-D8309D3EBB95}" type="pres">
      <dgm:prSet presAssocID="{64CA617D-CFFB-4875-AA88-D17D0A89767C}" presName="FourNodes_4_text" presStyleLbl="node1" presStyleIdx="3" presStyleCnt="4">
        <dgm:presLayoutVars>
          <dgm:bulletEnabled val="1"/>
        </dgm:presLayoutVars>
      </dgm:prSet>
      <dgm:spPr/>
    </dgm:pt>
  </dgm:ptLst>
  <dgm:cxnLst>
    <dgm:cxn modelId="{E5C59B13-2D0A-4290-B659-BA2C9F45D86B}" srcId="{64CA617D-CFFB-4875-AA88-D17D0A89767C}" destId="{8AF53549-1C92-4E25-803E-B2020058A495}" srcOrd="0" destOrd="0" parTransId="{E9B9C05D-0BB7-4F7A-80D0-DE8595E2E489}" sibTransId="{BF8FDFAF-67BB-46D1-99D2-328204654DCD}"/>
    <dgm:cxn modelId="{5C375F1B-282C-473D-BF03-E8F99CDBEFDC}" type="presOf" srcId="{5A94DAD2-5923-481B-A345-3A2DFD51AEDC}" destId="{E14281C1-BE16-43C1-AF09-DD3EEC197985}" srcOrd="0" destOrd="0" presId="urn:microsoft.com/office/officeart/2005/8/layout/vProcess5"/>
    <dgm:cxn modelId="{623DC91E-9FDC-47DF-928D-5E4FB7C63BC4}" srcId="{64CA617D-CFFB-4875-AA88-D17D0A89767C}" destId="{57927904-C6EE-4FB7-8781-7B0F33769289}" srcOrd="2" destOrd="0" parTransId="{4F091769-5940-4C48-8B7E-6E4E8EB6D079}" sibTransId="{9360619C-3435-4B44-B296-793F63E71B54}"/>
    <dgm:cxn modelId="{82E3A827-01C9-4D25-ABDA-5B10B25B78E1}" srcId="{64CA617D-CFFB-4875-AA88-D17D0A89767C}" destId="{83E331C5-6D69-4097-B3DC-FB481EC3E3A8}" srcOrd="1" destOrd="0" parTransId="{AAF9AE88-C29D-44BC-B056-D5837231E69F}" sibTransId="{5A94DAD2-5923-481B-A345-3A2DFD51AEDC}"/>
    <dgm:cxn modelId="{E4D36A43-E939-4EE5-B4DC-DDCB32F3525A}" type="presOf" srcId="{83E331C5-6D69-4097-B3DC-FB481EC3E3A8}" destId="{41D3DE1C-4BA3-44DD-B83B-665E61A5278F}" srcOrd="1" destOrd="0" presId="urn:microsoft.com/office/officeart/2005/8/layout/vProcess5"/>
    <dgm:cxn modelId="{B422F568-D9F9-4B66-A081-E24CC6EA77FB}" type="presOf" srcId="{9360619C-3435-4B44-B296-793F63E71B54}" destId="{967A405C-7AF1-4253-BB9D-F7FD3432A2F3}" srcOrd="0" destOrd="0" presId="urn:microsoft.com/office/officeart/2005/8/layout/vProcess5"/>
    <dgm:cxn modelId="{ED91B96A-CC05-40A2-A8D5-EA268FD9B424}" srcId="{64CA617D-CFFB-4875-AA88-D17D0A89767C}" destId="{665C3286-9D1C-442E-97DA-3B55C60CB4A6}" srcOrd="3" destOrd="0" parTransId="{01598496-A95B-4D73-BE4F-3160DFE66070}" sibTransId="{C1372097-613B-47C2-9317-81762FBE4722}"/>
    <dgm:cxn modelId="{518D964E-92C3-4DB1-A255-61C8B84C76A9}" type="presOf" srcId="{8AF53549-1C92-4E25-803E-B2020058A495}" destId="{9B22222B-194F-44EC-B581-B8C9448D40B9}" srcOrd="0" destOrd="0" presId="urn:microsoft.com/office/officeart/2005/8/layout/vProcess5"/>
    <dgm:cxn modelId="{BED52780-3185-4E5A-8B10-8C45C76C5D8F}" type="presOf" srcId="{665C3286-9D1C-442E-97DA-3B55C60CB4A6}" destId="{0F7FA7B3-B734-4CF0-A0A3-08BB7AFD1BE2}" srcOrd="0" destOrd="0" presId="urn:microsoft.com/office/officeart/2005/8/layout/vProcess5"/>
    <dgm:cxn modelId="{F884AB82-8E99-41FA-B527-27D28B5AF98E}" type="presOf" srcId="{57927904-C6EE-4FB7-8781-7B0F33769289}" destId="{5D0B4B5F-89DB-4A9D-A72D-FE368E58257D}" srcOrd="0" destOrd="0" presId="urn:microsoft.com/office/officeart/2005/8/layout/vProcess5"/>
    <dgm:cxn modelId="{34618591-D5DA-42D6-960B-F02568C9B0E6}" type="presOf" srcId="{83E331C5-6D69-4097-B3DC-FB481EC3E3A8}" destId="{9F59723A-13A8-4EDA-B7C8-1A246EAEFD1A}" srcOrd="0" destOrd="0" presId="urn:microsoft.com/office/officeart/2005/8/layout/vProcess5"/>
    <dgm:cxn modelId="{A771E696-585D-4056-BC70-CCC84A4193D4}" type="presOf" srcId="{BF8FDFAF-67BB-46D1-99D2-328204654DCD}" destId="{2BFDFBD4-2B6C-4749-BA40-C27678D46C05}" srcOrd="0" destOrd="0" presId="urn:microsoft.com/office/officeart/2005/8/layout/vProcess5"/>
    <dgm:cxn modelId="{D4E8EFA4-20FD-4599-A1F4-2AF90D38AAB4}" type="presOf" srcId="{57927904-C6EE-4FB7-8781-7B0F33769289}" destId="{513FF558-8E01-41BB-915E-DB60DEA39C27}" srcOrd="1" destOrd="0" presId="urn:microsoft.com/office/officeart/2005/8/layout/vProcess5"/>
    <dgm:cxn modelId="{149E2FE9-520A-4EBF-B4E8-192252A83D7F}" type="presOf" srcId="{8AF53549-1C92-4E25-803E-B2020058A495}" destId="{A97F6DF3-E626-439F-89F5-C5E5333A4A32}" srcOrd="1" destOrd="0" presId="urn:microsoft.com/office/officeart/2005/8/layout/vProcess5"/>
    <dgm:cxn modelId="{E67EC9EB-836D-4713-BF9C-69BBF5A1FA9D}" type="presOf" srcId="{64CA617D-CFFB-4875-AA88-D17D0A89767C}" destId="{8D6C3380-7AF8-4A04-8EDE-53373ACD72E7}" srcOrd="0" destOrd="0" presId="urn:microsoft.com/office/officeart/2005/8/layout/vProcess5"/>
    <dgm:cxn modelId="{0C5838EF-174D-4CAE-A753-6E83B2FA41A3}" type="presOf" srcId="{665C3286-9D1C-442E-97DA-3B55C60CB4A6}" destId="{39F0C252-A5D3-4E85-BC35-D8309D3EBB95}" srcOrd="1" destOrd="0" presId="urn:microsoft.com/office/officeart/2005/8/layout/vProcess5"/>
    <dgm:cxn modelId="{61690CB5-D368-4FC4-A452-4FDC78361228}" type="presParOf" srcId="{8D6C3380-7AF8-4A04-8EDE-53373ACD72E7}" destId="{8C077231-DBB0-4EB8-9CB5-9BC643659582}" srcOrd="0" destOrd="0" presId="urn:microsoft.com/office/officeart/2005/8/layout/vProcess5"/>
    <dgm:cxn modelId="{419B2A6E-175D-4A67-B306-8BAB3E3F4E70}" type="presParOf" srcId="{8D6C3380-7AF8-4A04-8EDE-53373ACD72E7}" destId="{9B22222B-194F-44EC-B581-B8C9448D40B9}" srcOrd="1" destOrd="0" presId="urn:microsoft.com/office/officeart/2005/8/layout/vProcess5"/>
    <dgm:cxn modelId="{4191BD58-E59E-425F-AFB0-CD9DF63BD38D}" type="presParOf" srcId="{8D6C3380-7AF8-4A04-8EDE-53373ACD72E7}" destId="{9F59723A-13A8-4EDA-B7C8-1A246EAEFD1A}" srcOrd="2" destOrd="0" presId="urn:microsoft.com/office/officeart/2005/8/layout/vProcess5"/>
    <dgm:cxn modelId="{6E62C74F-5695-481D-9230-0F95B3ED82C6}" type="presParOf" srcId="{8D6C3380-7AF8-4A04-8EDE-53373ACD72E7}" destId="{5D0B4B5F-89DB-4A9D-A72D-FE368E58257D}" srcOrd="3" destOrd="0" presId="urn:microsoft.com/office/officeart/2005/8/layout/vProcess5"/>
    <dgm:cxn modelId="{3B7C7A58-9D60-4422-8DD9-5385C50D212E}" type="presParOf" srcId="{8D6C3380-7AF8-4A04-8EDE-53373ACD72E7}" destId="{0F7FA7B3-B734-4CF0-A0A3-08BB7AFD1BE2}" srcOrd="4" destOrd="0" presId="urn:microsoft.com/office/officeart/2005/8/layout/vProcess5"/>
    <dgm:cxn modelId="{82BE0FE2-5866-4BF9-90EF-DD9480E74A56}" type="presParOf" srcId="{8D6C3380-7AF8-4A04-8EDE-53373ACD72E7}" destId="{2BFDFBD4-2B6C-4749-BA40-C27678D46C05}" srcOrd="5" destOrd="0" presId="urn:microsoft.com/office/officeart/2005/8/layout/vProcess5"/>
    <dgm:cxn modelId="{641F44D2-D567-47D5-A299-53B84EBB53ED}" type="presParOf" srcId="{8D6C3380-7AF8-4A04-8EDE-53373ACD72E7}" destId="{E14281C1-BE16-43C1-AF09-DD3EEC197985}" srcOrd="6" destOrd="0" presId="urn:microsoft.com/office/officeart/2005/8/layout/vProcess5"/>
    <dgm:cxn modelId="{BF4F322D-6128-482D-8325-90CC8F2848A4}" type="presParOf" srcId="{8D6C3380-7AF8-4A04-8EDE-53373ACD72E7}" destId="{967A405C-7AF1-4253-BB9D-F7FD3432A2F3}" srcOrd="7" destOrd="0" presId="urn:microsoft.com/office/officeart/2005/8/layout/vProcess5"/>
    <dgm:cxn modelId="{05FE3561-0458-4B4D-B621-F7F70CD149AF}" type="presParOf" srcId="{8D6C3380-7AF8-4A04-8EDE-53373ACD72E7}" destId="{A97F6DF3-E626-439F-89F5-C5E5333A4A32}" srcOrd="8" destOrd="0" presId="urn:microsoft.com/office/officeart/2005/8/layout/vProcess5"/>
    <dgm:cxn modelId="{DBFEBE01-7DCE-44B4-A76D-2A5CFF98A767}" type="presParOf" srcId="{8D6C3380-7AF8-4A04-8EDE-53373ACD72E7}" destId="{41D3DE1C-4BA3-44DD-B83B-665E61A5278F}" srcOrd="9" destOrd="0" presId="urn:microsoft.com/office/officeart/2005/8/layout/vProcess5"/>
    <dgm:cxn modelId="{CFD9157A-9D0B-42D9-9279-06C29983A3AC}" type="presParOf" srcId="{8D6C3380-7AF8-4A04-8EDE-53373ACD72E7}" destId="{513FF558-8E01-41BB-915E-DB60DEA39C27}" srcOrd="10" destOrd="0" presId="urn:microsoft.com/office/officeart/2005/8/layout/vProcess5"/>
    <dgm:cxn modelId="{FAB64358-BA99-49C4-8303-D8B4D796EE52}" type="presParOf" srcId="{8D6C3380-7AF8-4A04-8EDE-53373ACD72E7}" destId="{39F0C252-A5D3-4E85-BC35-D8309D3EBB9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2222B-194F-44EC-B581-B8C9448D40B9}">
      <dsp:nvSpPr>
        <dsp:cNvPr id="0" name=""/>
        <dsp:cNvSpPr/>
      </dsp:nvSpPr>
      <dsp:spPr>
        <a:xfrm>
          <a:off x="0" y="0"/>
          <a:ext cx="7924800" cy="69139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kern="1200"/>
            <a:t>Specification – flow charts, descriptions</a:t>
          </a:r>
        </a:p>
      </dsp:txBody>
      <dsp:txXfrm>
        <a:off x="20250" y="20250"/>
        <a:ext cx="7120304" cy="650898"/>
      </dsp:txXfrm>
    </dsp:sp>
    <dsp:sp modelId="{9F59723A-13A8-4EDA-B7C8-1A246EAEFD1A}">
      <dsp:nvSpPr>
        <dsp:cNvPr id="0" name=""/>
        <dsp:cNvSpPr/>
      </dsp:nvSpPr>
      <dsp:spPr>
        <a:xfrm>
          <a:off x="663701" y="817107"/>
          <a:ext cx="7924800" cy="69139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kern="1200"/>
            <a:t>Design – function tables, control diagrams</a:t>
          </a:r>
        </a:p>
      </dsp:txBody>
      <dsp:txXfrm>
        <a:off x="683951" y="837357"/>
        <a:ext cx="6771188" cy="650898"/>
      </dsp:txXfrm>
    </dsp:sp>
    <dsp:sp modelId="{5D0B4B5F-89DB-4A9D-A72D-FE368E58257D}">
      <dsp:nvSpPr>
        <dsp:cNvPr id="0" name=""/>
        <dsp:cNvSpPr/>
      </dsp:nvSpPr>
      <dsp:spPr>
        <a:xfrm>
          <a:off x="1317498" y="1634214"/>
          <a:ext cx="7924800" cy="6913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kern="1200"/>
            <a:t>Realisation – programming, simulation</a:t>
          </a:r>
        </a:p>
      </dsp:txBody>
      <dsp:txXfrm>
        <a:off x="1337748" y="1654464"/>
        <a:ext cx="6781094" cy="650898"/>
      </dsp:txXfrm>
    </dsp:sp>
    <dsp:sp modelId="{0F7FA7B3-B734-4CF0-A0A3-08BB7AFD1BE2}">
      <dsp:nvSpPr>
        <dsp:cNvPr id="0" name=""/>
        <dsp:cNvSpPr/>
      </dsp:nvSpPr>
      <dsp:spPr>
        <a:xfrm>
          <a:off x="1981200" y="2451322"/>
          <a:ext cx="7924800" cy="6913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kern="1200"/>
            <a:t>Commissioning – installation, software tests</a:t>
          </a:r>
          <a:endParaRPr lang="sv-SE" sz="2600" kern="1200"/>
        </a:p>
      </dsp:txBody>
      <dsp:txXfrm>
        <a:off x="2001450" y="2471572"/>
        <a:ext cx="6771188" cy="650898"/>
      </dsp:txXfrm>
    </dsp:sp>
    <dsp:sp modelId="{2BFDFBD4-2B6C-4749-BA40-C27678D46C05}">
      <dsp:nvSpPr>
        <dsp:cNvPr id="0" name=""/>
        <dsp:cNvSpPr/>
      </dsp:nvSpPr>
      <dsp:spPr>
        <a:xfrm>
          <a:off x="7475390" y="529548"/>
          <a:ext cx="449409" cy="449409"/>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sv-SE" sz="2100" kern="1200"/>
        </a:p>
      </dsp:txBody>
      <dsp:txXfrm>
        <a:off x="7576507" y="529548"/>
        <a:ext cx="247175" cy="338180"/>
      </dsp:txXfrm>
    </dsp:sp>
    <dsp:sp modelId="{E14281C1-BE16-43C1-AF09-DD3EEC197985}">
      <dsp:nvSpPr>
        <dsp:cNvPr id="0" name=""/>
        <dsp:cNvSpPr/>
      </dsp:nvSpPr>
      <dsp:spPr>
        <a:xfrm>
          <a:off x="8139092" y="1346655"/>
          <a:ext cx="449409" cy="449409"/>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sv-SE" sz="2100" kern="1200"/>
        </a:p>
      </dsp:txBody>
      <dsp:txXfrm>
        <a:off x="8240209" y="1346655"/>
        <a:ext cx="247175" cy="338180"/>
      </dsp:txXfrm>
    </dsp:sp>
    <dsp:sp modelId="{967A405C-7AF1-4253-BB9D-F7FD3432A2F3}">
      <dsp:nvSpPr>
        <dsp:cNvPr id="0" name=""/>
        <dsp:cNvSpPr/>
      </dsp:nvSpPr>
      <dsp:spPr>
        <a:xfrm>
          <a:off x="8792888" y="2163763"/>
          <a:ext cx="449409" cy="449409"/>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sv-SE" sz="2100" kern="1200"/>
        </a:p>
      </dsp:txBody>
      <dsp:txXfrm>
        <a:off x="8894005" y="2163763"/>
        <a:ext cx="247175" cy="3381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8" r:id="rId2"/>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a:solidFill>
                  <a:srgbClr val="222D59"/>
                </a:solidFill>
                <a:latin typeface="Arial Black" panose="020B0A04020102020204" pitchFamily="34" charset="0"/>
              </a:rPr>
              <a:t>Wiring diagrams</a:t>
            </a: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ACD79D81-0E10-21F0-D9CE-D8A06C8C2010}"/>
              </a:ext>
            </a:extLst>
          </p:cNvPr>
          <p:cNvSpPr txBox="1">
            <a:spLocks/>
          </p:cNvSpPr>
          <p:nvPr/>
        </p:nvSpPr>
        <p:spPr>
          <a:xfrm>
            <a:off x="6569957" y="618518"/>
            <a:ext cx="474708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PLC </a:t>
            </a:r>
          </a:p>
        </p:txBody>
      </p:sp>
      <p:pic>
        <p:nvPicPr>
          <p:cNvPr id="7" name="Picture 8" descr="Programmable Logic Controller, Expandable Compact PLC, Programmable  Controller, Danfoss Programmable Logic Controllers, Danfoss PLC, Yaskawa Programmable  Logic Controllers - Mispl Systems Private Limited, Chennai | ID: 11815562273">
            <a:extLst>
              <a:ext uri="{FF2B5EF4-FFF2-40B4-BE49-F238E27FC236}">
                <a16:creationId xmlns:a16="http://schemas.microsoft.com/office/drawing/2014/main" id="{960868E1-847E-4FF8-D6F1-E59D6CF1E9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6710" y="1147146"/>
            <a:ext cx="3400138" cy="22015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rogrammable Logic Controller | Mini PLC | Micro PLC | Smart Relay - GIC  India">
            <a:extLst>
              <a:ext uri="{FF2B5EF4-FFF2-40B4-BE49-F238E27FC236}">
                <a16:creationId xmlns:a16="http://schemas.microsoft.com/office/drawing/2014/main" id="{2CD1A943-BA47-4640-007E-BF4B84F089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21254" y="3513327"/>
            <a:ext cx="1832824" cy="2201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rogrammable logic controller - Wikipedia">
            <a:extLst>
              <a:ext uri="{FF2B5EF4-FFF2-40B4-BE49-F238E27FC236}">
                <a16:creationId xmlns:a16="http://schemas.microsoft.com/office/drawing/2014/main" id="{E5F67E6A-2CBB-EE0C-5FDC-67D1808E26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17212" y="3872390"/>
            <a:ext cx="2237357" cy="1483464"/>
          </a:xfrm>
          <a:prstGeom prst="rect">
            <a:avLst/>
          </a:prstGeom>
          <a:noFill/>
          <a:extLst>
            <a:ext uri="{909E8E84-426E-40DD-AFC4-6F175D3DCCD1}">
              <a14:hiddenFill xmlns:a14="http://schemas.microsoft.com/office/drawing/2010/main">
                <a:solidFill>
                  <a:srgbClr val="FFFFFF"/>
                </a:solidFill>
              </a14:hiddenFill>
            </a:ext>
          </a:extLst>
        </p:spPr>
      </p:pic>
      <p:sp>
        <p:nvSpPr>
          <p:cNvPr id="10" name="Platshållare för innehåll 2">
            <a:extLst>
              <a:ext uri="{FF2B5EF4-FFF2-40B4-BE49-F238E27FC236}">
                <a16:creationId xmlns:a16="http://schemas.microsoft.com/office/drawing/2014/main" id="{0B0714A5-F418-FF67-8431-B4A3E1B4CA21}"/>
              </a:ext>
            </a:extLst>
          </p:cNvPr>
          <p:cNvSpPr txBox="1">
            <a:spLocks/>
          </p:cNvSpPr>
          <p:nvPr/>
        </p:nvSpPr>
        <p:spPr>
          <a:xfrm>
            <a:off x="6569957" y="2249487"/>
            <a:ext cx="4747087"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A PLC is a control unit</a:t>
            </a:r>
          </a:p>
          <a:p>
            <a:r>
              <a:rPr lang="en"/>
              <a:t>Has rows of inputs and outputs</a:t>
            </a:r>
          </a:p>
          <a:p>
            <a:r>
              <a:rPr lang="en"/>
              <a:t>Modern PLCs are more like computers (can perform functions, have built-in timer, clock, date, etc.)</a:t>
            </a:r>
          </a:p>
        </p:txBody>
      </p:sp>
    </p:spTree>
    <p:extLst>
      <p:ext uri="{BB962C8B-B14F-4D97-AF65-F5344CB8AC3E}">
        <p14:creationId xmlns:p14="http://schemas.microsoft.com/office/powerpoint/2010/main" val="225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E9C027-4650-F2DB-A1A9-6EC37874D333}"/>
              </a:ext>
            </a:extLst>
          </p:cNvPr>
          <p:cNvSpPr txBox="1">
            <a:spLocks/>
          </p:cNvSpPr>
          <p:nvPr/>
        </p:nvSpPr>
        <p:spPr>
          <a:xfrm>
            <a:off x="6448425" y="618518"/>
            <a:ext cx="4598985"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Before</a:t>
            </a:r>
            <a:endParaRPr lang="en" dirty="0"/>
          </a:p>
        </p:txBody>
      </p:sp>
      <p:pic>
        <p:nvPicPr>
          <p:cNvPr id="3" name="Picture 4" descr="Old school relay based controller for elevators at a local office building  : cableporn">
            <a:extLst>
              <a:ext uri="{FF2B5EF4-FFF2-40B4-BE49-F238E27FC236}">
                <a16:creationId xmlns:a16="http://schemas.microsoft.com/office/drawing/2014/main" id="{138EFD44-307D-F5F8-0E40-716DCC1198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704"/>
          <a:stretch/>
        </p:blipFill>
        <p:spPr bwMode="auto">
          <a:xfrm>
            <a:off x="-5597" y="10"/>
            <a:ext cx="610159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innehåll 2">
            <a:extLst>
              <a:ext uri="{FF2B5EF4-FFF2-40B4-BE49-F238E27FC236}">
                <a16:creationId xmlns:a16="http://schemas.microsoft.com/office/drawing/2014/main" id="{03447915-D99B-0356-B788-C7160431BC6A}"/>
              </a:ext>
            </a:extLst>
          </p:cNvPr>
          <p:cNvSpPr txBox="1">
            <a:spLocks/>
          </p:cNvSpPr>
          <p:nvPr/>
        </p:nvSpPr>
        <p:spPr>
          <a:xfrm>
            <a:off x="6448425" y="2249487"/>
            <a:ext cx="4598986" cy="35417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2200"/>
              <a:t>Used to be carried out with relay stations (electrically controlled switches)</a:t>
            </a:r>
          </a:p>
          <a:p>
            <a:pPr marL="0" indent="0">
              <a:buFont typeface="Arial" panose="020B0604020202020204" pitchFamily="34" charset="0"/>
              <a:buNone/>
            </a:pPr>
            <a:endParaRPr lang="sv-SE" sz="2200"/>
          </a:p>
          <a:p>
            <a:r>
              <a:rPr lang="en" sz="2200"/>
              <a:t>If you wanted to change how the relay stations worked, you had to reroute cables</a:t>
            </a:r>
          </a:p>
          <a:p>
            <a:pPr marL="0" indent="0">
              <a:buFont typeface="Arial" panose="020B0604020202020204" pitchFamily="34" charset="0"/>
              <a:buNone/>
            </a:pPr>
            <a:endParaRPr lang="sv-SE" sz="2200"/>
          </a:p>
          <a:p>
            <a:r>
              <a:rPr lang="en" sz="2200"/>
              <a:t>Now, modern relays are often combined with a PLC</a:t>
            </a:r>
          </a:p>
          <a:p>
            <a:endParaRPr lang="sv-SE" sz="2200"/>
          </a:p>
        </p:txBody>
      </p:sp>
    </p:spTree>
    <p:extLst>
      <p:ext uri="{BB962C8B-B14F-4D97-AF65-F5344CB8AC3E}">
        <p14:creationId xmlns:p14="http://schemas.microsoft.com/office/powerpoint/2010/main" val="24599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D9AFDC-A8BC-6516-CDD7-D44BB53D5933}"/>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Programmable control systems</a:t>
            </a:r>
          </a:p>
        </p:txBody>
      </p:sp>
      <p:sp>
        <p:nvSpPr>
          <p:cNvPr id="3" name="Rektangel 2">
            <a:extLst>
              <a:ext uri="{FF2B5EF4-FFF2-40B4-BE49-F238E27FC236}">
                <a16:creationId xmlns:a16="http://schemas.microsoft.com/office/drawing/2014/main" id="{09A3EA0F-FE1F-DCB4-4227-320BAE57CC63}"/>
              </a:ext>
            </a:extLst>
          </p:cNvPr>
          <p:cNvSpPr/>
          <p:nvPr/>
        </p:nvSpPr>
        <p:spPr>
          <a:xfrm>
            <a:off x="1150070" y="3018934"/>
            <a:ext cx="3063712" cy="820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Input module</a:t>
            </a:r>
          </a:p>
        </p:txBody>
      </p:sp>
      <p:sp>
        <p:nvSpPr>
          <p:cNvPr id="4" name="Rektangel 3">
            <a:extLst>
              <a:ext uri="{FF2B5EF4-FFF2-40B4-BE49-F238E27FC236}">
                <a16:creationId xmlns:a16="http://schemas.microsoft.com/office/drawing/2014/main" id="{B36CA302-802E-825F-5F80-9E63625CFF19}"/>
              </a:ext>
            </a:extLst>
          </p:cNvPr>
          <p:cNvSpPr/>
          <p:nvPr/>
        </p:nvSpPr>
        <p:spPr>
          <a:xfrm>
            <a:off x="4516226" y="3018934"/>
            <a:ext cx="3063712" cy="8201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Control unit (central unit)</a:t>
            </a:r>
          </a:p>
        </p:txBody>
      </p:sp>
      <p:sp>
        <p:nvSpPr>
          <p:cNvPr id="5" name="Rektangel 4">
            <a:extLst>
              <a:ext uri="{FF2B5EF4-FFF2-40B4-BE49-F238E27FC236}">
                <a16:creationId xmlns:a16="http://schemas.microsoft.com/office/drawing/2014/main" id="{C94F25AB-8842-69D7-37A6-DBD50E81FB06}"/>
              </a:ext>
            </a:extLst>
          </p:cNvPr>
          <p:cNvSpPr/>
          <p:nvPr/>
        </p:nvSpPr>
        <p:spPr>
          <a:xfrm>
            <a:off x="7882382" y="3018934"/>
            <a:ext cx="3063712" cy="820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Output Module</a:t>
            </a:r>
          </a:p>
        </p:txBody>
      </p:sp>
      <p:sp>
        <p:nvSpPr>
          <p:cNvPr id="6" name="Rektangel 5">
            <a:extLst>
              <a:ext uri="{FF2B5EF4-FFF2-40B4-BE49-F238E27FC236}">
                <a16:creationId xmlns:a16="http://schemas.microsoft.com/office/drawing/2014/main" id="{2F325324-576C-9004-8C45-487311E88EB1}"/>
              </a:ext>
            </a:extLst>
          </p:cNvPr>
          <p:cNvSpPr/>
          <p:nvPr/>
        </p:nvSpPr>
        <p:spPr>
          <a:xfrm>
            <a:off x="1150070" y="4212243"/>
            <a:ext cx="3063712" cy="820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Sensors</a:t>
            </a:r>
          </a:p>
        </p:txBody>
      </p:sp>
      <p:sp>
        <p:nvSpPr>
          <p:cNvPr id="7" name="Rektangel 6">
            <a:extLst>
              <a:ext uri="{FF2B5EF4-FFF2-40B4-BE49-F238E27FC236}">
                <a16:creationId xmlns:a16="http://schemas.microsoft.com/office/drawing/2014/main" id="{FA71A55B-6E52-6D26-57F9-89C1EB93842E}"/>
              </a:ext>
            </a:extLst>
          </p:cNvPr>
          <p:cNvSpPr/>
          <p:nvPr/>
        </p:nvSpPr>
        <p:spPr>
          <a:xfrm>
            <a:off x="7882382" y="4212243"/>
            <a:ext cx="3063712" cy="820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err="1"/>
              <a:t>Controllers</a:t>
            </a:r>
            <a:endParaRPr lang="sv-SE"/>
          </a:p>
        </p:txBody>
      </p:sp>
      <p:sp>
        <p:nvSpPr>
          <p:cNvPr id="8" name="Rektangel 7">
            <a:extLst>
              <a:ext uri="{FF2B5EF4-FFF2-40B4-BE49-F238E27FC236}">
                <a16:creationId xmlns:a16="http://schemas.microsoft.com/office/drawing/2014/main" id="{7ADA9730-4919-2B0D-8F37-88D803647038}"/>
              </a:ext>
            </a:extLst>
          </p:cNvPr>
          <p:cNvSpPr/>
          <p:nvPr/>
        </p:nvSpPr>
        <p:spPr>
          <a:xfrm>
            <a:off x="4516226" y="1825625"/>
            <a:ext cx="3063712" cy="8201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PLC-program</a:t>
            </a:r>
          </a:p>
        </p:txBody>
      </p:sp>
      <p:sp>
        <p:nvSpPr>
          <p:cNvPr id="9" name="Pil: höger 8">
            <a:extLst>
              <a:ext uri="{FF2B5EF4-FFF2-40B4-BE49-F238E27FC236}">
                <a16:creationId xmlns:a16="http://schemas.microsoft.com/office/drawing/2014/main" id="{D52362BD-84C2-6554-AECB-948EDB5353A2}"/>
              </a:ext>
            </a:extLst>
          </p:cNvPr>
          <p:cNvSpPr/>
          <p:nvPr/>
        </p:nvSpPr>
        <p:spPr>
          <a:xfrm>
            <a:off x="4228315" y="3257701"/>
            <a:ext cx="273377" cy="3425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höger 9">
            <a:extLst>
              <a:ext uri="{FF2B5EF4-FFF2-40B4-BE49-F238E27FC236}">
                <a16:creationId xmlns:a16="http://schemas.microsoft.com/office/drawing/2014/main" id="{A0CF8210-0DF5-CCF4-9091-994F5424E764}"/>
              </a:ext>
            </a:extLst>
          </p:cNvPr>
          <p:cNvSpPr/>
          <p:nvPr/>
        </p:nvSpPr>
        <p:spPr>
          <a:xfrm>
            <a:off x="7594471" y="3257701"/>
            <a:ext cx="273377" cy="3425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nedåt 10">
            <a:extLst>
              <a:ext uri="{FF2B5EF4-FFF2-40B4-BE49-F238E27FC236}">
                <a16:creationId xmlns:a16="http://schemas.microsoft.com/office/drawing/2014/main" id="{0B59C579-E1E2-88B7-6087-A58E82110E8D}"/>
              </a:ext>
            </a:extLst>
          </p:cNvPr>
          <p:cNvSpPr/>
          <p:nvPr/>
        </p:nvSpPr>
        <p:spPr>
          <a:xfrm>
            <a:off x="5868972" y="2695657"/>
            <a:ext cx="358219" cy="2733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nedåt 11">
            <a:extLst>
              <a:ext uri="{FF2B5EF4-FFF2-40B4-BE49-F238E27FC236}">
                <a16:creationId xmlns:a16="http://schemas.microsoft.com/office/drawing/2014/main" id="{9E1139E7-CA5D-F23B-AC05-C89986D56257}"/>
              </a:ext>
            </a:extLst>
          </p:cNvPr>
          <p:cNvSpPr/>
          <p:nvPr/>
        </p:nvSpPr>
        <p:spPr>
          <a:xfrm rot="10800000">
            <a:off x="2502816" y="3907410"/>
            <a:ext cx="358219" cy="2733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nedåt 12">
            <a:extLst>
              <a:ext uri="{FF2B5EF4-FFF2-40B4-BE49-F238E27FC236}">
                <a16:creationId xmlns:a16="http://schemas.microsoft.com/office/drawing/2014/main" id="{5B2C856C-281B-E341-E346-7DF25F5788B2}"/>
              </a:ext>
            </a:extLst>
          </p:cNvPr>
          <p:cNvSpPr/>
          <p:nvPr/>
        </p:nvSpPr>
        <p:spPr>
          <a:xfrm>
            <a:off x="9235128" y="3907410"/>
            <a:ext cx="358219" cy="2733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671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3FC865-A4B3-EE90-6D66-29AC2D2423AA}"/>
              </a:ext>
            </a:extLst>
          </p:cNvPr>
          <p:cNvSpPr txBox="1">
            <a:spLocks/>
          </p:cNvSpPr>
          <p:nvPr/>
        </p:nvSpPr>
        <p:spPr>
          <a:xfrm>
            <a:off x="855266" y="618518"/>
            <a:ext cx="2851417"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sz="3200" dirty="0"/>
              <a:t>PLC</a:t>
            </a:r>
          </a:p>
        </p:txBody>
      </p:sp>
      <p:sp>
        <p:nvSpPr>
          <p:cNvPr id="3" name="Platshållare för innehåll 2">
            <a:extLst>
              <a:ext uri="{FF2B5EF4-FFF2-40B4-BE49-F238E27FC236}">
                <a16:creationId xmlns:a16="http://schemas.microsoft.com/office/drawing/2014/main" id="{6B2A45CD-4AF3-EEEF-32AB-35A86010778C}"/>
              </a:ext>
            </a:extLst>
          </p:cNvPr>
          <p:cNvSpPr txBox="1">
            <a:spLocks/>
          </p:cNvSpPr>
          <p:nvPr/>
        </p:nvSpPr>
        <p:spPr>
          <a:xfrm>
            <a:off x="619969" y="1801813"/>
            <a:ext cx="3290550" cy="44049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2000" dirty="0"/>
              <a:t>I (X) – Inputs, Q (Y) – Outputs, M – Memory</a:t>
            </a:r>
          </a:p>
          <a:p>
            <a:endParaRPr lang="sv-SE" sz="2000" dirty="0"/>
          </a:p>
          <a:p>
            <a:r>
              <a:rPr lang="en" sz="2000" dirty="0"/>
              <a:t>Integrated or as components attached to a ladder</a:t>
            </a:r>
          </a:p>
          <a:p>
            <a:endParaRPr lang="sv-SE" sz="2000" dirty="0"/>
          </a:p>
          <a:p>
            <a:r>
              <a:rPr lang="en" sz="2000" dirty="0"/>
              <a:t>Components can be individually programmed</a:t>
            </a:r>
          </a:p>
        </p:txBody>
      </p:sp>
      <p:pic>
        <p:nvPicPr>
          <p:cNvPr id="4" name="Bildobjekt 3">
            <a:extLst>
              <a:ext uri="{FF2B5EF4-FFF2-40B4-BE49-F238E27FC236}">
                <a16:creationId xmlns:a16="http://schemas.microsoft.com/office/drawing/2014/main" id="{1F43C6F5-27F9-A801-8BDA-7F38C51ABF93}"/>
              </a:ext>
            </a:extLst>
          </p:cNvPr>
          <p:cNvPicPr>
            <a:picLocks noChangeAspect="1"/>
          </p:cNvPicPr>
          <p:nvPr/>
        </p:nvPicPr>
        <p:blipFill>
          <a:blip r:embed="rId2"/>
          <a:stretch>
            <a:fillRect/>
          </a:stretch>
        </p:blipFill>
        <p:spPr>
          <a:xfrm>
            <a:off x="4711778" y="1501860"/>
            <a:ext cx="6844045" cy="3849775"/>
          </a:xfrm>
          <a:prstGeom prst="rect">
            <a:avLst/>
          </a:prstGeom>
        </p:spPr>
      </p:pic>
    </p:spTree>
    <p:extLst>
      <p:ext uri="{BB962C8B-B14F-4D97-AF65-F5344CB8AC3E}">
        <p14:creationId xmlns:p14="http://schemas.microsoft.com/office/powerpoint/2010/main" val="270880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FF5F5-FE76-8AA8-FAE3-8EB5FBC2D2D5}"/>
              </a:ext>
            </a:extLst>
          </p:cNvPr>
          <p:cNvSpPr txBox="1">
            <a:spLocks/>
          </p:cNvSpPr>
          <p:nvPr/>
        </p:nvSpPr>
        <p:spPr>
          <a:xfrm>
            <a:off x="1141413" y="618518"/>
            <a:ext cx="4459286"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sz="3200"/>
              <a:t>Composite features</a:t>
            </a:r>
          </a:p>
        </p:txBody>
      </p:sp>
      <p:sp>
        <p:nvSpPr>
          <p:cNvPr id="3" name="Platshållare för innehåll 2">
            <a:extLst>
              <a:ext uri="{FF2B5EF4-FFF2-40B4-BE49-F238E27FC236}">
                <a16:creationId xmlns:a16="http://schemas.microsoft.com/office/drawing/2014/main" id="{4409F37F-3003-8A04-48C7-2CDA27E8D47A}"/>
              </a:ext>
            </a:extLst>
          </p:cNvPr>
          <p:cNvSpPr txBox="1">
            <a:spLocks/>
          </p:cNvSpPr>
          <p:nvPr/>
        </p:nvSpPr>
        <p:spPr>
          <a:xfrm>
            <a:off x="1141412" y="2249487"/>
            <a:ext cx="4459287" cy="39650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 sz="1700"/>
              <a:t>Logic gates can be used to break down and formulate how systems should work</a:t>
            </a:r>
          </a:p>
          <a:p>
            <a:pPr>
              <a:lnSpc>
                <a:spcPct val="110000"/>
              </a:lnSpc>
            </a:pPr>
            <a:endParaRPr lang="sv-SE" sz="1700"/>
          </a:p>
          <a:p>
            <a:pPr>
              <a:lnSpc>
                <a:spcPct val="110000"/>
              </a:lnSpc>
            </a:pPr>
            <a:r>
              <a:rPr lang="en" sz="1700"/>
              <a:t>By putting the gates together, you get complex functions</a:t>
            </a:r>
          </a:p>
          <a:p>
            <a:pPr marL="0" indent="0">
              <a:lnSpc>
                <a:spcPct val="110000"/>
              </a:lnSpc>
              <a:buFont typeface="Arial" panose="020B0604020202020204" pitchFamily="34" charset="0"/>
              <a:buNone/>
            </a:pPr>
            <a:endParaRPr lang="sv-SE" sz="1700"/>
          </a:p>
          <a:p>
            <a:pPr>
              <a:lnSpc>
                <a:spcPct val="110000"/>
              </a:lnSpc>
            </a:pPr>
            <a:r>
              <a:rPr lang="en" sz="1700"/>
              <a:t>Often appears with a flowchart or list</a:t>
            </a:r>
          </a:p>
          <a:p>
            <a:pPr>
              <a:lnSpc>
                <a:spcPct val="110000"/>
              </a:lnSpc>
            </a:pPr>
            <a:endParaRPr lang="sv-SE" sz="1700"/>
          </a:p>
          <a:p>
            <a:pPr>
              <a:lnSpc>
                <a:spcPct val="110000"/>
              </a:lnSpc>
            </a:pPr>
            <a:r>
              <a:rPr lang="en" sz="1700"/>
              <a:t>Official Programming Languages – Ladder logic, Function Block Diagram</a:t>
            </a:r>
          </a:p>
          <a:p>
            <a:pPr>
              <a:lnSpc>
                <a:spcPct val="110000"/>
              </a:lnSpc>
            </a:pPr>
            <a:endParaRPr lang="sv-SE" sz="1700"/>
          </a:p>
        </p:txBody>
      </p:sp>
      <p:pic>
        <p:nvPicPr>
          <p:cNvPr id="4" name="Graphic 6" descr="Disconnected">
            <a:extLst>
              <a:ext uri="{FF2B5EF4-FFF2-40B4-BE49-F238E27FC236}">
                <a16:creationId xmlns:a16="http://schemas.microsoft.com/office/drawing/2014/main" id="{C97B45C8-201F-89D0-9CD4-B8ECBE7C1F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83465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EDA65-23EC-C7D2-3CE4-F57A6AE18698}"/>
              </a:ext>
            </a:extLst>
          </p:cNvPr>
          <p:cNvSpPr txBox="1">
            <a:spLocks/>
          </p:cNvSpPr>
          <p:nvPr/>
        </p:nvSpPr>
        <p:spPr>
          <a:xfrm>
            <a:off x="1141413" y="618518"/>
            <a:ext cx="4459286"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sz="3200"/>
              <a:t>Ladder Logic</a:t>
            </a:r>
          </a:p>
        </p:txBody>
      </p:sp>
      <p:sp>
        <p:nvSpPr>
          <p:cNvPr id="3" name="Platshållare för innehåll 2">
            <a:extLst>
              <a:ext uri="{FF2B5EF4-FFF2-40B4-BE49-F238E27FC236}">
                <a16:creationId xmlns:a16="http://schemas.microsoft.com/office/drawing/2014/main" id="{3F8FB809-DF90-50D0-EB20-4ABEE4F9F7A7}"/>
              </a:ext>
            </a:extLst>
          </p:cNvPr>
          <p:cNvSpPr txBox="1">
            <a:spLocks/>
          </p:cNvSpPr>
          <p:nvPr/>
        </p:nvSpPr>
        <p:spPr>
          <a:xfrm>
            <a:off x="1141412" y="2249487"/>
            <a:ext cx="4459287" cy="39650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 sz="2000"/>
              <a:t>A way to write the programs (Most common in the United States)</a:t>
            </a:r>
          </a:p>
          <a:p>
            <a:pPr>
              <a:lnSpc>
                <a:spcPct val="110000"/>
              </a:lnSpc>
            </a:pPr>
            <a:endParaRPr lang="sv-SE" sz="2000"/>
          </a:p>
          <a:p>
            <a:pPr>
              <a:lnSpc>
                <a:spcPct val="110000"/>
              </a:lnSpc>
            </a:pPr>
            <a:r>
              <a:rPr lang="en" sz="2000"/>
              <a:t>The diagram looks like a ladder</a:t>
            </a:r>
          </a:p>
          <a:p>
            <a:pPr>
              <a:lnSpc>
                <a:spcPct val="110000"/>
              </a:lnSpc>
            </a:pPr>
            <a:endParaRPr lang="sv-SE" sz="2000"/>
          </a:p>
          <a:p>
            <a:pPr>
              <a:lnSpc>
                <a:spcPct val="110000"/>
              </a:lnSpc>
            </a:pPr>
            <a:r>
              <a:rPr lang="en" sz="2000"/>
              <a:t>The rungs are the code</a:t>
            </a:r>
          </a:p>
          <a:p>
            <a:pPr>
              <a:lnSpc>
                <a:spcPct val="110000"/>
              </a:lnSpc>
            </a:pPr>
            <a:endParaRPr lang="sv-SE" sz="2000"/>
          </a:p>
          <a:p>
            <a:pPr>
              <a:lnSpc>
                <a:spcPct val="110000"/>
              </a:lnSpc>
            </a:pPr>
            <a:r>
              <a:rPr lang="en" sz="2000"/>
              <a:t>Read from left to right from top to bottom</a:t>
            </a:r>
          </a:p>
        </p:txBody>
      </p:sp>
      <p:pic>
        <p:nvPicPr>
          <p:cNvPr id="4" name="Bildobjekt 3">
            <a:extLst>
              <a:ext uri="{FF2B5EF4-FFF2-40B4-BE49-F238E27FC236}">
                <a16:creationId xmlns:a16="http://schemas.microsoft.com/office/drawing/2014/main" id="{0CC3A57F-DE93-9F4C-BEE6-B5407A701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51308"/>
            <a:ext cx="5456279" cy="533043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38059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0DFEA2-86C6-81FA-455D-2B916ABE3F41}"/>
              </a:ext>
            </a:extLst>
          </p:cNvPr>
          <p:cNvSpPr txBox="1">
            <a:spLocks/>
          </p:cNvSpPr>
          <p:nvPr/>
        </p:nvSpPr>
        <p:spPr>
          <a:xfrm>
            <a:off x="8036041" y="618518"/>
            <a:ext cx="3281003" cy="1478570"/>
          </a:xfrm>
          <a:prstGeom prst="rect">
            <a:avLst/>
          </a:prstGeom>
        </p:spPr>
        <p:txBody>
          <a:bodyPr anchor="b">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sz="2800" dirty="0"/>
              <a:t>Function Block Diagram</a:t>
            </a:r>
          </a:p>
        </p:txBody>
      </p:sp>
      <p:pic>
        <p:nvPicPr>
          <p:cNvPr id="3" name="Bildobjekt 2">
            <a:extLst>
              <a:ext uri="{FF2B5EF4-FFF2-40B4-BE49-F238E27FC236}">
                <a16:creationId xmlns:a16="http://schemas.microsoft.com/office/drawing/2014/main" id="{21E88B17-8862-5290-C7DD-4797CBDA9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64" y="1137621"/>
            <a:ext cx="4908630" cy="4577297"/>
          </a:xfrm>
          <a:prstGeom prst="rect">
            <a:avLst/>
          </a:prstGeom>
        </p:spPr>
      </p:pic>
      <p:sp>
        <p:nvSpPr>
          <p:cNvPr id="4" name="Platshållare för innehåll 2">
            <a:extLst>
              <a:ext uri="{FF2B5EF4-FFF2-40B4-BE49-F238E27FC236}">
                <a16:creationId xmlns:a16="http://schemas.microsoft.com/office/drawing/2014/main" id="{EF4B5B1A-6D66-FD42-AFDE-86AE09B2E4DB}"/>
              </a:ext>
            </a:extLst>
          </p:cNvPr>
          <p:cNvSpPr txBox="1">
            <a:spLocks/>
          </p:cNvSpPr>
          <p:nvPr/>
        </p:nvSpPr>
        <p:spPr>
          <a:xfrm>
            <a:off x="8036041" y="2249487"/>
            <a:ext cx="3281004"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1800" dirty="0"/>
              <a:t>Like a flowchart but features are represented by boxes</a:t>
            </a:r>
          </a:p>
          <a:p>
            <a:endParaRPr lang="sv-SE" sz="1800" dirty="0"/>
          </a:p>
          <a:p>
            <a:r>
              <a:rPr lang="en" sz="1800" dirty="0"/>
              <a:t>At the top of each box, the type of function is indicated</a:t>
            </a:r>
          </a:p>
          <a:p>
            <a:endParaRPr lang="sv-SE" sz="1800" dirty="0"/>
          </a:p>
          <a:p>
            <a:r>
              <a:rPr lang="en" sz="1800" dirty="0"/>
              <a:t>More detailed than ladder logic (most common in Europe)</a:t>
            </a:r>
          </a:p>
        </p:txBody>
      </p:sp>
    </p:spTree>
    <p:extLst>
      <p:ext uri="{BB962C8B-B14F-4D97-AF65-F5344CB8AC3E}">
        <p14:creationId xmlns:p14="http://schemas.microsoft.com/office/powerpoint/2010/main" val="39626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530394-5923-8351-B018-9D70ADF88B06}"/>
              </a:ext>
            </a:extLst>
          </p:cNvPr>
          <p:cNvSpPr txBox="1">
            <a:spLocks/>
          </p:cNvSpPr>
          <p:nvPr/>
        </p:nvSpPr>
        <p:spPr>
          <a:xfrm>
            <a:off x="1141413" y="618518"/>
            <a:ext cx="9905998"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How a PLC program is designed</a:t>
            </a:r>
          </a:p>
        </p:txBody>
      </p:sp>
      <p:graphicFrame>
        <p:nvGraphicFramePr>
          <p:cNvPr id="3" name="Platshållare för innehåll 3">
            <a:extLst>
              <a:ext uri="{FF2B5EF4-FFF2-40B4-BE49-F238E27FC236}">
                <a16:creationId xmlns:a16="http://schemas.microsoft.com/office/drawing/2014/main" id="{540FD06C-EC57-73E0-E297-4936BEBB89C3}"/>
              </a:ext>
            </a:extLst>
          </p:cNvPr>
          <p:cNvGraphicFramePr>
            <a:graphicFrameLocks/>
          </p:cNvGraphicFramePr>
          <p:nvPr>
            <p:extLst>
              <p:ext uri="{D42A27DB-BD31-4B8C-83A1-F6EECF244321}">
                <p14:modId xmlns:p14="http://schemas.microsoft.com/office/powerpoint/2010/main" val="910890784"/>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1174583"/>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customXml/itemProps2.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3.xml><?xml version="1.0" encoding="utf-8"?>
<ds:datastoreItem xmlns:ds="http://schemas.openxmlformats.org/officeDocument/2006/customXml" ds:itemID="{51CD2824-D13E-45EB-BAB2-0471531208A3}"/>
</file>

<file path=docProps/app.xml><?xml version="1.0" encoding="utf-8"?>
<Properties xmlns="http://schemas.openxmlformats.org/officeDocument/2006/extended-properties" xmlns:vt="http://schemas.openxmlformats.org/officeDocument/2006/docPropsVTypes">
  <TotalTime>8</TotalTime>
  <Words>295</Words>
  <Application>Microsoft Office PowerPoint</Application>
  <PresentationFormat>Bredbild</PresentationFormat>
  <Paragraphs>56</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10</vt:i4>
      </vt:variant>
    </vt:vector>
  </HeadingPairs>
  <TitlesOfParts>
    <vt:vector size="18" baseType="lpstr">
      <vt:lpstr>Arial</vt:lpstr>
      <vt:lpstr>Arial Black</vt:lpstr>
      <vt:lpstr>Calibri</vt:lpstr>
      <vt:lpstr>Roboto</vt:lpstr>
      <vt:lpstr>COVER</vt:lpstr>
      <vt:lpstr>CONTENT</vt:lpstr>
      <vt:lpstr>NEW SECTION PAGE</vt:lpstr>
      <vt:lpstr>PAGE WHITE</vt:lpstr>
      <vt:lpstr>Wiring diagrams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