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5" r:id="rId6"/>
    <p:sldMasterId id="2147483650" r:id="rId7"/>
  </p:sldMasterIdLst>
  <p:notesMasterIdLst>
    <p:notesMasterId r:id="rId18"/>
  </p:notesMasterIdLst>
  <p:sldIdLst>
    <p:sldId id="11939" r:id="rId8"/>
    <p:sldId id="11946" r:id="rId9"/>
    <p:sldId id="11947" r:id="rId10"/>
    <p:sldId id="11948" r:id="rId11"/>
    <p:sldId id="11949" r:id="rId12"/>
    <p:sldId id="11950" r:id="rId13"/>
    <p:sldId id="11951" r:id="rId14"/>
    <p:sldId id="11952" r:id="rId15"/>
    <p:sldId id="11953" r:id="rId16"/>
    <p:sldId id="277" r:id="rId1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D59"/>
    <a:srgbClr val="57B9DF"/>
    <a:srgbClr val="379DC8"/>
    <a:srgbClr val="55B9D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946D93-2683-435B-9FE3-3DB30282F85A}" v="1" dt="2025-01-08T11:31:27.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75538" autoAdjust="0"/>
  </p:normalViewPr>
  <p:slideViewPr>
    <p:cSldViewPr snapToGrid="0">
      <p:cViewPr varScale="1">
        <p:scale>
          <a:sx n="75" d="100"/>
          <a:sy n="75" d="100"/>
        </p:scale>
        <p:origin x="1914" y="294"/>
      </p:cViewPr>
      <p:guideLst/>
    </p:cSldViewPr>
  </p:slideViewPr>
  <p:notesTextViewPr>
    <p:cViewPr>
      <p:scale>
        <a:sx n="1" d="1"/>
        <a:sy n="1" d="1"/>
      </p:scale>
      <p:origin x="0" y="0"/>
    </p:cViewPr>
  </p:notesTextViewPr>
  <p:notesViewPr>
    <p:cSldViewPr snapToGrid="0">
      <p:cViewPr varScale="1">
        <p:scale>
          <a:sx n="64" d="100"/>
          <a:sy n="64" d="100"/>
        </p:scale>
        <p:origin x="261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CA617D-CFFB-4875-AA88-D17D0A89767C}"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sv-SE"/>
        </a:p>
      </dgm:t>
    </dgm:pt>
    <dgm:pt modelId="{8AF53549-1C92-4E25-803E-B2020058A495}">
      <dgm:prSet phldrT="[Text]"/>
      <dgm:spPr/>
      <dgm:t>
        <a:bodyPr/>
        <a:lstStyle/>
        <a:p>
          <a:r>
            <a:rPr lang="sv-SE" dirty="0"/>
            <a:t>Specifikation – flödesdiagram, beskrivningar</a:t>
          </a:r>
        </a:p>
      </dgm:t>
    </dgm:pt>
    <dgm:pt modelId="{E9B9C05D-0BB7-4F7A-80D0-DE8595E2E489}" type="parTrans" cxnId="{E5C59B13-2D0A-4290-B659-BA2C9F45D86B}">
      <dgm:prSet/>
      <dgm:spPr/>
      <dgm:t>
        <a:bodyPr/>
        <a:lstStyle/>
        <a:p>
          <a:endParaRPr lang="sv-SE"/>
        </a:p>
      </dgm:t>
    </dgm:pt>
    <dgm:pt modelId="{BF8FDFAF-67BB-46D1-99D2-328204654DCD}" type="sibTrans" cxnId="{E5C59B13-2D0A-4290-B659-BA2C9F45D86B}">
      <dgm:prSet/>
      <dgm:spPr/>
      <dgm:t>
        <a:bodyPr/>
        <a:lstStyle/>
        <a:p>
          <a:endParaRPr lang="sv-SE"/>
        </a:p>
      </dgm:t>
    </dgm:pt>
    <dgm:pt modelId="{83E331C5-6D69-4097-B3DC-FB481EC3E3A8}">
      <dgm:prSet phldrT="[Text]"/>
      <dgm:spPr/>
      <dgm:t>
        <a:bodyPr/>
        <a:lstStyle/>
        <a:p>
          <a:r>
            <a:rPr lang="sv-SE" dirty="0"/>
            <a:t>Konstruktion – funktionstabeller, styrscheman</a:t>
          </a:r>
        </a:p>
      </dgm:t>
    </dgm:pt>
    <dgm:pt modelId="{AAF9AE88-C29D-44BC-B056-D5837231E69F}" type="parTrans" cxnId="{82E3A827-01C9-4D25-ABDA-5B10B25B78E1}">
      <dgm:prSet/>
      <dgm:spPr/>
      <dgm:t>
        <a:bodyPr/>
        <a:lstStyle/>
        <a:p>
          <a:endParaRPr lang="sv-SE"/>
        </a:p>
      </dgm:t>
    </dgm:pt>
    <dgm:pt modelId="{5A94DAD2-5923-481B-A345-3A2DFD51AEDC}" type="sibTrans" cxnId="{82E3A827-01C9-4D25-ABDA-5B10B25B78E1}">
      <dgm:prSet/>
      <dgm:spPr/>
      <dgm:t>
        <a:bodyPr/>
        <a:lstStyle/>
        <a:p>
          <a:endParaRPr lang="sv-SE"/>
        </a:p>
      </dgm:t>
    </dgm:pt>
    <dgm:pt modelId="{57927904-C6EE-4FB7-8781-7B0F33769289}">
      <dgm:prSet phldrT="[Text]"/>
      <dgm:spPr/>
      <dgm:t>
        <a:bodyPr/>
        <a:lstStyle/>
        <a:p>
          <a:r>
            <a:rPr lang="sv-SE" dirty="0"/>
            <a:t>Realisation – programmering, simulering</a:t>
          </a:r>
        </a:p>
      </dgm:t>
    </dgm:pt>
    <dgm:pt modelId="{4F091769-5940-4C48-8B7E-6E4E8EB6D079}" type="parTrans" cxnId="{623DC91E-9FDC-47DF-928D-5E4FB7C63BC4}">
      <dgm:prSet/>
      <dgm:spPr/>
      <dgm:t>
        <a:bodyPr/>
        <a:lstStyle/>
        <a:p>
          <a:endParaRPr lang="sv-SE"/>
        </a:p>
      </dgm:t>
    </dgm:pt>
    <dgm:pt modelId="{9360619C-3435-4B44-B296-793F63E71B54}" type="sibTrans" cxnId="{623DC91E-9FDC-47DF-928D-5E4FB7C63BC4}">
      <dgm:prSet/>
      <dgm:spPr/>
      <dgm:t>
        <a:bodyPr/>
        <a:lstStyle/>
        <a:p>
          <a:endParaRPr lang="sv-SE"/>
        </a:p>
      </dgm:t>
    </dgm:pt>
    <dgm:pt modelId="{665C3286-9D1C-442E-97DA-3B55C60CB4A6}">
      <dgm:prSet phldrT="[Text]"/>
      <dgm:spPr/>
      <dgm:t>
        <a:bodyPr/>
        <a:lstStyle/>
        <a:p>
          <a:r>
            <a:rPr lang="sv-SE" dirty="0"/>
            <a:t>Driftsättning – installation, </a:t>
          </a:r>
          <a:r>
            <a:rPr lang="sv-SE" dirty="0" err="1"/>
            <a:t>programtester</a:t>
          </a:r>
          <a:endParaRPr lang="sv-SE" dirty="0"/>
        </a:p>
      </dgm:t>
    </dgm:pt>
    <dgm:pt modelId="{01598496-A95B-4D73-BE4F-3160DFE66070}" type="parTrans" cxnId="{ED91B96A-CC05-40A2-A8D5-EA268FD9B424}">
      <dgm:prSet/>
      <dgm:spPr/>
      <dgm:t>
        <a:bodyPr/>
        <a:lstStyle/>
        <a:p>
          <a:endParaRPr lang="sv-SE"/>
        </a:p>
      </dgm:t>
    </dgm:pt>
    <dgm:pt modelId="{C1372097-613B-47C2-9317-81762FBE4722}" type="sibTrans" cxnId="{ED91B96A-CC05-40A2-A8D5-EA268FD9B424}">
      <dgm:prSet/>
      <dgm:spPr/>
      <dgm:t>
        <a:bodyPr/>
        <a:lstStyle/>
        <a:p>
          <a:endParaRPr lang="sv-SE"/>
        </a:p>
      </dgm:t>
    </dgm:pt>
    <dgm:pt modelId="{8D6C3380-7AF8-4A04-8EDE-53373ACD72E7}" type="pres">
      <dgm:prSet presAssocID="{64CA617D-CFFB-4875-AA88-D17D0A89767C}" presName="outerComposite" presStyleCnt="0">
        <dgm:presLayoutVars>
          <dgm:chMax val="5"/>
          <dgm:dir/>
          <dgm:resizeHandles val="exact"/>
        </dgm:presLayoutVars>
      </dgm:prSet>
      <dgm:spPr/>
    </dgm:pt>
    <dgm:pt modelId="{8C077231-DBB0-4EB8-9CB5-9BC643659582}" type="pres">
      <dgm:prSet presAssocID="{64CA617D-CFFB-4875-AA88-D17D0A89767C}" presName="dummyMaxCanvas" presStyleCnt="0">
        <dgm:presLayoutVars/>
      </dgm:prSet>
      <dgm:spPr/>
    </dgm:pt>
    <dgm:pt modelId="{9B22222B-194F-44EC-B581-B8C9448D40B9}" type="pres">
      <dgm:prSet presAssocID="{64CA617D-CFFB-4875-AA88-D17D0A89767C}" presName="FourNodes_1" presStyleLbl="node1" presStyleIdx="0" presStyleCnt="4">
        <dgm:presLayoutVars>
          <dgm:bulletEnabled val="1"/>
        </dgm:presLayoutVars>
      </dgm:prSet>
      <dgm:spPr/>
    </dgm:pt>
    <dgm:pt modelId="{9F59723A-13A8-4EDA-B7C8-1A246EAEFD1A}" type="pres">
      <dgm:prSet presAssocID="{64CA617D-CFFB-4875-AA88-D17D0A89767C}" presName="FourNodes_2" presStyleLbl="node1" presStyleIdx="1" presStyleCnt="4">
        <dgm:presLayoutVars>
          <dgm:bulletEnabled val="1"/>
        </dgm:presLayoutVars>
      </dgm:prSet>
      <dgm:spPr/>
    </dgm:pt>
    <dgm:pt modelId="{5D0B4B5F-89DB-4A9D-A72D-FE368E58257D}" type="pres">
      <dgm:prSet presAssocID="{64CA617D-CFFB-4875-AA88-D17D0A89767C}" presName="FourNodes_3" presStyleLbl="node1" presStyleIdx="2" presStyleCnt="4">
        <dgm:presLayoutVars>
          <dgm:bulletEnabled val="1"/>
        </dgm:presLayoutVars>
      </dgm:prSet>
      <dgm:spPr/>
    </dgm:pt>
    <dgm:pt modelId="{0F7FA7B3-B734-4CF0-A0A3-08BB7AFD1BE2}" type="pres">
      <dgm:prSet presAssocID="{64CA617D-CFFB-4875-AA88-D17D0A89767C}" presName="FourNodes_4" presStyleLbl="node1" presStyleIdx="3" presStyleCnt="4">
        <dgm:presLayoutVars>
          <dgm:bulletEnabled val="1"/>
        </dgm:presLayoutVars>
      </dgm:prSet>
      <dgm:spPr/>
    </dgm:pt>
    <dgm:pt modelId="{2BFDFBD4-2B6C-4749-BA40-C27678D46C05}" type="pres">
      <dgm:prSet presAssocID="{64CA617D-CFFB-4875-AA88-D17D0A89767C}" presName="FourConn_1-2" presStyleLbl="fgAccFollowNode1" presStyleIdx="0" presStyleCnt="3">
        <dgm:presLayoutVars>
          <dgm:bulletEnabled val="1"/>
        </dgm:presLayoutVars>
      </dgm:prSet>
      <dgm:spPr/>
    </dgm:pt>
    <dgm:pt modelId="{E14281C1-BE16-43C1-AF09-DD3EEC197985}" type="pres">
      <dgm:prSet presAssocID="{64CA617D-CFFB-4875-AA88-D17D0A89767C}" presName="FourConn_2-3" presStyleLbl="fgAccFollowNode1" presStyleIdx="1" presStyleCnt="3">
        <dgm:presLayoutVars>
          <dgm:bulletEnabled val="1"/>
        </dgm:presLayoutVars>
      </dgm:prSet>
      <dgm:spPr/>
    </dgm:pt>
    <dgm:pt modelId="{967A405C-7AF1-4253-BB9D-F7FD3432A2F3}" type="pres">
      <dgm:prSet presAssocID="{64CA617D-CFFB-4875-AA88-D17D0A89767C}" presName="FourConn_3-4" presStyleLbl="fgAccFollowNode1" presStyleIdx="2" presStyleCnt="3">
        <dgm:presLayoutVars>
          <dgm:bulletEnabled val="1"/>
        </dgm:presLayoutVars>
      </dgm:prSet>
      <dgm:spPr/>
    </dgm:pt>
    <dgm:pt modelId="{A97F6DF3-E626-439F-89F5-C5E5333A4A32}" type="pres">
      <dgm:prSet presAssocID="{64CA617D-CFFB-4875-AA88-D17D0A89767C}" presName="FourNodes_1_text" presStyleLbl="node1" presStyleIdx="3" presStyleCnt="4">
        <dgm:presLayoutVars>
          <dgm:bulletEnabled val="1"/>
        </dgm:presLayoutVars>
      </dgm:prSet>
      <dgm:spPr/>
    </dgm:pt>
    <dgm:pt modelId="{41D3DE1C-4BA3-44DD-B83B-665E61A5278F}" type="pres">
      <dgm:prSet presAssocID="{64CA617D-CFFB-4875-AA88-D17D0A89767C}" presName="FourNodes_2_text" presStyleLbl="node1" presStyleIdx="3" presStyleCnt="4">
        <dgm:presLayoutVars>
          <dgm:bulletEnabled val="1"/>
        </dgm:presLayoutVars>
      </dgm:prSet>
      <dgm:spPr/>
    </dgm:pt>
    <dgm:pt modelId="{513FF558-8E01-41BB-915E-DB60DEA39C27}" type="pres">
      <dgm:prSet presAssocID="{64CA617D-CFFB-4875-AA88-D17D0A89767C}" presName="FourNodes_3_text" presStyleLbl="node1" presStyleIdx="3" presStyleCnt="4">
        <dgm:presLayoutVars>
          <dgm:bulletEnabled val="1"/>
        </dgm:presLayoutVars>
      </dgm:prSet>
      <dgm:spPr/>
    </dgm:pt>
    <dgm:pt modelId="{39F0C252-A5D3-4E85-BC35-D8309D3EBB95}" type="pres">
      <dgm:prSet presAssocID="{64CA617D-CFFB-4875-AA88-D17D0A89767C}" presName="FourNodes_4_text" presStyleLbl="node1" presStyleIdx="3" presStyleCnt="4">
        <dgm:presLayoutVars>
          <dgm:bulletEnabled val="1"/>
        </dgm:presLayoutVars>
      </dgm:prSet>
      <dgm:spPr/>
    </dgm:pt>
  </dgm:ptLst>
  <dgm:cxnLst>
    <dgm:cxn modelId="{E5C59B13-2D0A-4290-B659-BA2C9F45D86B}" srcId="{64CA617D-CFFB-4875-AA88-D17D0A89767C}" destId="{8AF53549-1C92-4E25-803E-B2020058A495}" srcOrd="0" destOrd="0" parTransId="{E9B9C05D-0BB7-4F7A-80D0-DE8595E2E489}" sibTransId="{BF8FDFAF-67BB-46D1-99D2-328204654DCD}"/>
    <dgm:cxn modelId="{5C375F1B-282C-473D-BF03-E8F99CDBEFDC}" type="presOf" srcId="{5A94DAD2-5923-481B-A345-3A2DFD51AEDC}" destId="{E14281C1-BE16-43C1-AF09-DD3EEC197985}" srcOrd="0" destOrd="0" presId="urn:microsoft.com/office/officeart/2005/8/layout/vProcess5"/>
    <dgm:cxn modelId="{623DC91E-9FDC-47DF-928D-5E4FB7C63BC4}" srcId="{64CA617D-CFFB-4875-AA88-D17D0A89767C}" destId="{57927904-C6EE-4FB7-8781-7B0F33769289}" srcOrd="2" destOrd="0" parTransId="{4F091769-5940-4C48-8B7E-6E4E8EB6D079}" sibTransId="{9360619C-3435-4B44-B296-793F63E71B54}"/>
    <dgm:cxn modelId="{82E3A827-01C9-4D25-ABDA-5B10B25B78E1}" srcId="{64CA617D-CFFB-4875-AA88-D17D0A89767C}" destId="{83E331C5-6D69-4097-B3DC-FB481EC3E3A8}" srcOrd="1" destOrd="0" parTransId="{AAF9AE88-C29D-44BC-B056-D5837231E69F}" sibTransId="{5A94DAD2-5923-481B-A345-3A2DFD51AEDC}"/>
    <dgm:cxn modelId="{E4D36A43-E939-4EE5-B4DC-DDCB32F3525A}" type="presOf" srcId="{83E331C5-6D69-4097-B3DC-FB481EC3E3A8}" destId="{41D3DE1C-4BA3-44DD-B83B-665E61A5278F}" srcOrd="1" destOrd="0" presId="urn:microsoft.com/office/officeart/2005/8/layout/vProcess5"/>
    <dgm:cxn modelId="{B422F568-D9F9-4B66-A081-E24CC6EA77FB}" type="presOf" srcId="{9360619C-3435-4B44-B296-793F63E71B54}" destId="{967A405C-7AF1-4253-BB9D-F7FD3432A2F3}" srcOrd="0" destOrd="0" presId="urn:microsoft.com/office/officeart/2005/8/layout/vProcess5"/>
    <dgm:cxn modelId="{ED91B96A-CC05-40A2-A8D5-EA268FD9B424}" srcId="{64CA617D-CFFB-4875-AA88-D17D0A89767C}" destId="{665C3286-9D1C-442E-97DA-3B55C60CB4A6}" srcOrd="3" destOrd="0" parTransId="{01598496-A95B-4D73-BE4F-3160DFE66070}" sibTransId="{C1372097-613B-47C2-9317-81762FBE4722}"/>
    <dgm:cxn modelId="{518D964E-92C3-4DB1-A255-61C8B84C76A9}" type="presOf" srcId="{8AF53549-1C92-4E25-803E-B2020058A495}" destId="{9B22222B-194F-44EC-B581-B8C9448D40B9}" srcOrd="0" destOrd="0" presId="urn:microsoft.com/office/officeart/2005/8/layout/vProcess5"/>
    <dgm:cxn modelId="{BED52780-3185-4E5A-8B10-8C45C76C5D8F}" type="presOf" srcId="{665C3286-9D1C-442E-97DA-3B55C60CB4A6}" destId="{0F7FA7B3-B734-4CF0-A0A3-08BB7AFD1BE2}" srcOrd="0" destOrd="0" presId="urn:microsoft.com/office/officeart/2005/8/layout/vProcess5"/>
    <dgm:cxn modelId="{F884AB82-8E99-41FA-B527-27D28B5AF98E}" type="presOf" srcId="{57927904-C6EE-4FB7-8781-7B0F33769289}" destId="{5D0B4B5F-89DB-4A9D-A72D-FE368E58257D}" srcOrd="0" destOrd="0" presId="urn:microsoft.com/office/officeart/2005/8/layout/vProcess5"/>
    <dgm:cxn modelId="{34618591-D5DA-42D6-960B-F02568C9B0E6}" type="presOf" srcId="{83E331C5-6D69-4097-B3DC-FB481EC3E3A8}" destId="{9F59723A-13A8-4EDA-B7C8-1A246EAEFD1A}" srcOrd="0" destOrd="0" presId="urn:microsoft.com/office/officeart/2005/8/layout/vProcess5"/>
    <dgm:cxn modelId="{A771E696-585D-4056-BC70-CCC84A4193D4}" type="presOf" srcId="{BF8FDFAF-67BB-46D1-99D2-328204654DCD}" destId="{2BFDFBD4-2B6C-4749-BA40-C27678D46C05}" srcOrd="0" destOrd="0" presId="urn:microsoft.com/office/officeart/2005/8/layout/vProcess5"/>
    <dgm:cxn modelId="{D4E8EFA4-20FD-4599-A1F4-2AF90D38AAB4}" type="presOf" srcId="{57927904-C6EE-4FB7-8781-7B0F33769289}" destId="{513FF558-8E01-41BB-915E-DB60DEA39C27}" srcOrd="1" destOrd="0" presId="urn:microsoft.com/office/officeart/2005/8/layout/vProcess5"/>
    <dgm:cxn modelId="{149E2FE9-520A-4EBF-B4E8-192252A83D7F}" type="presOf" srcId="{8AF53549-1C92-4E25-803E-B2020058A495}" destId="{A97F6DF3-E626-439F-89F5-C5E5333A4A32}" srcOrd="1" destOrd="0" presId="urn:microsoft.com/office/officeart/2005/8/layout/vProcess5"/>
    <dgm:cxn modelId="{E67EC9EB-836D-4713-BF9C-69BBF5A1FA9D}" type="presOf" srcId="{64CA617D-CFFB-4875-AA88-D17D0A89767C}" destId="{8D6C3380-7AF8-4A04-8EDE-53373ACD72E7}" srcOrd="0" destOrd="0" presId="urn:microsoft.com/office/officeart/2005/8/layout/vProcess5"/>
    <dgm:cxn modelId="{0C5838EF-174D-4CAE-A753-6E83B2FA41A3}" type="presOf" srcId="{665C3286-9D1C-442E-97DA-3B55C60CB4A6}" destId="{39F0C252-A5D3-4E85-BC35-D8309D3EBB95}" srcOrd="1" destOrd="0" presId="urn:microsoft.com/office/officeart/2005/8/layout/vProcess5"/>
    <dgm:cxn modelId="{61690CB5-D368-4FC4-A452-4FDC78361228}" type="presParOf" srcId="{8D6C3380-7AF8-4A04-8EDE-53373ACD72E7}" destId="{8C077231-DBB0-4EB8-9CB5-9BC643659582}" srcOrd="0" destOrd="0" presId="urn:microsoft.com/office/officeart/2005/8/layout/vProcess5"/>
    <dgm:cxn modelId="{419B2A6E-175D-4A67-B306-8BAB3E3F4E70}" type="presParOf" srcId="{8D6C3380-7AF8-4A04-8EDE-53373ACD72E7}" destId="{9B22222B-194F-44EC-B581-B8C9448D40B9}" srcOrd="1" destOrd="0" presId="urn:microsoft.com/office/officeart/2005/8/layout/vProcess5"/>
    <dgm:cxn modelId="{4191BD58-E59E-425F-AFB0-CD9DF63BD38D}" type="presParOf" srcId="{8D6C3380-7AF8-4A04-8EDE-53373ACD72E7}" destId="{9F59723A-13A8-4EDA-B7C8-1A246EAEFD1A}" srcOrd="2" destOrd="0" presId="urn:microsoft.com/office/officeart/2005/8/layout/vProcess5"/>
    <dgm:cxn modelId="{6E62C74F-5695-481D-9230-0F95B3ED82C6}" type="presParOf" srcId="{8D6C3380-7AF8-4A04-8EDE-53373ACD72E7}" destId="{5D0B4B5F-89DB-4A9D-A72D-FE368E58257D}" srcOrd="3" destOrd="0" presId="urn:microsoft.com/office/officeart/2005/8/layout/vProcess5"/>
    <dgm:cxn modelId="{3B7C7A58-9D60-4422-8DD9-5385C50D212E}" type="presParOf" srcId="{8D6C3380-7AF8-4A04-8EDE-53373ACD72E7}" destId="{0F7FA7B3-B734-4CF0-A0A3-08BB7AFD1BE2}" srcOrd="4" destOrd="0" presId="urn:microsoft.com/office/officeart/2005/8/layout/vProcess5"/>
    <dgm:cxn modelId="{82BE0FE2-5866-4BF9-90EF-DD9480E74A56}" type="presParOf" srcId="{8D6C3380-7AF8-4A04-8EDE-53373ACD72E7}" destId="{2BFDFBD4-2B6C-4749-BA40-C27678D46C05}" srcOrd="5" destOrd="0" presId="urn:microsoft.com/office/officeart/2005/8/layout/vProcess5"/>
    <dgm:cxn modelId="{641F44D2-D567-47D5-A299-53B84EBB53ED}" type="presParOf" srcId="{8D6C3380-7AF8-4A04-8EDE-53373ACD72E7}" destId="{E14281C1-BE16-43C1-AF09-DD3EEC197985}" srcOrd="6" destOrd="0" presId="urn:microsoft.com/office/officeart/2005/8/layout/vProcess5"/>
    <dgm:cxn modelId="{BF4F322D-6128-482D-8325-90CC8F2848A4}" type="presParOf" srcId="{8D6C3380-7AF8-4A04-8EDE-53373ACD72E7}" destId="{967A405C-7AF1-4253-BB9D-F7FD3432A2F3}" srcOrd="7" destOrd="0" presId="urn:microsoft.com/office/officeart/2005/8/layout/vProcess5"/>
    <dgm:cxn modelId="{05FE3561-0458-4B4D-B621-F7F70CD149AF}" type="presParOf" srcId="{8D6C3380-7AF8-4A04-8EDE-53373ACD72E7}" destId="{A97F6DF3-E626-439F-89F5-C5E5333A4A32}" srcOrd="8" destOrd="0" presId="urn:microsoft.com/office/officeart/2005/8/layout/vProcess5"/>
    <dgm:cxn modelId="{DBFEBE01-7DCE-44B4-A76D-2A5CFF98A767}" type="presParOf" srcId="{8D6C3380-7AF8-4A04-8EDE-53373ACD72E7}" destId="{41D3DE1C-4BA3-44DD-B83B-665E61A5278F}" srcOrd="9" destOrd="0" presId="urn:microsoft.com/office/officeart/2005/8/layout/vProcess5"/>
    <dgm:cxn modelId="{CFD9157A-9D0B-42D9-9279-06C29983A3AC}" type="presParOf" srcId="{8D6C3380-7AF8-4A04-8EDE-53373ACD72E7}" destId="{513FF558-8E01-41BB-915E-DB60DEA39C27}" srcOrd="10" destOrd="0" presId="urn:microsoft.com/office/officeart/2005/8/layout/vProcess5"/>
    <dgm:cxn modelId="{FAB64358-BA99-49C4-8303-D8B4D796EE52}" type="presParOf" srcId="{8D6C3380-7AF8-4A04-8EDE-53373ACD72E7}" destId="{39F0C252-A5D3-4E85-BC35-D8309D3EBB95}"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2222B-194F-44EC-B581-B8C9448D40B9}">
      <dsp:nvSpPr>
        <dsp:cNvPr id="0" name=""/>
        <dsp:cNvSpPr/>
      </dsp:nvSpPr>
      <dsp:spPr>
        <a:xfrm>
          <a:off x="0" y="0"/>
          <a:ext cx="7924800" cy="69139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sv-SE" sz="2500" kern="1200" dirty="0"/>
            <a:t>Specifikation – flödesdiagram, beskrivningar</a:t>
          </a:r>
        </a:p>
      </dsp:txBody>
      <dsp:txXfrm>
        <a:off x="20250" y="20250"/>
        <a:ext cx="7120304" cy="650898"/>
      </dsp:txXfrm>
    </dsp:sp>
    <dsp:sp modelId="{9F59723A-13A8-4EDA-B7C8-1A246EAEFD1A}">
      <dsp:nvSpPr>
        <dsp:cNvPr id="0" name=""/>
        <dsp:cNvSpPr/>
      </dsp:nvSpPr>
      <dsp:spPr>
        <a:xfrm>
          <a:off x="663701" y="817107"/>
          <a:ext cx="7924800" cy="691398"/>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sv-SE" sz="2500" kern="1200" dirty="0"/>
            <a:t>Konstruktion – funktionstabeller, styrscheman</a:t>
          </a:r>
        </a:p>
      </dsp:txBody>
      <dsp:txXfrm>
        <a:off x="683951" y="837357"/>
        <a:ext cx="6771188" cy="650898"/>
      </dsp:txXfrm>
    </dsp:sp>
    <dsp:sp modelId="{5D0B4B5F-89DB-4A9D-A72D-FE368E58257D}">
      <dsp:nvSpPr>
        <dsp:cNvPr id="0" name=""/>
        <dsp:cNvSpPr/>
      </dsp:nvSpPr>
      <dsp:spPr>
        <a:xfrm>
          <a:off x="1317498" y="1634214"/>
          <a:ext cx="7924800" cy="69139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sv-SE" sz="2500" kern="1200" dirty="0"/>
            <a:t>Realisation – programmering, simulering</a:t>
          </a:r>
        </a:p>
      </dsp:txBody>
      <dsp:txXfrm>
        <a:off x="1337748" y="1654464"/>
        <a:ext cx="6781094" cy="650898"/>
      </dsp:txXfrm>
    </dsp:sp>
    <dsp:sp modelId="{0F7FA7B3-B734-4CF0-A0A3-08BB7AFD1BE2}">
      <dsp:nvSpPr>
        <dsp:cNvPr id="0" name=""/>
        <dsp:cNvSpPr/>
      </dsp:nvSpPr>
      <dsp:spPr>
        <a:xfrm>
          <a:off x="1981200" y="2451322"/>
          <a:ext cx="7924800" cy="69139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sv-SE" sz="2500" kern="1200" dirty="0"/>
            <a:t>Driftsättning – installation, </a:t>
          </a:r>
          <a:r>
            <a:rPr lang="sv-SE" sz="2500" kern="1200" dirty="0" err="1"/>
            <a:t>programtester</a:t>
          </a:r>
          <a:endParaRPr lang="sv-SE" sz="2500" kern="1200" dirty="0"/>
        </a:p>
      </dsp:txBody>
      <dsp:txXfrm>
        <a:off x="2001450" y="2471572"/>
        <a:ext cx="6771188" cy="650898"/>
      </dsp:txXfrm>
    </dsp:sp>
    <dsp:sp modelId="{2BFDFBD4-2B6C-4749-BA40-C27678D46C05}">
      <dsp:nvSpPr>
        <dsp:cNvPr id="0" name=""/>
        <dsp:cNvSpPr/>
      </dsp:nvSpPr>
      <dsp:spPr>
        <a:xfrm>
          <a:off x="7475390" y="529548"/>
          <a:ext cx="449409" cy="449409"/>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sv-SE" sz="2100" kern="1200"/>
        </a:p>
      </dsp:txBody>
      <dsp:txXfrm>
        <a:off x="7576507" y="529548"/>
        <a:ext cx="247175" cy="338180"/>
      </dsp:txXfrm>
    </dsp:sp>
    <dsp:sp modelId="{E14281C1-BE16-43C1-AF09-DD3EEC197985}">
      <dsp:nvSpPr>
        <dsp:cNvPr id="0" name=""/>
        <dsp:cNvSpPr/>
      </dsp:nvSpPr>
      <dsp:spPr>
        <a:xfrm>
          <a:off x="8139092" y="1346655"/>
          <a:ext cx="449409" cy="449409"/>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sv-SE" sz="2100" kern="1200"/>
        </a:p>
      </dsp:txBody>
      <dsp:txXfrm>
        <a:off x="8240209" y="1346655"/>
        <a:ext cx="247175" cy="338180"/>
      </dsp:txXfrm>
    </dsp:sp>
    <dsp:sp modelId="{967A405C-7AF1-4253-BB9D-F7FD3432A2F3}">
      <dsp:nvSpPr>
        <dsp:cNvPr id="0" name=""/>
        <dsp:cNvSpPr/>
      </dsp:nvSpPr>
      <dsp:spPr>
        <a:xfrm>
          <a:off x="8792888" y="2163763"/>
          <a:ext cx="449409" cy="449409"/>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sv-SE" sz="2100" kern="1200"/>
        </a:p>
      </dsp:txBody>
      <dsp:txXfrm>
        <a:off x="8894005" y="2163763"/>
        <a:ext cx="247175" cy="33818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28BFA-390E-4376-A1BA-14EC3E45978D}" type="datetimeFigureOut">
              <a:rPr lang="en-GB" smtClean="0"/>
              <a:t>18/11/2025</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470A6E-5B5B-402E-A09E-73538BD4AAB4}" type="slidenum">
              <a:rPr lang="en-GB" smtClean="0"/>
              <a:t>‹#›</a:t>
            </a:fld>
            <a:endParaRPr lang="en-GB"/>
          </a:p>
        </p:txBody>
      </p:sp>
    </p:spTree>
    <p:extLst>
      <p:ext uri="{BB962C8B-B14F-4D97-AF65-F5344CB8AC3E}">
        <p14:creationId xmlns:p14="http://schemas.microsoft.com/office/powerpoint/2010/main" val="4194604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03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03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F4FCB694-9B44-E79B-F287-3A6D9E695837}"/>
              </a:ext>
            </a:extLst>
          </p:cNvPr>
          <p:cNvSpPr>
            <a:spLocks noGrp="1"/>
          </p:cNvSpPr>
          <p:nvPr>
            <p:ph type="dt" sz="half" idx="10"/>
          </p:nvPr>
        </p:nvSpPr>
        <p:spPr>
          <a:xfrm>
            <a:off x="838200" y="6356350"/>
            <a:ext cx="2743200" cy="365125"/>
          </a:xfrm>
          <a:prstGeom prst="rect">
            <a:avLst/>
          </a:prstGeom>
        </p:spPr>
        <p:txBody>
          <a:bodyPr/>
          <a:lstStyle/>
          <a:p>
            <a:fld id="{653067E1-367B-43B1-BC52-72A23951FE6C}" type="datetimeFigureOut">
              <a:rPr lang="es-ES" smtClean="0"/>
              <a:t>18/11/2025</a:t>
            </a:fld>
            <a:endParaRPr lang="es-ES"/>
          </a:p>
        </p:txBody>
      </p:sp>
      <p:sp>
        <p:nvSpPr>
          <p:cNvPr id="5" name="Marcador de pie de página 4">
            <a:extLst>
              <a:ext uri="{FF2B5EF4-FFF2-40B4-BE49-F238E27FC236}">
                <a16:creationId xmlns:a16="http://schemas.microsoft.com/office/drawing/2014/main" id="{CC80A598-A925-5CC6-9B75-FE96A2A8B1E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D71FF7E8-35E0-0618-59F5-8CD1613D899E}"/>
              </a:ext>
            </a:extLst>
          </p:cNvPr>
          <p:cNvSpPr>
            <a:spLocks noGrp="1"/>
          </p:cNvSpPr>
          <p:nvPr>
            <p:ph type="sldNum" sz="quarter" idx="12"/>
          </p:nvPr>
        </p:nvSpPr>
        <p:spPr>
          <a:xfrm>
            <a:off x="8610600" y="6356350"/>
            <a:ext cx="2743200" cy="365125"/>
          </a:xfrm>
          <a:prstGeom prst="rect">
            <a:avLst/>
          </a:prstGeom>
        </p:spPr>
        <p:txBody>
          <a:bodyPr/>
          <a:lstStyle/>
          <a:p>
            <a:fld id="{628742D4-E242-46EC-9D91-5A5370E679C1}" type="slidenum">
              <a:rPr lang="es-ES" smtClean="0"/>
              <a:t>‹#›</a:t>
            </a:fld>
            <a:endParaRPr lang="es-ES"/>
          </a:p>
        </p:txBody>
      </p:sp>
      <p:sp>
        <p:nvSpPr>
          <p:cNvPr id="7" name="Marcador de título 1">
            <a:extLst>
              <a:ext uri="{FF2B5EF4-FFF2-40B4-BE49-F238E27FC236}">
                <a16:creationId xmlns:a16="http://schemas.microsoft.com/office/drawing/2014/main" id="{A3D401AB-21FD-FE10-5FB0-CE6F150B4C9C}"/>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spTree>
    <p:extLst>
      <p:ext uri="{BB962C8B-B14F-4D97-AF65-F5344CB8AC3E}">
        <p14:creationId xmlns:p14="http://schemas.microsoft.com/office/powerpoint/2010/main" val="3752668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2398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NEW SECTION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8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F4FCB694-9B44-E79B-F287-3A6D9E695837}"/>
              </a:ext>
            </a:extLst>
          </p:cNvPr>
          <p:cNvSpPr>
            <a:spLocks noGrp="1"/>
          </p:cNvSpPr>
          <p:nvPr>
            <p:ph type="dt" sz="half" idx="10"/>
          </p:nvPr>
        </p:nvSpPr>
        <p:spPr>
          <a:xfrm>
            <a:off x="838200" y="6356350"/>
            <a:ext cx="2743200" cy="365125"/>
          </a:xfrm>
          <a:prstGeom prst="rect">
            <a:avLst/>
          </a:prstGeom>
        </p:spPr>
        <p:txBody>
          <a:bodyPr/>
          <a:lstStyle/>
          <a:p>
            <a:fld id="{653067E1-367B-43B1-BC52-72A23951FE6C}" type="datetimeFigureOut">
              <a:rPr lang="es-ES" smtClean="0"/>
              <a:t>18/11/2025</a:t>
            </a:fld>
            <a:endParaRPr lang="es-ES"/>
          </a:p>
        </p:txBody>
      </p:sp>
      <p:sp>
        <p:nvSpPr>
          <p:cNvPr id="5" name="Marcador de pie de página 4">
            <a:extLst>
              <a:ext uri="{FF2B5EF4-FFF2-40B4-BE49-F238E27FC236}">
                <a16:creationId xmlns:a16="http://schemas.microsoft.com/office/drawing/2014/main" id="{CC80A598-A925-5CC6-9B75-FE96A2A8B1E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D71FF7E8-35E0-0618-59F5-8CD1613D899E}"/>
              </a:ext>
            </a:extLst>
          </p:cNvPr>
          <p:cNvSpPr>
            <a:spLocks noGrp="1"/>
          </p:cNvSpPr>
          <p:nvPr>
            <p:ph type="sldNum" sz="quarter" idx="12"/>
          </p:nvPr>
        </p:nvSpPr>
        <p:spPr>
          <a:xfrm>
            <a:off x="8610600" y="6356350"/>
            <a:ext cx="2743200" cy="365125"/>
          </a:xfrm>
          <a:prstGeom prst="rect">
            <a:avLst/>
          </a:prstGeom>
        </p:spPr>
        <p:txBody>
          <a:bodyPr/>
          <a:lstStyle/>
          <a:p>
            <a:fld id="{628742D4-E242-46EC-9D91-5A5370E679C1}" type="slidenum">
              <a:rPr lang="es-ES" smtClean="0"/>
              <a:t>‹#›</a:t>
            </a:fld>
            <a:endParaRPr lang="es-ES"/>
          </a:p>
        </p:txBody>
      </p:sp>
      <p:sp>
        <p:nvSpPr>
          <p:cNvPr id="7" name="Marcador de título 1">
            <a:extLst>
              <a:ext uri="{FF2B5EF4-FFF2-40B4-BE49-F238E27FC236}">
                <a16:creationId xmlns:a16="http://schemas.microsoft.com/office/drawing/2014/main" id="{A3D401AB-21FD-FE10-5FB0-CE6F150B4C9C}"/>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spTree>
    <p:extLst>
      <p:ext uri="{BB962C8B-B14F-4D97-AF65-F5344CB8AC3E}">
        <p14:creationId xmlns:p14="http://schemas.microsoft.com/office/powerpoint/2010/main" val="6453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HE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367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373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674997E6-7B0C-21AA-CDAE-77F8E007E24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Imagen 9" descr="Imagen que contiene Logotipo&#10;&#10;Descripción generada automáticamente">
            <a:extLst>
              <a:ext uri="{FF2B5EF4-FFF2-40B4-BE49-F238E27FC236}">
                <a16:creationId xmlns:a16="http://schemas.microsoft.com/office/drawing/2014/main" id="{B142166C-C906-D20C-B5C0-852CC1CA41C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5741" y="317550"/>
            <a:ext cx="4082006" cy="1530752"/>
          </a:xfrm>
          <a:prstGeom prst="rect">
            <a:avLst/>
          </a:prstGeom>
        </p:spPr>
      </p:pic>
      <p:grpSp>
        <p:nvGrpSpPr>
          <p:cNvPr id="2" name="Group 1">
            <a:extLst>
              <a:ext uri="{FF2B5EF4-FFF2-40B4-BE49-F238E27FC236}">
                <a16:creationId xmlns:a16="http://schemas.microsoft.com/office/drawing/2014/main" id="{946D3289-559B-F00B-FB62-0FBE91A4DDC6}"/>
              </a:ext>
            </a:extLst>
          </p:cNvPr>
          <p:cNvGrpSpPr/>
          <p:nvPr userDrawn="1"/>
        </p:nvGrpSpPr>
        <p:grpSpPr>
          <a:xfrm>
            <a:off x="179295" y="6057247"/>
            <a:ext cx="1955918" cy="548655"/>
            <a:chOff x="754017" y="3871464"/>
            <a:chExt cx="3958319" cy="1110348"/>
          </a:xfrm>
        </p:grpSpPr>
        <p:sp>
          <p:nvSpPr>
            <p:cNvPr id="3" name="Rectangle 2">
              <a:extLst>
                <a:ext uri="{FF2B5EF4-FFF2-40B4-BE49-F238E27FC236}">
                  <a16:creationId xmlns:a16="http://schemas.microsoft.com/office/drawing/2014/main" id="{ECEA272A-4110-578C-046C-EEA4FB8A9859}"/>
                </a:ext>
              </a:extLst>
            </p:cNvPr>
            <p:cNvSpPr/>
            <p:nvPr/>
          </p:nvSpPr>
          <p:spPr>
            <a:xfrm>
              <a:off x="827314" y="3987080"/>
              <a:ext cx="3846107" cy="898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Graphical user interface, text&#10;&#10;Description automatically generated">
              <a:extLst>
                <a:ext uri="{FF2B5EF4-FFF2-40B4-BE49-F238E27FC236}">
                  <a16:creationId xmlns:a16="http://schemas.microsoft.com/office/drawing/2014/main" id="{E6A3557E-D37D-0D3C-D36B-4560F928DE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017" y="3871464"/>
              <a:ext cx="3958319" cy="1110348"/>
            </a:xfrm>
            <a:prstGeom prst="rect">
              <a:avLst/>
            </a:prstGeom>
          </p:spPr>
        </p:pic>
      </p:grpSp>
      <p:sp>
        <p:nvSpPr>
          <p:cNvPr id="5" name="Cuadro de texto 2">
            <a:extLst>
              <a:ext uri="{FF2B5EF4-FFF2-40B4-BE49-F238E27FC236}">
                <a16:creationId xmlns:a16="http://schemas.microsoft.com/office/drawing/2014/main" id="{2A4C4837-CBF4-1A50-D67F-0847E3515BDC}"/>
              </a:ext>
            </a:extLst>
          </p:cNvPr>
          <p:cNvSpPr txBox="1">
            <a:spLocks noChangeArrowheads="1"/>
          </p:cNvSpPr>
          <p:nvPr userDrawn="1"/>
        </p:nvSpPr>
        <p:spPr bwMode="auto">
          <a:xfrm>
            <a:off x="2015639" y="5944690"/>
            <a:ext cx="4170007" cy="773767"/>
          </a:xfrm>
          <a:prstGeom prst="rect">
            <a:avLst/>
          </a:prstGeom>
          <a:noFill/>
          <a:ln w="9525">
            <a:noFill/>
            <a:miter lim="800000"/>
            <a:headEnd/>
            <a:tailEnd/>
          </a:ln>
        </p:spPr>
        <p:txBody>
          <a:bodyPr rot="0" vert="horz" wrap="square" lIns="91440" tIns="45720" rIns="91440" bIns="45720" anchor="t" anchorCtr="0">
            <a:noAutofit/>
          </a:bodyPr>
          <a:lstStyle/>
          <a:p>
            <a:pPr algn="just">
              <a:spcBef>
                <a:spcPts val="600"/>
              </a:spcBef>
              <a:spcAft>
                <a:spcPts val="600"/>
              </a:spcAft>
            </a:pPr>
            <a:r>
              <a:rPr lang="en-GB" sz="900" dirty="0">
                <a:solidFill>
                  <a:srgbClr val="2A3768"/>
                </a:solidFill>
                <a:effectLst/>
                <a:latin typeface="Arial" panose="020B060402020202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BE" sz="900" dirty="0">
              <a:solidFill>
                <a:srgbClr val="2A3768"/>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9011315"/>
      </p:ext>
    </p:extLst>
  </p:cSld>
  <p:clrMap bg1="lt1" tx1="dk1" bg2="lt2" tx2="dk2" accent1="accent1" accent2="accent2" accent3="accent3" accent4="accent4" accent5="accent5" accent6="accent6" hlink="hlink" folHlink="folHlink"/>
  <p:sldLayoutIdLst>
    <p:sldLayoutId id="2147483649" r:id="rId1"/>
    <p:sldLayoutId id="214748366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B2FB7BC-0B7E-8AB2-C143-00B204F4CD14}"/>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pic>
        <p:nvPicPr>
          <p:cNvPr id="7" name="Imagen 6" descr="Icono&#10;&#10;Descripción generada automáticamente">
            <a:extLst>
              <a:ext uri="{FF2B5EF4-FFF2-40B4-BE49-F238E27FC236}">
                <a16:creationId xmlns:a16="http://schemas.microsoft.com/office/drawing/2014/main" id="{FB2E29E6-E079-48B5-56F0-A58E659D181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13302" y="2677"/>
            <a:ext cx="1080835" cy="1107440"/>
          </a:xfrm>
          <a:prstGeom prst="rect">
            <a:avLst/>
          </a:prstGeom>
        </p:spPr>
      </p:pic>
      <p:pic>
        <p:nvPicPr>
          <p:cNvPr id="8" name="Imagen 7" descr="Imagen que contiene Logotipo&#10;&#10;Descripción generada automáticamente">
            <a:extLst>
              <a:ext uri="{FF2B5EF4-FFF2-40B4-BE49-F238E27FC236}">
                <a16:creationId xmlns:a16="http://schemas.microsoft.com/office/drawing/2014/main" id="{D068A0A6-901D-90B9-7988-F09B34E41D0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39549" y="146812"/>
            <a:ext cx="2332218" cy="874582"/>
          </a:xfrm>
          <a:prstGeom prst="rect">
            <a:avLst/>
          </a:prstGeom>
        </p:spPr>
      </p:pic>
      <p:pic>
        <p:nvPicPr>
          <p:cNvPr id="9" name="Imagen 8">
            <a:extLst>
              <a:ext uri="{FF2B5EF4-FFF2-40B4-BE49-F238E27FC236}">
                <a16:creationId xmlns:a16="http://schemas.microsoft.com/office/drawing/2014/main" id="{E3BAFD24-457E-FBF5-7029-6745749444B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6395185"/>
            <a:ext cx="12192000" cy="462815"/>
          </a:xfrm>
          <a:prstGeom prst="rect">
            <a:avLst/>
          </a:prstGeom>
        </p:spPr>
      </p:pic>
    </p:spTree>
    <p:extLst>
      <p:ext uri="{BB962C8B-B14F-4D97-AF65-F5344CB8AC3E}">
        <p14:creationId xmlns:p14="http://schemas.microsoft.com/office/powerpoint/2010/main" val="134012732"/>
      </p:ext>
    </p:extLst>
  </p:cSld>
  <p:clrMap bg1="lt1" tx1="dk1" bg2="lt2" tx2="dk2" accent1="accent1" accent2="accent2" accent3="accent3" accent4="accent4" accent5="accent5" accent6="accent6" hlink="hlink" folHlink="folHlink"/>
  <p:sldLayoutIdLst>
    <p:sldLayoutId id="2147483653" r:id="rId1"/>
    <p:sldLayoutId id="2147483668" r:id="rId2"/>
  </p:sldLayoutIdLst>
  <p:txStyles>
    <p:title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descr="Imagen que contiene tabla, computer, computadora, escritorio&#10;&#10;Descripción generada automáticamente">
            <a:extLst>
              <a:ext uri="{FF2B5EF4-FFF2-40B4-BE49-F238E27FC236}">
                <a16:creationId xmlns:a16="http://schemas.microsoft.com/office/drawing/2014/main" id="{7386E7D0-DF6C-2F95-29E9-F70D7BE157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5" y="0"/>
            <a:ext cx="12189969" cy="6858000"/>
          </a:xfrm>
          <a:prstGeom prst="rect">
            <a:avLst/>
          </a:prstGeom>
        </p:spPr>
      </p:pic>
    </p:spTree>
    <p:extLst>
      <p:ext uri="{BB962C8B-B14F-4D97-AF65-F5344CB8AC3E}">
        <p14:creationId xmlns:p14="http://schemas.microsoft.com/office/powerpoint/2010/main" val="3712320086"/>
      </p:ext>
    </p:extLst>
  </p:cSld>
  <p:clrMap bg1="lt1" tx1="dk1" bg2="lt2" tx2="dk2" accent1="accent1" accent2="accent2" accent3="accent3" accent4="accent4" accent5="accent5" accent6="accent6" hlink="hlink" folHlink="folHlink"/>
  <p:sldLayoutIdLst>
    <p:sldLayoutId id="2147483662"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793623"/>
      </p:ext>
    </p:extLst>
  </p:cSld>
  <p:clrMap bg1="lt1" tx1="dk1" bg2="lt2" tx2="dk2" accent1="accent1" accent2="accent2" accent3="accent3" accent4="accent4" accent5="accent5" accent6="accent6" hlink="hlink" folHlink="folHlink"/>
  <p:sldLayoutIdLst>
    <p:sldLayoutId id="2147483651" r:id="rId1"/>
    <p:sldLayoutId id="21474836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21CFDF-090A-EFFC-ED46-DD22EC00320A}"/>
              </a:ext>
            </a:extLst>
          </p:cNvPr>
          <p:cNvSpPr>
            <a:spLocks noGrp="1"/>
          </p:cNvSpPr>
          <p:nvPr>
            <p:ph type="ctrTitle" idx="4294967295"/>
          </p:nvPr>
        </p:nvSpPr>
        <p:spPr>
          <a:xfrm>
            <a:off x="1014713" y="2964404"/>
            <a:ext cx="4712909" cy="570648"/>
          </a:xfrm>
          <a:prstGeom prst="rect">
            <a:avLst/>
          </a:prstGeom>
        </p:spPr>
        <p:txBody>
          <a:bodyPr lIns="91440" tIns="45720" rIns="91440" bIns="45720" anchor="t"/>
          <a:lstStyle/>
          <a:p>
            <a:r>
              <a:rPr lang="en-US" sz="3600" dirty="0" err="1">
                <a:solidFill>
                  <a:srgbClr val="222D59"/>
                </a:solidFill>
                <a:latin typeface="Arial Black" panose="020B0A04020102020204" pitchFamily="34" charset="0"/>
              </a:rPr>
              <a:t>Kopplingscheman</a:t>
            </a:r>
            <a:endParaRPr lang="en-US" sz="3600" dirty="0">
              <a:solidFill>
                <a:srgbClr val="222D59"/>
              </a:solidFill>
              <a:latin typeface="Arial Black" panose="020B0A04020102020204" pitchFamily="34" charset="0"/>
            </a:endParaRPr>
          </a:p>
        </p:txBody>
      </p:sp>
    </p:spTree>
    <p:extLst>
      <p:ext uri="{BB962C8B-B14F-4D97-AF65-F5344CB8AC3E}">
        <p14:creationId xmlns:p14="http://schemas.microsoft.com/office/powerpoint/2010/main" val="222355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22B3781F-DFA1-00A2-BA39-9A38D6B1C446}"/>
              </a:ext>
            </a:extLst>
          </p:cNvPr>
          <p:cNvPicPr>
            <a:picLocks noChangeAspect="1"/>
          </p:cNvPicPr>
          <p:nvPr/>
        </p:nvPicPr>
        <p:blipFill rotWithShape="1">
          <a:blip r:embed="rId2">
            <a:extLst>
              <a:ext uri="{28A0092B-C50C-407E-A947-70E740481C1C}">
                <a14:useLocalDpi xmlns:a14="http://schemas.microsoft.com/office/drawing/2010/main" val="0"/>
              </a:ext>
            </a:extLst>
          </a:blip>
          <a:srcRect l="12589" t="15277" r="15263" b="15743"/>
          <a:stretch/>
        </p:blipFill>
        <p:spPr>
          <a:xfrm>
            <a:off x="803107" y="4798637"/>
            <a:ext cx="467472" cy="446937"/>
          </a:xfrm>
          <a:prstGeom prst="rect">
            <a:avLst/>
          </a:prstGeom>
        </p:spPr>
      </p:pic>
      <p:pic>
        <p:nvPicPr>
          <p:cNvPr id="16" name="Picture 15" descr="Icon&#10;&#10;Description automatically generated">
            <a:extLst>
              <a:ext uri="{FF2B5EF4-FFF2-40B4-BE49-F238E27FC236}">
                <a16:creationId xmlns:a16="http://schemas.microsoft.com/office/drawing/2014/main" id="{10779395-0163-F76B-B0DA-2828F67B0669}"/>
              </a:ext>
            </a:extLst>
          </p:cNvPr>
          <p:cNvPicPr>
            <a:picLocks noChangeAspect="1"/>
          </p:cNvPicPr>
          <p:nvPr/>
        </p:nvPicPr>
        <p:blipFill rotWithShape="1">
          <a:blip r:embed="rId3">
            <a:extLst>
              <a:ext uri="{28A0092B-C50C-407E-A947-70E740481C1C}">
                <a14:useLocalDpi xmlns:a14="http://schemas.microsoft.com/office/drawing/2010/main" val="0"/>
              </a:ext>
            </a:extLst>
          </a:blip>
          <a:srcRect l="14710" t="12668" r="11905" b="14522"/>
          <a:stretch/>
        </p:blipFill>
        <p:spPr>
          <a:xfrm>
            <a:off x="5130665" y="4702639"/>
            <a:ext cx="516714" cy="512670"/>
          </a:xfrm>
          <a:prstGeom prst="rect">
            <a:avLst/>
          </a:prstGeom>
        </p:spPr>
      </p:pic>
      <p:sp>
        <p:nvSpPr>
          <p:cNvPr id="17" name="Rectangle 16">
            <a:extLst>
              <a:ext uri="{FF2B5EF4-FFF2-40B4-BE49-F238E27FC236}">
                <a16:creationId xmlns:a16="http://schemas.microsoft.com/office/drawing/2014/main" id="{C63278B4-9748-0BE7-D430-95372976CE24}"/>
              </a:ext>
            </a:extLst>
          </p:cNvPr>
          <p:cNvSpPr/>
          <p:nvPr/>
        </p:nvSpPr>
        <p:spPr>
          <a:xfrm>
            <a:off x="784272" y="3028890"/>
            <a:ext cx="2073687" cy="400110"/>
          </a:xfrm>
          <a:prstGeom prst="rect">
            <a:avLst/>
          </a:prstGeom>
        </p:spPr>
        <p:txBody>
          <a:bodyPr wrap="square">
            <a:spAutoFit/>
          </a:bodyPr>
          <a:lstStyle/>
          <a:p>
            <a:pPr algn="ctr"/>
            <a:r>
              <a:rPr lang="en-US" sz="2000"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sz="2000" b="1" dirty="0">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BCD714AA-FF88-B949-CD5A-ADF002F83870}"/>
              </a:ext>
            </a:extLst>
          </p:cNvPr>
          <p:cNvSpPr/>
          <p:nvPr/>
        </p:nvSpPr>
        <p:spPr>
          <a:xfrm>
            <a:off x="0" y="5311214"/>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www.lcamp.eu</a:t>
            </a:r>
          </a:p>
        </p:txBody>
      </p:sp>
      <p:sp>
        <p:nvSpPr>
          <p:cNvPr id="19" name="Rectangle 18">
            <a:extLst>
              <a:ext uri="{FF2B5EF4-FFF2-40B4-BE49-F238E27FC236}">
                <a16:creationId xmlns:a16="http://schemas.microsoft.com/office/drawing/2014/main" id="{2D0F0BE4-4D10-7520-BD7C-C986D10899C5}"/>
              </a:ext>
            </a:extLst>
          </p:cNvPr>
          <p:cNvSpPr/>
          <p:nvPr/>
        </p:nvSpPr>
        <p:spPr>
          <a:xfrm>
            <a:off x="1894483" y="5311214"/>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@LCAMP_EU</a:t>
            </a:r>
          </a:p>
        </p:txBody>
      </p:sp>
      <p:sp>
        <p:nvSpPr>
          <p:cNvPr id="20" name="Rectangle 19">
            <a:extLst>
              <a:ext uri="{FF2B5EF4-FFF2-40B4-BE49-F238E27FC236}">
                <a16:creationId xmlns:a16="http://schemas.microsoft.com/office/drawing/2014/main" id="{E29150BC-6501-045F-D5C1-3AFFBC3A87BA}"/>
              </a:ext>
            </a:extLst>
          </p:cNvPr>
          <p:cNvSpPr/>
          <p:nvPr/>
        </p:nvSpPr>
        <p:spPr>
          <a:xfrm>
            <a:off x="3968170" y="5308072"/>
            <a:ext cx="2841704" cy="646331"/>
          </a:xfrm>
          <a:prstGeom prst="rect">
            <a:avLst/>
          </a:prstGeom>
        </p:spPr>
        <p:txBody>
          <a:bodyPr wrap="square">
            <a:spAutoFit/>
          </a:bodyPr>
          <a:lstStyle/>
          <a:p>
            <a:pPr algn="ctr"/>
            <a:r>
              <a:rPr lang="en-US" sz="1200" dirty="0">
                <a:solidFill>
                  <a:srgbClr val="57B9DF"/>
                </a:solidFill>
                <a:latin typeface="Roboto" panose="02000000000000000000" pitchFamily="2" charset="0"/>
                <a:ea typeface="Roboto" panose="02000000000000000000" pitchFamily="2" charset="0"/>
                <a:cs typeface="Roboto" panose="02000000000000000000" pitchFamily="2" charset="0"/>
              </a:rPr>
              <a:t>LCAMP</a:t>
            </a:r>
            <a:br>
              <a:rPr lang="en-US" sz="1200" dirty="0">
                <a:solidFill>
                  <a:srgbClr val="57B9DF"/>
                </a:solidFill>
                <a:latin typeface="Roboto" panose="02000000000000000000" pitchFamily="2" charset="0"/>
                <a:ea typeface="Roboto" panose="02000000000000000000" pitchFamily="2" charset="0"/>
                <a:cs typeface="Roboto" panose="02000000000000000000" pitchFamily="2" charset="0"/>
              </a:rPr>
            </a:br>
            <a:r>
              <a:rPr lang="en-GB" sz="1200" i="0" dirty="0">
                <a:solidFill>
                  <a:srgbClr val="57B9DF"/>
                </a:solidFill>
                <a:effectLst/>
                <a:latin typeface="Roboto" panose="02000000000000000000" pitchFamily="2" charset="0"/>
              </a:rPr>
              <a:t>Learner Centric Advanced Manufacturing Platform for </a:t>
            </a:r>
            <a:r>
              <a:rPr lang="en-GB" sz="1200" i="0" dirty="0" err="1">
                <a:solidFill>
                  <a:srgbClr val="57B9DF"/>
                </a:solidFill>
                <a:effectLst/>
                <a:latin typeface="Roboto" panose="02000000000000000000" pitchFamily="2" charset="0"/>
              </a:rPr>
              <a:t>CoVEs</a:t>
            </a:r>
            <a:endParaRPr lang="en-GB" sz="1200" i="0" dirty="0">
              <a:solidFill>
                <a:srgbClr val="57B9DF"/>
              </a:solidFill>
              <a:effectLst/>
              <a:latin typeface="Roboto" panose="02000000000000000000" pitchFamily="2" charset="0"/>
            </a:endParaRPr>
          </a:p>
        </p:txBody>
      </p:sp>
      <p:pic>
        <p:nvPicPr>
          <p:cNvPr id="3" name="Picture 2" descr="A white x in a black background&#10;&#10;Description automatically generated">
            <a:extLst>
              <a:ext uri="{FF2B5EF4-FFF2-40B4-BE49-F238E27FC236}">
                <a16:creationId xmlns:a16="http://schemas.microsoft.com/office/drawing/2014/main" id="{84769892-49AD-7E10-6E43-7BB25AE9A951}"/>
              </a:ext>
            </a:extLst>
          </p:cNvPr>
          <p:cNvPicPr>
            <a:picLocks noChangeAspect="1"/>
          </p:cNvPicPr>
          <p:nvPr/>
        </p:nvPicPr>
        <p:blipFill rotWithShape="1">
          <a:blip r:embed="rId4">
            <a:extLst>
              <a:ext uri="{28A0092B-C50C-407E-A947-70E740481C1C}">
                <a14:useLocalDpi xmlns:a14="http://schemas.microsoft.com/office/drawing/2010/main" val="0"/>
              </a:ext>
            </a:extLst>
          </a:blip>
          <a:srcRect l="23471" t="13714" r="23100" b="10857"/>
          <a:stretch/>
        </p:blipFill>
        <p:spPr>
          <a:xfrm>
            <a:off x="2697618" y="4785341"/>
            <a:ext cx="454127" cy="468318"/>
          </a:xfrm>
          <a:prstGeom prst="rect">
            <a:avLst/>
          </a:prstGeom>
        </p:spPr>
      </p:pic>
      <p:pic>
        <p:nvPicPr>
          <p:cNvPr id="6" name="Graphic 5" descr="Email outline">
            <a:extLst>
              <a:ext uri="{FF2B5EF4-FFF2-40B4-BE49-F238E27FC236}">
                <a16:creationId xmlns:a16="http://schemas.microsoft.com/office/drawing/2014/main" id="{49EE8751-833A-47A5-19A0-2C8920DEBC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3637" y="3421983"/>
            <a:ext cx="622663" cy="622663"/>
          </a:xfrm>
          <a:prstGeom prst="rect">
            <a:avLst/>
          </a:prstGeom>
        </p:spPr>
      </p:pic>
      <p:sp>
        <p:nvSpPr>
          <p:cNvPr id="8" name="Rectangle 7">
            <a:extLst>
              <a:ext uri="{FF2B5EF4-FFF2-40B4-BE49-F238E27FC236}">
                <a16:creationId xmlns:a16="http://schemas.microsoft.com/office/drawing/2014/main" id="{B197A163-27AB-333A-C03D-1CD4D63D64C2}"/>
              </a:ext>
            </a:extLst>
          </p:cNvPr>
          <p:cNvSpPr/>
          <p:nvPr/>
        </p:nvSpPr>
        <p:spPr>
          <a:xfrm>
            <a:off x="1354968" y="3569635"/>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info@lcamp.eu</a:t>
            </a:r>
          </a:p>
        </p:txBody>
      </p:sp>
    </p:spTree>
    <p:extLst>
      <p:ext uri="{BB962C8B-B14F-4D97-AF65-F5344CB8AC3E}">
        <p14:creationId xmlns:p14="http://schemas.microsoft.com/office/powerpoint/2010/main" val="4105023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7BF3E-DE61-3246-7FC9-EF2EDC4FC8D2}"/>
              </a:ext>
            </a:extLst>
          </p:cNvPr>
          <p:cNvSpPr>
            <a:spLocks noGrp="1"/>
          </p:cNvSpPr>
          <p:nvPr>
            <p:ph type="title"/>
          </p:nvPr>
        </p:nvSpPr>
        <p:spPr/>
        <p:txBody>
          <a:bodyPr/>
          <a:lstStyle/>
          <a:p>
            <a:r>
              <a:rPr lang="sv-SE" dirty="0"/>
              <a:t>PLC </a:t>
            </a:r>
            <a:endParaRPr lang="en-BE" dirty="0"/>
          </a:p>
        </p:txBody>
      </p:sp>
      <p:pic>
        <p:nvPicPr>
          <p:cNvPr id="5" name="Picture 8" descr="Programmable Logic Controller, Expandable Compact PLC, Programmable  Controller, Danfoss Programmable Logic Controllers, Danfoss PLC, Yaskawa Programmable  Logic Controllers - Mispl Systems Private Limited, Chennai | ID: 11815562273">
            <a:extLst>
              <a:ext uri="{FF2B5EF4-FFF2-40B4-BE49-F238E27FC236}">
                <a16:creationId xmlns:a16="http://schemas.microsoft.com/office/drawing/2014/main" id="{E8FD90E5-9039-A5DD-F279-C633879F0BF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36710" y="1147146"/>
            <a:ext cx="3400138" cy="22015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Programmable Logic Controller | Mini PLC | Micro PLC | Smart Relay - GIC  India">
            <a:extLst>
              <a:ext uri="{FF2B5EF4-FFF2-40B4-BE49-F238E27FC236}">
                <a16:creationId xmlns:a16="http://schemas.microsoft.com/office/drawing/2014/main" id="{51125A93-34D7-09D9-7C68-6F8FCA14DF1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21254" y="3513327"/>
            <a:ext cx="1832824" cy="22015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Programmable logic controller - Wikipedia">
            <a:extLst>
              <a:ext uri="{FF2B5EF4-FFF2-40B4-BE49-F238E27FC236}">
                <a16:creationId xmlns:a16="http://schemas.microsoft.com/office/drawing/2014/main" id="{6F26D7B7-6A28-86B0-BCFF-BFD20E2F9AC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17212" y="3872390"/>
            <a:ext cx="2237357" cy="1483464"/>
          </a:xfrm>
          <a:prstGeom prst="rect">
            <a:avLst/>
          </a:prstGeom>
          <a:noFill/>
          <a:extLst>
            <a:ext uri="{909E8E84-426E-40DD-AFC4-6F175D3DCCD1}">
              <a14:hiddenFill xmlns:a14="http://schemas.microsoft.com/office/drawing/2010/main">
                <a:solidFill>
                  <a:srgbClr val="FFFFFF"/>
                </a:solidFill>
              </a14:hiddenFill>
            </a:ext>
          </a:extLst>
        </p:spPr>
      </p:pic>
      <p:sp>
        <p:nvSpPr>
          <p:cNvPr id="8" name="Platshållare för innehåll 2">
            <a:extLst>
              <a:ext uri="{FF2B5EF4-FFF2-40B4-BE49-F238E27FC236}">
                <a16:creationId xmlns:a16="http://schemas.microsoft.com/office/drawing/2014/main" id="{E53CFF90-C328-B0DB-76E3-8931DEC7CE47}"/>
              </a:ext>
            </a:extLst>
          </p:cNvPr>
          <p:cNvSpPr txBox="1">
            <a:spLocks/>
          </p:cNvSpPr>
          <p:nvPr/>
        </p:nvSpPr>
        <p:spPr>
          <a:xfrm>
            <a:off x="6569957" y="2249487"/>
            <a:ext cx="4747087" cy="35417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En PLC är en styrenhet</a:t>
            </a:r>
          </a:p>
          <a:p>
            <a:r>
              <a:rPr lang="sv-SE"/>
              <a:t>Har rader med inputs och outputs</a:t>
            </a:r>
          </a:p>
          <a:p>
            <a:r>
              <a:rPr lang="sv-SE"/>
              <a:t>Moderna PLC är mer som datorer (kan utföra funktioner, har inbyggd timer, klocka, datum osv)</a:t>
            </a:r>
            <a:endParaRPr lang="sv-SE" dirty="0"/>
          </a:p>
        </p:txBody>
      </p:sp>
    </p:spTree>
    <p:extLst>
      <p:ext uri="{BB962C8B-B14F-4D97-AF65-F5344CB8AC3E}">
        <p14:creationId xmlns:p14="http://schemas.microsoft.com/office/powerpoint/2010/main" val="2257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1E98B1-4FF3-1933-8331-10BFD326DE78}"/>
              </a:ext>
            </a:extLst>
          </p:cNvPr>
          <p:cNvSpPr txBox="1">
            <a:spLocks/>
          </p:cNvSpPr>
          <p:nvPr/>
        </p:nvSpPr>
        <p:spPr>
          <a:xfrm>
            <a:off x="6448425" y="618518"/>
            <a:ext cx="4598985" cy="1478570"/>
          </a:xfrm>
          <a:prstGeom prst="rect">
            <a:avLst/>
          </a:prstGeom>
        </p:spPr>
        <p:txBody>
          <a:bodyPr>
            <a:normAutofit/>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sv-SE"/>
              <a:t>Förr</a:t>
            </a:r>
            <a:endParaRPr lang="sv-SE" dirty="0"/>
          </a:p>
        </p:txBody>
      </p:sp>
      <p:pic>
        <p:nvPicPr>
          <p:cNvPr id="3" name="Picture 4" descr="Old school relay based controller for elevators at a local office building  : cableporn">
            <a:extLst>
              <a:ext uri="{FF2B5EF4-FFF2-40B4-BE49-F238E27FC236}">
                <a16:creationId xmlns:a16="http://schemas.microsoft.com/office/drawing/2014/main" id="{4BD0F448-8CCB-85BA-7F45-67A6A2FCB7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5704"/>
          <a:stretch/>
        </p:blipFill>
        <p:spPr bwMode="auto">
          <a:xfrm>
            <a:off x="-5597" y="10"/>
            <a:ext cx="6101597"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Platshållare för innehåll 2">
            <a:extLst>
              <a:ext uri="{FF2B5EF4-FFF2-40B4-BE49-F238E27FC236}">
                <a16:creationId xmlns:a16="http://schemas.microsoft.com/office/drawing/2014/main" id="{FD0298E6-0C6E-09C6-03A8-45AED56F221D}"/>
              </a:ext>
            </a:extLst>
          </p:cNvPr>
          <p:cNvSpPr txBox="1">
            <a:spLocks/>
          </p:cNvSpPr>
          <p:nvPr/>
        </p:nvSpPr>
        <p:spPr>
          <a:xfrm>
            <a:off x="6448425" y="2249487"/>
            <a:ext cx="4598986" cy="354171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200"/>
              <a:t>Utfördes förr i tiden med relästationer (elektriskt kontrollerade strömbrytare)</a:t>
            </a:r>
          </a:p>
          <a:p>
            <a:pPr marL="0" indent="0">
              <a:buFont typeface="Arial" panose="020B0604020202020204" pitchFamily="34" charset="0"/>
              <a:buNone/>
            </a:pPr>
            <a:endParaRPr lang="sv-SE" sz="2200"/>
          </a:p>
          <a:p>
            <a:r>
              <a:rPr lang="sv-SE" sz="2200"/>
              <a:t>Vill man ändra hur relästationerna fungerade fick man dra om kablar</a:t>
            </a:r>
          </a:p>
          <a:p>
            <a:pPr marL="0" indent="0">
              <a:buFont typeface="Arial" panose="020B0604020202020204" pitchFamily="34" charset="0"/>
              <a:buNone/>
            </a:pPr>
            <a:endParaRPr lang="sv-SE" sz="2200"/>
          </a:p>
          <a:p>
            <a:r>
              <a:rPr lang="sv-SE" sz="2200"/>
              <a:t>Nu kombineras ofta moderna reläer med en PLC</a:t>
            </a:r>
          </a:p>
          <a:p>
            <a:endParaRPr lang="sv-SE" sz="2200" dirty="0"/>
          </a:p>
        </p:txBody>
      </p:sp>
    </p:spTree>
    <p:extLst>
      <p:ext uri="{BB962C8B-B14F-4D97-AF65-F5344CB8AC3E}">
        <p14:creationId xmlns:p14="http://schemas.microsoft.com/office/powerpoint/2010/main" val="352668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A2676B-2B91-5FE6-523B-CB13BE080150}"/>
              </a:ext>
            </a:extLst>
          </p:cNvPr>
          <p:cNvSpPr txBox="1">
            <a:spLocks/>
          </p:cNvSpPr>
          <p:nvPr/>
        </p:nvSpPr>
        <p:spPr>
          <a:xfrm>
            <a:off x="1141413" y="618518"/>
            <a:ext cx="9905998" cy="1478570"/>
          </a:xfrm>
          <a:prstGeom prst="rect">
            <a:avLst/>
          </a:prstGeom>
        </p:spPr>
        <p:txBody>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sv-SE"/>
              <a:t>Programmerbara styrsystem</a:t>
            </a:r>
            <a:endParaRPr lang="sv-SE" dirty="0"/>
          </a:p>
        </p:txBody>
      </p:sp>
      <p:sp>
        <p:nvSpPr>
          <p:cNvPr id="3" name="Rektangel 2">
            <a:extLst>
              <a:ext uri="{FF2B5EF4-FFF2-40B4-BE49-F238E27FC236}">
                <a16:creationId xmlns:a16="http://schemas.microsoft.com/office/drawing/2014/main" id="{0C0FBF60-712A-7A52-5841-7E3FBE004A82}"/>
              </a:ext>
            </a:extLst>
          </p:cNvPr>
          <p:cNvSpPr/>
          <p:nvPr/>
        </p:nvSpPr>
        <p:spPr>
          <a:xfrm>
            <a:off x="1150070" y="3018934"/>
            <a:ext cx="3063712" cy="8201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Ingångsmodul</a:t>
            </a:r>
          </a:p>
        </p:txBody>
      </p:sp>
      <p:sp>
        <p:nvSpPr>
          <p:cNvPr id="4" name="Rektangel 3">
            <a:extLst>
              <a:ext uri="{FF2B5EF4-FFF2-40B4-BE49-F238E27FC236}">
                <a16:creationId xmlns:a16="http://schemas.microsoft.com/office/drawing/2014/main" id="{CA1FEF26-6A98-B9C6-5EBA-273996D447B8}"/>
              </a:ext>
            </a:extLst>
          </p:cNvPr>
          <p:cNvSpPr/>
          <p:nvPr/>
        </p:nvSpPr>
        <p:spPr>
          <a:xfrm>
            <a:off x="4516226" y="3018934"/>
            <a:ext cx="3063712" cy="82013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Styrenhet (centralenhet)</a:t>
            </a:r>
          </a:p>
        </p:txBody>
      </p:sp>
      <p:sp>
        <p:nvSpPr>
          <p:cNvPr id="5" name="Rektangel 4">
            <a:extLst>
              <a:ext uri="{FF2B5EF4-FFF2-40B4-BE49-F238E27FC236}">
                <a16:creationId xmlns:a16="http://schemas.microsoft.com/office/drawing/2014/main" id="{39999F0F-743F-5811-82C1-63F96496788A}"/>
              </a:ext>
            </a:extLst>
          </p:cNvPr>
          <p:cNvSpPr/>
          <p:nvPr/>
        </p:nvSpPr>
        <p:spPr>
          <a:xfrm>
            <a:off x="7882382" y="3018934"/>
            <a:ext cx="3063712" cy="82013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Utgångsmodul</a:t>
            </a:r>
          </a:p>
        </p:txBody>
      </p:sp>
      <p:sp>
        <p:nvSpPr>
          <p:cNvPr id="6" name="Rektangel 5">
            <a:extLst>
              <a:ext uri="{FF2B5EF4-FFF2-40B4-BE49-F238E27FC236}">
                <a16:creationId xmlns:a16="http://schemas.microsoft.com/office/drawing/2014/main" id="{AA74B332-D48E-5ECF-BA14-85CCDE48C2B8}"/>
              </a:ext>
            </a:extLst>
          </p:cNvPr>
          <p:cNvSpPr/>
          <p:nvPr/>
        </p:nvSpPr>
        <p:spPr>
          <a:xfrm>
            <a:off x="1150070" y="4212243"/>
            <a:ext cx="3063712" cy="8201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Sensorer</a:t>
            </a:r>
          </a:p>
        </p:txBody>
      </p:sp>
      <p:sp>
        <p:nvSpPr>
          <p:cNvPr id="7" name="Rektangel 6">
            <a:extLst>
              <a:ext uri="{FF2B5EF4-FFF2-40B4-BE49-F238E27FC236}">
                <a16:creationId xmlns:a16="http://schemas.microsoft.com/office/drawing/2014/main" id="{B4469E69-25D3-2215-D507-E40AB42A558C}"/>
              </a:ext>
            </a:extLst>
          </p:cNvPr>
          <p:cNvSpPr/>
          <p:nvPr/>
        </p:nvSpPr>
        <p:spPr>
          <a:xfrm>
            <a:off x="7882382" y="4212243"/>
            <a:ext cx="3063712" cy="82013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a:t>Styrdon</a:t>
            </a:r>
            <a:endParaRPr lang="sv-SE" dirty="0"/>
          </a:p>
        </p:txBody>
      </p:sp>
      <p:sp>
        <p:nvSpPr>
          <p:cNvPr id="8" name="Rektangel 7">
            <a:extLst>
              <a:ext uri="{FF2B5EF4-FFF2-40B4-BE49-F238E27FC236}">
                <a16:creationId xmlns:a16="http://schemas.microsoft.com/office/drawing/2014/main" id="{07099CD5-7541-0707-304E-AE325808D9E7}"/>
              </a:ext>
            </a:extLst>
          </p:cNvPr>
          <p:cNvSpPr/>
          <p:nvPr/>
        </p:nvSpPr>
        <p:spPr>
          <a:xfrm>
            <a:off x="4516226" y="1825625"/>
            <a:ext cx="3063712" cy="82013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PLC-program</a:t>
            </a:r>
          </a:p>
        </p:txBody>
      </p:sp>
      <p:sp>
        <p:nvSpPr>
          <p:cNvPr id="9" name="Pil: höger 8">
            <a:extLst>
              <a:ext uri="{FF2B5EF4-FFF2-40B4-BE49-F238E27FC236}">
                <a16:creationId xmlns:a16="http://schemas.microsoft.com/office/drawing/2014/main" id="{E0F67B47-7BE4-181C-F53F-ED1BC8CF5BAE}"/>
              </a:ext>
            </a:extLst>
          </p:cNvPr>
          <p:cNvSpPr/>
          <p:nvPr/>
        </p:nvSpPr>
        <p:spPr>
          <a:xfrm>
            <a:off x="4228315" y="3257701"/>
            <a:ext cx="273377" cy="34259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il: höger 9">
            <a:extLst>
              <a:ext uri="{FF2B5EF4-FFF2-40B4-BE49-F238E27FC236}">
                <a16:creationId xmlns:a16="http://schemas.microsoft.com/office/drawing/2014/main" id="{CBB2A8C1-F5F3-B06B-55B3-2E65DFB64811}"/>
              </a:ext>
            </a:extLst>
          </p:cNvPr>
          <p:cNvSpPr/>
          <p:nvPr/>
        </p:nvSpPr>
        <p:spPr>
          <a:xfrm>
            <a:off x="7594471" y="3257701"/>
            <a:ext cx="273377" cy="34259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il: nedåt 10">
            <a:extLst>
              <a:ext uri="{FF2B5EF4-FFF2-40B4-BE49-F238E27FC236}">
                <a16:creationId xmlns:a16="http://schemas.microsoft.com/office/drawing/2014/main" id="{66E00AC9-C1B6-77A9-1B1A-1BF4F5EA0147}"/>
              </a:ext>
            </a:extLst>
          </p:cNvPr>
          <p:cNvSpPr/>
          <p:nvPr/>
        </p:nvSpPr>
        <p:spPr>
          <a:xfrm>
            <a:off x="5868972" y="2695657"/>
            <a:ext cx="358219" cy="27337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il: nedåt 11">
            <a:extLst>
              <a:ext uri="{FF2B5EF4-FFF2-40B4-BE49-F238E27FC236}">
                <a16:creationId xmlns:a16="http://schemas.microsoft.com/office/drawing/2014/main" id="{838B2086-6933-BB3B-FCFC-99C2B0C43F70}"/>
              </a:ext>
            </a:extLst>
          </p:cNvPr>
          <p:cNvSpPr/>
          <p:nvPr/>
        </p:nvSpPr>
        <p:spPr>
          <a:xfrm rot="10800000">
            <a:off x="2502816" y="3907410"/>
            <a:ext cx="358219" cy="27337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il: nedåt 12">
            <a:extLst>
              <a:ext uri="{FF2B5EF4-FFF2-40B4-BE49-F238E27FC236}">
                <a16:creationId xmlns:a16="http://schemas.microsoft.com/office/drawing/2014/main" id="{E5A25C4B-122C-857E-89ED-5B96877355FA}"/>
              </a:ext>
            </a:extLst>
          </p:cNvPr>
          <p:cNvSpPr/>
          <p:nvPr/>
        </p:nvSpPr>
        <p:spPr>
          <a:xfrm>
            <a:off x="9235128" y="3907410"/>
            <a:ext cx="358219" cy="27337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27136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5F3D5FD-B893-3D13-A406-0CA55B023017}"/>
              </a:ext>
            </a:extLst>
          </p:cNvPr>
          <p:cNvPicPr>
            <a:picLocks noChangeAspect="1"/>
          </p:cNvPicPr>
          <p:nvPr/>
        </p:nvPicPr>
        <p:blipFill>
          <a:blip r:embed="rId2"/>
          <a:stretch>
            <a:fillRect/>
          </a:stretch>
        </p:blipFill>
        <p:spPr>
          <a:xfrm>
            <a:off x="4711778" y="1501860"/>
            <a:ext cx="6844045" cy="3849775"/>
          </a:xfrm>
          <a:prstGeom prst="rect">
            <a:avLst/>
          </a:prstGeom>
        </p:spPr>
      </p:pic>
      <p:sp>
        <p:nvSpPr>
          <p:cNvPr id="9" name="Platshållare för innehåll 2">
            <a:extLst>
              <a:ext uri="{FF2B5EF4-FFF2-40B4-BE49-F238E27FC236}">
                <a16:creationId xmlns:a16="http://schemas.microsoft.com/office/drawing/2014/main" id="{9912FD14-A724-190F-6331-FE58144621C2}"/>
              </a:ext>
            </a:extLst>
          </p:cNvPr>
          <p:cNvSpPr txBox="1">
            <a:spLocks/>
          </p:cNvSpPr>
          <p:nvPr/>
        </p:nvSpPr>
        <p:spPr>
          <a:xfrm>
            <a:off x="619969" y="1801813"/>
            <a:ext cx="3290550" cy="44049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a:t>I (X) – ingångar, Q (Y)– utgångar, M – minne</a:t>
            </a:r>
          </a:p>
          <a:p>
            <a:endParaRPr lang="sv-SE" sz="2000"/>
          </a:p>
          <a:p>
            <a:r>
              <a:rPr lang="sv-SE" sz="2000"/>
              <a:t>Integrerad eller som komponenter fästa på en stege</a:t>
            </a:r>
          </a:p>
          <a:p>
            <a:endParaRPr lang="sv-SE" sz="2000"/>
          </a:p>
          <a:p>
            <a:r>
              <a:rPr lang="sv-SE" sz="2000"/>
              <a:t>Komponenter kan programmeras individuellt</a:t>
            </a:r>
            <a:endParaRPr lang="sv-SE" sz="2000" dirty="0"/>
          </a:p>
        </p:txBody>
      </p:sp>
      <p:sp>
        <p:nvSpPr>
          <p:cNvPr id="10" name="Title 1">
            <a:extLst>
              <a:ext uri="{FF2B5EF4-FFF2-40B4-BE49-F238E27FC236}">
                <a16:creationId xmlns:a16="http://schemas.microsoft.com/office/drawing/2014/main" id="{5C759934-CB6E-5BEB-7B87-3CDA3160ABFB}"/>
              </a:ext>
            </a:extLst>
          </p:cNvPr>
          <p:cNvSpPr txBox="1">
            <a:spLocks/>
          </p:cNvSpPr>
          <p:nvPr/>
        </p:nvSpPr>
        <p:spPr>
          <a:xfrm>
            <a:off x="1450340" y="651211"/>
            <a:ext cx="1216660" cy="733321"/>
          </a:xfrm>
          <a:prstGeom prst="rect">
            <a:avLst/>
          </a:prstGeom>
        </p:spPr>
        <p:txBody>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sv-SE"/>
              <a:t>PLC </a:t>
            </a:r>
            <a:endParaRPr lang="en-BE" dirty="0"/>
          </a:p>
        </p:txBody>
      </p:sp>
    </p:spTree>
    <p:extLst>
      <p:ext uri="{BB962C8B-B14F-4D97-AF65-F5344CB8AC3E}">
        <p14:creationId xmlns:p14="http://schemas.microsoft.com/office/powerpoint/2010/main" val="804857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29C9D3-C216-3047-C0FC-D65716CF03DE}"/>
              </a:ext>
            </a:extLst>
          </p:cNvPr>
          <p:cNvSpPr txBox="1">
            <a:spLocks/>
          </p:cNvSpPr>
          <p:nvPr/>
        </p:nvSpPr>
        <p:spPr>
          <a:xfrm>
            <a:off x="1141413" y="618518"/>
            <a:ext cx="4459286" cy="1478570"/>
          </a:xfrm>
          <a:prstGeom prst="rect">
            <a:avLst/>
          </a:prstGeom>
        </p:spPr>
        <p:txBody>
          <a:bodyPr>
            <a:normAutofit/>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sv-SE" sz="3200"/>
              <a:t>Sammansatta funktioner</a:t>
            </a:r>
          </a:p>
        </p:txBody>
      </p:sp>
      <p:sp>
        <p:nvSpPr>
          <p:cNvPr id="3" name="Platshållare för innehåll 2">
            <a:extLst>
              <a:ext uri="{FF2B5EF4-FFF2-40B4-BE49-F238E27FC236}">
                <a16:creationId xmlns:a16="http://schemas.microsoft.com/office/drawing/2014/main" id="{2858B51E-5570-9BF9-401B-5F4519F81152}"/>
              </a:ext>
            </a:extLst>
          </p:cNvPr>
          <p:cNvSpPr txBox="1">
            <a:spLocks/>
          </p:cNvSpPr>
          <p:nvPr/>
        </p:nvSpPr>
        <p:spPr>
          <a:xfrm>
            <a:off x="1141412" y="2249487"/>
            <a:ext cx="4459287" cy="396504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sv-SE" sz="1700"/>
              <a:t>Logiska grindar kan användas för att bryta ner och formulera hur system ska fungera</a:t>
            </a:r>
          </a:p>
          <a:p>
            <a:pPr>
              <a:lnSpc>
                <a:spcPct val="110000"/>
              </a:lnSpc>
            </a:pPr>
            <a:endParaRPr lang="sv-SE" sz="1700"/>
          </a:p>
          <a:p>
            <a:pPr>
              <a:lnSpc>
                <a:spcPct val="110000"/>
              </a:lnSpc>
            </a:pPr>
            <a:r>
              <a:rPr lang="sv-SE" sz="1700"/>
              <a:t>Genom att sätta ihop grindarna får man sammansatta funktioner</a:t>
            </a:r>
          </a:p>
          <a:p>
            <a:pPr marL="0" indent="0">
              <a:lnSpc>
                <a:spcPct val="110000"/>
              </a:lnSpc>
              <a:buFont typeface="Arial" panose="020B0604020202020204" pitchFamily="34" charset="0"/>
              <a:buNone/>
            </a:pPr>
            <a:endParaRPr lang="sv-SE" sz="1700"/>
          </a:p>
          <a:p>
            <a:pPr>
              <a:lnSpc>
                <a:spcPct val="110000"/>
              </a:lnSpc>
            </a:pPr>
            <a:r>
              <a:rPr lang="sv-SE" sz="1700"/>
              <a:t>Visas ofta med ett flödesschema eller en lista</a:t>
            </a:r>
          </a:p>
          <a:p>
            <a:pPr>
              <a:lnSpc>
                <a:spcPct val="110000"/>
              </a:lnSpc>
            </a:pPr>
            <a:endParaRPr lang="sv-SE" sz="1700"/>
          </a:p>
          <a:p>
            <a:pPr>
              <a:lnSpc>
                <a:spcPct val="110000"/>
              </a:lnSpc>
            </a:pPr>
            <a:r>
              <a:rPr lang="sv-SE" sz="1700"/>
              <a:t>Officiella programmeringsspråk – Ladder logic, Function Block Diagram</a:t>
            </a:r>
          </a:p>
          <a:p>
            <a:pPr>
              <a:lnSpc>
                <a:spcPct val="110000"/>
              </a:lnSpc>
            </a:pPr>
            <a:endParaRPr lang="sv-SE" sz="1700" dirty="0"/>
          </a:p>
        </p:txBody>
      </p:sp>
      <p:pic>
        <p:nvPicPr>
          <p:cNvPr id="4" name="Graphic 6" descr="Frånkopplad">
            <a:extLst>
              <a:ext uri="{FF2B5EF4-FFF2-40B4-BE49-F238E27FC236}">
                <a16:creationId xmlns:a16="http://schemas.microsoft.com/office/drawing/2014/main" id="{B9BFEC3E-2E88-B8AF-7C7A-95C467926C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688386"/>
            <a:ext cx="5456279" cy="545627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224337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4D2BE0-8DA0-D29D-A16D-5E2A5DFF619F}"/>
              </a:ext>
            </a:extLst>
          </p:cNvPr>
          <p:cNvSpPr txBox="1">
            <a:spLocks/>
          </p:cNvSpPr>
          <p:nvPr/>
        </p:nvSpPr>
        <p:spPr>
          <a:xfrm>
            <a:off x="1141413" y="618518"/>
            <a:ext cx="4459286" cy="1478570"/>
          </a:xfrm>
          <a:prstGeom prst="rect">
            <a:avLst/>
          </a:prstGeom>
        </p:spPr>
        <p:txBody>
          <a:bodyPr>
            <a:normAutofit/>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sv-SE" sz="3200" dirty="0" err="1"/>
              <a:t>Ladder</a:t>
            </a:r>
            <a:r>
              <a:rPr lang="sv-SE" sz="3200" dirty="0"/>
              <a:t> </a:t>
            </a:r>
            <a:r>
              <a:rPr lang="sv-SE" sz="3200" dirty="0" err="1"/>
              <a:t>Logic</a:t>
            </a:r>
            <a:endParaRPr lang="sv-SE" sz="3200" dirty="0"/>
          </a:p>
        </p:txBody>
      </p:sp>
      <p:sp>
        <p:nvSpPr>
          <p:cNvPr id="3" name="Platshållare för innehåll 2">
            <a:extLst>
              <a:ext uri="{FF2B5EF4-FFF2-40B4-BE49-F238E27FC236}">
                <a16:creationId xmlns:a16="http://schemas.microsoft.com/office/drawing/2014/main" id="{B1AF2FF9-8B0D-0C46-99AB-23A4729AA87F}"/>
              </a:ext>
            </a:extLst>
          </p:cNvPr>
          <p:cNvSpPr txBox="1">
            <a:spLocks/>
          </p:cNvSpPr>
          <p:nvPr/>
        </p:nvSpPr>
        <p:spPr>
          <a:xfrm>
            <a:off x="1141412" y="2249487"/>
            <a:ext cx="4459287" cy="39650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sv-SE" sz="2000"/>
              <a:t>Ett sätt att skriva programmen på (Vanligast i USA)</a:t>
            </a:r>
          </a:p>
          <a:p>
            <a:pPr>
              <a:lnSpc>
                <a:spcPct val="110000"/>
              </a:lnSpc>
            </a:pPr>
            <a:endParaRPr lang="sv-SE" sz="2000"/>
          </a:p>
          <a:p>
            <a:pPr>
              <a:lnSpc>
                <a:spcPct val="110000"/>
              </a:lnSpc>
            </a:pPr>
            <a:r>
              <a:rPr lang="sv-SE" sz="2000"/>
              <a:t>Diagrammet ser ut som en stege</a:t>
            </a:r>
          </a:p>
          <a:p>
            <a:pPr>
              <a:lnSpc>
                <a:spcPct val="110000"/>
              </a:lnSpc>
            </a:pPr>
            <a:endParaRPr lang="sv-SE" sz="2000"/>
          </a:p>
          <a:p>
            <a:pPr>
              <a:lnSpc>
                <a:spcPct val="110000"/>
              </a:lnSpc>
            </a:pPr>
            <a:r>
              <a:rPr lang="sv-SE" sz="2000"/>
              <a:t>Stegpinnarna är koden</a:t>
            </a:r>
          </a:p>
          <a:p>
            <a:pPr>
              <a:lnSpc>
                <a:spcPct val="110000"/>
              </a:lnSpc>
            </a:pPr>
            <a:endParaRPr lang="sv-SE" sz="2000"/>
          </a:p>
          <a:p>
            <a:pPr>
              <a:lnSpc>
                <a:spcPct val="110000"/>
              </a:lnSpc>
            </a:pPr>
            <a:r>
              <a:rPr lang="sv-SE" sz="2000"/>
              <a:t>Läses från vänster till höger uppifrån och ner</a:t>
            </a:r>
            <a:endParaRPr lang="sv-SE" sz="2000" dirty="0"/>
          </a:p>
        </p:txBody>
      </p:sp>
      <p:pic>
        <p:nvPicPr>
          <p:cNvPr id="4" name="Bildobjekt 3">
            <a:extLst>
              <a:ext uri="{FF2B5EF4-FFF2-40B4-BE49-F238E27FC236}">
                <a16:creationId xmlns:a16="http://schemas.microsoft.com/office/drawing/2014/main" id="{94364330-FC44-6708-FFBB-16B498D392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751308"/>
            <a:ext cx="5456279" cy="5330434"/>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413004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DA39C2-27A1-10F2-BF9E-2D360E40F662}"/>
              </a:ext>
            </a:extLst>
          </p:cNvPr>
          <p:cNvSpPr txBox="1">
            <a:spLocks/>
          </p:cNvSpPr>
          <p:nvPr/>
        </p:nvSpPr>
        <p:spPr>
          <a:xfrm>
            <a:off x="8036041" y="618518"/>
            <a:ext cx="3281003" cy="1478570"/>
          </a:xfrm>
          <a:prstGeom prst="rect">
            <a:avLst/>
          </a:prstGeom>
        </p:spPr>
        <p:txBody>
          <a:bodyPr anchor="b">
            <a:normAutofit/>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sv-SE" sz="2800" dirty="0" err="1"/>
              <a:t>Function</a:t>
            </a:r>
            <a:r>
              <a:rPr lang="sv-SE" sz="2800" dirty="0"/>
              <a:t> Block Diagram</a:t>
            </a:r>
          </a:p>
        </p:txBody>
      </p:sp>
      <p:pic>
        <p:nvPicPr>
          <p:cNvPr id="3" name="Bildobjekt 2">
            <a:extLst>
              <a:ext uri="{FF2B5EF4-FFF2-40B4-BE49-F238E27FC236}">
                <a16:creationId xmlns:a16="http://schemas.microsoft.com/office/drawing/2014/main" id="{7DFB222E-EC5C-90A7-E7C3-8E2B7A44D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864" y="1137621"/>
            <a:ext cx="4908630" cy="4577297"/>
          </a:xfrm>
          <a:prstGeom prst="rect">
            <a:avLst/>
          </a:prstGeom>
        </p:spPr>
      </p:pic>
      <p:sp>
        <p:nvSpPr>
          <p:cNvPr id="4" name="Platshållare för innehåll 2">
            <a:extLst>
              <a:ext uri="{FF2B5EF4-FFF2-40B4-BE49-F238E27FC236}">
                <a16:creationId xmlns:a16="http://schemas.microsoft.com/office/drawing/2014/main" id="{81289D5A-CFF7-D853-FF82-5AACBA3A6AA6}"/>
              </a:ext>
            </a:extLst>
          </p:cNvPr>
          <p:cNvSpPr txBox="1">
            <a:spLocks/>
          </p:cNvSpPr>
          <p:nvPr/>
        </p:nvSpPr>
        <p:spPr>
          <a:xfrm>
            <a:off x="8036041" y="2249487"/>
            <a:ext cx="3281004" cy="35417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a:t>Som ett flödesschema men funktioner representeras av lådor</a:t>
            </a:r>
          </a:p>
          <a:p>
            <a:endParaRPr lang="sv-SE" sz="1800"/>
          </a:p>
          <a:p>
            <a:r>
              <a:rPr lang="sv-SE" sz="1800"/>
              <a:t>Högst upp på varje låda anges vilken typ av funktion</a:t>
            </a:r>
          </a:p>
          <a:p>
            <a:endParaRPr lang="sv-SE" sz="1800"/>
          </a:p>
          <a:p>
            <a:r>
              <a:rPr lang="sv-SE" sz="1800"/>
              <a:t>Mer detaljerat än ladder logic (vanligast i Europa)</a:t>
            </a:r>
          </a:p>
        </p:txBody>
      </p:sp>
    </p:spTree>
    <p:extLst>
      <p:ext uri="{BB962C8B-B14F-4D97-AF65-F5344CB8AC3E}">
        <p14:creationId xmlns:p14="http://schemas.microsoft.com/office/powerpoint/2010/main" val="3184545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0751A1-9FC6-224E-AF76-0669D8B35C29}"/>
              </a:ext>
            </a:extLst>
          </p:cNvPr>
          <p:cNvSpPr txBox="1">
            <a:spLocks/>
          </p:cNvSpPr>
          <p:nvPr/>
        </p:nvSpPr>
        <p:spPr>
          <a:xfrm>
            <a:off x="1141413" y="618518"/>
            <a:ext cx="9905998" cy="1478570"/>
          </a:xfrm>
          <a:prstGeom prst="rect">
            <a:avLst/>
          </a:prstGeom>
        </p:spPr>
        <p:txBody>
          <a:bodyPr>
            <a:normAutofit/>
          </a:bodyPr>
          <a:lst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a:lstStyle>
          <a:p>
            <a:r>
              <a:rPr lang="sv-SE"/>
              <a:t>Hur ett PLC-program utformas</a:t>
            </a:r>
            <a:endParaRPr lang="sv-SE" dirty="0"/>
          </a:p>
        </p:txBody>
      </p:sp>
      <p:graphicFrame>
        <p:nvGraphicFramePr>
          <p:cNvPr id="3" name="Platshållare för innehåll 3">
            <a:extLst>
              <a:ext uri="{FF2B5EF4-FFF2-40B4-BE49-F238E27FC236}">
                <a16:creationId xmlns:a16="http://schemas.microsoft.com/office/drawing/2014/main" id="{E518A388-F489-61FD-1996-0A5072E02BB9}"/>
              </a:ext>
            </a:extLst>
          </p:cNvPr>
          <p:cNvGraphicFramePr>
            <a:graphicFrameLocks/>
          </p:cNvGraphicFramePr>
          <p:nvPr>
            <p:extLst>
              <p:ext uri="{D42A27DB-BD31-4B8C-83A1-F6EECF244321}">
                <p14:modId xmlns:p14="http://schemas.microsoft.com/office/powerpoint/2010/main" val="3155993421"/>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4899769"/>
      </p:ext>
    </p:extLst>
  </p:cSld>
  <p:clrMapOvr>
    <a:masterClrMapping/>
  </p:clrMapOvr>
</p:sld>
</file>

<file path=ppt/theme/theme1.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EW SECTION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AGE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026C5034DEF31469D687DC74110F0C4" ma:contentTypeVersion="18" ma:contentTypeDescription="Skapa ett nytt dokument." ma:contentTypeScope="" ma:versionID="4e91a8784a5fd120e71adda1d88c87e9">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987c6ffa2e527cafda2d5b19ff5cc2cd"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824EFF-1B07-4611-954F-1712FD54AC03}">
  <ds:schemaRefs>
    <ds:schemaRef ds:uri="http://schemas.microsoft.com/office/2006/metadata/properties"/>
    <ds:schemaRef ds:uri="http://schemas.microsoft.com/office/infopath/2007/PartnerControls"/>
    <ds:schemaRef ds:uri="fab0e02d-7b70-4413-b572-d44f1292ffc6"/>
    <ds:schemaRef ds:uri="328b14d6-6e2c-4870-bd3d-20a4f0e49c9e"/>
  </ds:schemaRefs>
</ds:datastoreItem>
</file>

<file path=customXml/itemProps2.xml><?xml version="1.0" encoding="utf-8"?>
<ds:datastoreItem xmlns:ds="http://schemas.openxmlformats.org/officeDocument/2006/customXml" ds:itemID="{D5C8A27D-C79B-40FD-803F-A21D49AEF723}">
  <ds:schemaRefs>
    <ds:schemaRef ds:uri="http://schemas.microsoft.com/sharepoint/v3/contenttype/forms"/>
  </ds:schemaRefs>
</ds:datastoreItem>
</file>

<file path=customXml/itemProps3.xml><?xml version="1.0" encoding="utf-8"?>
<ds:datastoreItem xmlns:ds="http://schemas.openxmlformats.org/officeDocument/2006/customXml" ds:itemID="{0B3C55CF-02A1-4133-9FA7-C9DF14227D0C}"/>
</file>

<file path=docProps/app.xml><?xml version="1.0" encoding="utf-8"?>
<Properties xmlns="http://schemas.openxmlformats.org/officeDocument/2006/extended-properties" xmlns:vt="http://schemas.openxmlformats.org/officeDocument/2006/docPropsVTypes">
  <TotalTime>8</TotalTime>
  <Words>258</Words>
  <Application>Microsoft Office PowerPoint</Application>
  <PresentationFormat>Bredbild</PresentationFormat>
  <Paragraphs>56</Paragraphs>
  <Slides>10</Slides>
  <Notes>0</Notes>
  <HiddenSlides>0</HiddenSlides>
  <MMClips>0</MMClips>
  <ScaleCrop>false</ScaleCrop>
  <HeadingPairs>
    <vt:vector size="6" baseType="variant">
      <vt:variant>
        <vt:lpstr>Använt teckensnitt</vt:lpstr>
      </vt:variant>
      <vt:variant>
        <vt:i4>4</vt:i4>
      </vt:variant>
      <vt:variant>
        <vt:lpstr>Tema</vt:lpstr>
      </vt:variant>
      <vt:variant>
        <vt:i4>4</vt:i4>
      </vt:variant>
      <vt:variant>
        <vt:lpstr>Bildrubriker</vt:lpstr>
      </vt:variant>
      <vt:variant>
        <vt:i4>10</vt:i4>
      </vt:variant>
    </vt:vector>
  </HeadingPairs>
  <TitlesOfParts>
    <vt:vector size="18" baseType="lpstr">
      <vt:lpstr>Arial</vt:lpstr>
      <vt:lpstr>Arial Black</vt:lpstr>
      <vt:lpstr>Calibri</vt:lpstr>
      <vt:lpstr>Roboto</vt:lpstr>
      <vt:lpstr>COVER</vt:lpstr>
      <vt:lpstr>CONTENT</vt:lpstr>
      <vt:lpstr>NEW SECTION PAGE</vt:lpstr>
      <vt:lpstr>PAGE WHITE</vt:lpstr>
      <vt:lpstr>Kopplingscheman</vt:lpstr>
      <vt:lpstr>PLC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 here first tittle content, in blue dark color</dc:title>
  <dc:creator>Elena Gonzalez Larrañaga</dc:creator>
  <cp:lastModifiedBy>Arvid Carlsson</cp:lastModifiedBy>
  <cp:revision>41</cp:revision>
  <dcterms:created xsi:type="dcterms:W3CDTF">2022-08-31T20:39:04Z</dcterms:created>
  <dcterms:modified xsi:type="dcterms:W3CDTF">2025-11-18T13:21:03Z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y fmtid="{D5CDD505-2E9C-101B-9397-08002B2CF9AE}" pid="4" name="MSIP_Label_69d71fdc-c4d9-4097-88de-c82ff1aa3cf3_Enabled">
    <vt:lpwstr>true</vt:lpwstr>
  </property>
  <property fmtid="{D5CDD505-2E9C-101B-9397-08002B2CF9AE}" pid="5" name="MSIP_Label_69d71fdc-c4d9-4097-88de-c82ff1aa3cf3_SetDate">
    <vt:lpwstr>2025-11-18T12:48:11Z</vt:lpwstr>
  </property>
  <property fmtid="{D5CDD505-2E9C-101B-9397-08002B2CF9AE}" pid="6" name="MSIP_Label_69d71fdc-c4d9-4097-88de-c82ff1aa3cf3_Method">
    <vt:lpwstr>Privileged</vt:lpwstr>
  </property>
  <property fmtid="{D5CDD505-2E9C-101B-9397-08002B2CF9AE}" pid="7" name="MSIP_Label_69d71fdc-c4d9-4097-88de-c82ff1aa3cf3_Name">
    <vt:lpwstr>Offentlig data</vt:lpwstr>
  </property>
  <property fmtid="{D5CDD505-2E9C-101B-9397-08002B2CF9AE}" pid="8" name="MSIP_Label_69d71fdc-c4d9-4097-88de-c82ff1aa3cf3_SiteId">
    <vt:lpwstr>32a2cb4b-427a-45a7-80a0-f6eaf3f418b7</vt:lpwstr>
  </property>
  <property fmtid="{D5CDD505-2E9C-101B-9397-08002B2CF9AE}" pid="9" name="MSIP_Label_69d71fdc-c4d9-4097-88de-c82ff1aa3cf3_ActionId">
    <vt:lpwstr>61958267-4b07-4156-9c84-923198629796</vt:lpwstr>
  </property>
  <property fmtid="{D5CDD505-2E9C-101B-9397-08002B2CF9AE}" pid="10" name="MSIP_Label_69d71fdc-c4d9-4097-88de-c82ff1aa3cf3_ContentBits">
    <vt:lpwstr>0</vt:lpwstr>
  </property>
  <property fmtid="{D5CDD505-2E9C-101B-9397-08002B2CF9AE}" pid="11" name="MSIP_Label_69d71fdc-c4d9-4097-88de-c82ff1aa3cf3_Tag">
    <vt:lpwstr>10, 0, 1, 1</vt:lpwstr>
  </property>
</Properties>
</file>