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5" r:id="rId6"/>
    <p:sldMasterId id="2147483650" r:id="rId7"/>
  </p:sldMasterIdLst>
  <p:notesMasterIdLst>
    <p:notesMasterId r:id="rId19"/>
  </p:notesMasterIdLst>
  <p:sldIdLst>
    <p:sldId id="11939" r:id="rId8"/>
    <p:sldId id="11946" r:id="rId9"/>
    <p:sldId id="11947" r:id="rId10"/>
    <p:sldId id="11948" r:id="rId11"/>
    <p:sldId id="11949" r:id="rId12"/>
    <p:sldId id="11950" r:id="rId13"/>
    <p:sldId id="11951" r:id="rId14"/>
    <p:sldId id="11952" r:id="rId15"/>
    <p:sldId id="11953" r:id="rId16"/>
    <p:sldId id="11954" r:id="rId17"/>
    <p:sldId id="277"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D59"/>
    <a:srgbClr val="57B9DF"/>
    <a:srgbClr val="379DC8"/>
    <a:srgbClr val="55B9D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46D93-2683-435B-9FE3-3DB30282F85A}" v="1" dt="2025-01-08T11:31:27.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75538" autoAdjust="0"/>
  </p:normalViewPr>
  <p:slideViewPr>
    <p:cSldViewPr snapToGrid="0">
      <p:cViewPr varScale="1">
        <p:scale>
          <a:sx n="75" d="100"/>
          <a:sy n="75" d="100"/>
        </p:scale>
        <p:origin x="1914" y="294"/>
      </p:cViewPr>
      <p:guideLst/>
    </p:cSldViewPr>
  </p:slideViewPr>
  <p:notesTextViewPr>
    <p:cViewPr>
      <p:scale>
        <a:sx n="1" d="1"/>
        <a:sy n="1" d="1"/>
      </p:scale>
      <p:origin x="0" y="0"/>
    </p:cViewPr>
  </p:notesTextViewPr>
  <p:notesViewPr>
    <p:cSldViewPr snapToGrid="0">
      <p:cViewPr varScale="1">
        <p:scale>
          <a:sx n="64" d="100"/>
          <a:sy n="64" d="100"/>
        </p:scale>
        <p:origin x="261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13:15:50.869"/>
    </inkml:context>
    <inkml:brush xml:id="br0">
      <inkml:brushProperty name="width" value="0.035" units="cm"/>
      <inkml:brushProperty name="height" value="0.035" units="cm"/>
    </inkml:brush>
  </inkml:definitions>
  <inkml:trace contextRef="#ctx0" brushRef="#br0">92 1123 24575,'2'-114'0,"-5"-126"0,-14 154 0,11 65 0,2-1 0,-3-28 0,3-7 0,7-95 0,-1 145 0,0-1 0,0 1 0,0-1 0,1 1 0,0 0 0,1 0 0,-1 0 0,1 0 0,5-6 0,-5 9 0,-1 0 0,0 0 0,0 0 0,-1 0 0,1-1 0,-1 1 0,0-1 0,0 0 0,0 0 0,-1 1 0,0-1 0,0 0 0,0 0 0,0 0 0,-1 0 0,0-1 0,0 1 0,0 0 0,-1 0 0,0 0 0,0 0 0,-3-9 0,-4-3 34,-1 1-1,-1 0 0,-18-24 1,-16-27-1533,29 39-5327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13:15:52.286"/>
    </inkml:context>
    <inkml:brush xml:id="br0">
      <inkml:brushProperty name="width" value="0.035" units="cm"/>
      <inkml:brushProperty name="height" value="0.035" units="cm"/>
    </inkml:brush>
  </inkml:definitions>
  <inkml:trace contextRef="#ctx0" brushRef="#br0">2 1 24575,'-2'145'0,"5"162"0,15-184 0,-11-86 0,4 61 0,-9-67 0,13 58 0,-9-59 0,6 63 0,-13 83-1365,1-145-5461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13:15:53.724"/>
    </inkml:context>
    <inkml:brush xml:id="br0">
      <inkml:brushProperty name="width" value="0.035" units="cm"/>
      <inkml:brushProperty name="height" value="0.035" units="cm"/>
    </inkml:brush>
  </inkml:definitions>
  <inkml:trace contextRef="#ctx0" brushRef="#br0">60 1220 24575,'-1'0'0,"0"0"0,0-1 0,-1 1 0,1-1 0,0 1 0,0-1 0,0 0 0,-1 1 0,1-1 0,0 0 0,0 0 0,0 0 0,0 1 0,1-1 0,-1 0 0,0-1 0,0 1 0,0 0 0,1 0 0,-1 0 0,1 0 0,-1 0 0,1-1 0,-1 0 0,-11-39 0,9 28 0,-4-14 0,2-1 0,0 1 0,2-1 0,1-41 0,14-115 0,-2 49 0,-7-267 0,-4 248 0,1 142-341,0 1 0,-1-1-1,-4-20 1,-2 9-6485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13:15:55.764"/>
    </inkml:context>
    <inkml:brush xml:id="br0">
      <inkml:brushProperty name="width" value="0.035" units="cm"/>
      <inkml:brushProperty name="height" value="0.035" units="cm"/>
    </inkml:brush>
  </inkml:definitions>
  <inkml:trace contextRef="#ctx0" brushRef="#br0">0 0 24575,'3'56'0,"10"63"0,3 23 0,-11 285 0,-1-390 0,1-1 0,2 0 0,12 36 0,-9-33 0,-1 0 0,6 51 0,-12-3-18,-3-56-319,2 1 0,1-1 1,11 51-1,-8-59-6489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13:15:57.166"/>
    </inkml:context>
    <inkml:brush xml:id="br0">
      <inkml:brushProperty name="width" value="0.035" units="cm"/>
      <inkml:brushProperty name="height" value="0.035" units="cm"/>
    </inkml:brush>
  </inkml:definitions>
  <inkml:trace contextRef="#ctx0" brushRef="#br0">131 1125 24575,'0'-678'0,"-1"663"0,-1 1 0,0-1 0,0 1 0,-2 0 0,0 0 0,0 0 0,-1 1 0,-1-1 0,0 1 0,-1 0 0,-1 1 0,-11-16 0,9 11 0,1-1 0,1 0 0,0-1 0,1 0 0,1 0 0,-6-37 0,11 47-273,1 1 0,0-1 0,1 0 0,3-16 0,1-2-6553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13:15:58.486"/>
    </inkml:context>
    <inkml:brush xml:id="br0">
      <inkml:brushProperty name="width" value="0.035" units="cm"/>
      <inkml:brushProperty name="height" value="0.035" units="cm"/>
    </inkml:brush>
  </inkml:definitions>
  <inkml:trace contextRef="#ctx0" brushRef="#br0">1 1 24575,'1'0'0,"1"0"0,0 1 0,0-1 0,-1 0 0,1 1 0,0 0 0,-1-1 0,1 1 0,-1 0 0,1 0 0,0 0 0,-1 0 0,0 0 0,1 0 0,-1 0 0,0 0 0,0 1 0,1-1 0,-1 0 0,1 3 0,17 35 0,-14-28 0,27 73 0,-3 1 0,24 130 0,31 91 0,-68-262 0,-1 1 0,-3 0 0,-1 1 0,6 63 0,11 114-1365,-27-193-5461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13:16:00.722"/>
    </inkml:context>
    <inkml:brush xml:id="br0">
      <inkml:brushProperty name="width" value="0.035" units="cm"/>
      <inkml:brushProperty name="height" value="0.035" units="cm"/>
    </inkml:brush>
  </inkml:definitions>
  <inkml:trace contextRef="#ctx0" brushRef="#br0">106 1103 24575,'-2'-73'0,"-3"0"0,-20-99 0,8 103 0,11 48 0,1-1 0,0 0 0,-1-23 0,3 9 0,-11-44 0,7 48 0,-4-65 0,12 69 0,2 1 0,1 0 0,0 0 0,2 1 0,2-1 0,11-27 0,1-11 0,1 9-1365,-12 33-5461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8T13:16:02.692"/>
    </inkml:context>
    <inkml:brush xml:id="br0">
      <inkml:brushProperty name="width" value="0.035" units="cm"/>
      <inkml:brushProperty name="height" value="0.035" units="cm"/>
    </inkml:brush>
  </inkml:definitions>
  <inkml:trace contextRef="#ctx0" brushRef="#br0">0 1 24575,'0'39'0,"1"-1"0,3 1 0,0-1 0,3 0 0,1 0 0,14 39 0,-10-33 0,-2 1 0,8 74 0,-10-53 0,1 30 0,-5 162 0,-5-166 0,0-72-341,0 0 0,-2 0-1,-6 26 1,1-17-6485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28BFA-390E-4376-A1BA-14EC3E45978D}" type="datetimeFigureOut">
              <a:rPr lang="en-GB" smtClean="0"/>
              <a:t>18/11/2025</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70A6E-5B5B-402E-A09E-73538BD4AAB4}" type="slidenum">
              <a:rPr lang="en-GB" smtClean="0"/>
              <a:t>‹#›</a:t>
            </a:fld>
            <a:endParaRPr lang="en-GB"/>
          </a:p>
        </p:txBody>
      </p:sp>
    </p:spTree>
    <p:extLst>
      <p:ext uri="{BB962C8B-B14F-4D97-AF65-F5344CB8AC3E}">
        <p14:creationId xmlns:p14="http://schemas.microsoft.com/office/powerpoint/2010/main" val="419460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03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03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18/11/2025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3752668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NEW SECTIO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84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F4FCB694-9B44-E79B-F287-3A6D9E695837}"/>
              </a:ext>
            </a:extLst>
          </p:cNvPr>
          <p:cNvSpPr>
            <a:spLocks noGrp="1"/>
          </p:cNvSpPr>
          <p:nvPr>
            <p:ph type="dt" sz="half" idx="10"/>
          </p:nvPr>
        </p:nvSpPr>
        <p:spPr>
          <a:xfrm>
            <a:off x="838200" y="6356350"/>
            <a:ext cx="2743200" cy="365125"/>
          </a:xfrm>
          <a:prstGeom prst="rect">
            <a:avLst/>
          </a:prstGeom>
        </p:spPr>
        <p:txBody>
          <a:bodyPr/>
          <a:lstStyle/>
          <a:p>
            <a:fld id="{653067E1-367B-43B1-BC52-72A23951FE6C}" type="datetimeFigureOut">
              <a:rPr lang="es-ES" smtClean="0"/>
              <a:t>18/11/2025</a:t>
            </a:fld>
            <a:endParaRPr lang="es-ES"/>
          </a:p>
        </p:txBody>
      </p:sp>
      <p:sp>
        <p:nvSpPr>
          <p:cNvPr id="5" name="Marcador de pie de página 4">
            <a:extLst>
              <a:ext uri="{FF2B5EF4-FFF2-40B4-BE49-F238E27FC236}">
                <a16:creationId xmlns:a16="http://schemas.microsoft.com/office/drawing/2014/main" id="{CC80A598-A925-5CC6-9B75-FE96A2A8B1E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71FF7E8-35E0-0618-59F5-8CD1613D899E}"/>
              </a:ext>
            </a:extLst>
          </p:cNvPr>
          <p:cNvSpPr>
            <a:spLocks noGrp="1"/>
          </p:cNvSpPr>
          <p:nvPr>
            <p:ph type="sldNum" sz="quarter" idx="12"/>
          </p:nvPr>
        </p:nvSpPr>
        <p:spPr>
          <a:xfrm>
            <a:off x="8610600" y="6356350"/>
            <a:ext cx="2743200" cy="365125"/>
          </a:xfrm>
          <a:prstGeom prst="rect">
            <a:avLst/>
          </a:prstGeom>
        </p:spPr>
        <p:txBody>
          <a:bodyPr/>
          <a:lstStyle/>
          <a:p>
            <a:fld id="{628742D4-E242-46EC-9D91-5A5370E679C1}" type="slidenum">
              <a:rPr lang="es-ES" smtClean="0"/>
              <a:t>‹#›</a:t>
            </a:fld>
            <a:endParaRPr lang="es-ES"/>
          </a:p>
        </p:txBody>
      </p:sp>
      <p:sp>
        <p:nvSpPr>
          <p:cNvPr id="7" name="Marcador de título 1">
            <a:extLst>
              <a:ext uri="{FF2B5EF4-FFF2-40B4-BE49-F238E27FC236}">
                <a16:creationId xmlns:a16="http://schemas.microsoft.com/office/drawing/2014/main" id="{A3D401AB-21FD-FE10-5FB0-CE6F150B4C9C}"/>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spTree>
    <p:extLst>
      <p:ext uri="{BB962C8B-B14F-4D97-AF65-F5344CB8AC3E}">
        <p14:creationId xmlns:p14="http://schemas.microsoft.com/office/powerpoint/2010/main" val="6453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ITH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67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373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674997E6-7B0C-21AA-CDAE-77F8E007E2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agen 9" descr="Imagen que contiene Logotipo&#10;&#10;Descripción generada automáticamente">
            <a:extLst>
              <a:ext uri="{FF2B5EF4-FFF2-40B4-BE49-F238E27FC236}">
                <a16:creationId xmlns:a16="http://schemas.microsoft.com/office/drawing/2014/main" id="{B142166C-C906-D20C-B5C0-852CC1CA41C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741" y="317550"/>
            <a:ext cx="4082006" cy="1530752"/>
          </a:xfrm>
          <a:prstGeom prst="rect">
            <a:avLst/>
          </a:prstGeom>
        </p:spPr>
      </p:pic>
      <p:grpSp>
        <p:nvGrpSpPr>
          <p:cNvPr id="2" name="Group 1">
            <a:extLst>
              <a:ext uri="{FF2B5EF4-FFF2-40B4-BE49-F238E27FC236}">
                <a16:creationId xmlns:a16="http://schemas.microsoft.com/office/drawing/2014/main" id="{946D3289-559B-F00B-FB62-0FBE91A4DDC6}"/>
              </a:ext>
            </a:extLst>
          </p:cNvPr>
          <p:cNvGrpSpPr/>
          <p:nvPr userDrawn="1"/>
        </p:nvGrpSpPr>
        <p:grpSpPr>
          <a:xfrm>
            <a:off x="179295" y="6057247"/>
            <a:ext cx="1955918" cy="548655"/>
            <a:chOff x="754017" y="3871464"/>
            <a:chExt cx="3958319" cy="1110348"/>
          </a:xfrm>
        </p:grpSpPr>
        <p:sp>
          <p:nvSpPr>
            <p:cNvPr id="3" name="Rectangle 2">
              <a:extLst>
                <a:ext uri="{FF2B5EF4-FFF2-40B4-BE49-F238E27FC236}">
                  <a16:creationId xmlns:a16="http://schemas.microsoft.com/office/drawing/2014/main" id="{ECEA272A-4110-578C-046C-EEA4FB8A9859}"/>
                </a:ext>
              </a:extLst>
            </p:cNvPr>
            <p:cNvSpPr/>
            <p:nvPr/>
          </p:nvSpPr>
          <p:spPr>
            <a:xfrm>
              <a:off x="827314" y="3987080"/>
              <a:ext cx="3846107" cy="898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Graphical user interface, text&#10;&#10;Description automatically generated">
              <a:extLst>
                <a:ext uri="{FF2B5EF4-FFF2-40B4-BE49-F238E27FC236}">
                  <a16:creationId xmlns:a16="http://schemas.microsoft.com/office/drawing/2014/main" id="{E6A3557E-D37D-0D3C-D36B-4560F928DE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017" y="3871464"/>
              <a:ext cx="3958319" cy="1110348"/>
            </a:xfrm>
            <a:prstGeom prst="rect">
              <a:avLst/>
            </a:prstGeom>
          </p:spPr>
        </p:pic>
      </p:grpSp>
      <p:sp>
        <p:nvSpPr>
          <p:cNvPr id="5" name="Cuadro de texto 2">
            <a:extLst>
              <a:ext uri="{FF2B5EF4-FFF2-40B4-BE49-F238E27FC236}">
                <a16:creationId xmlns:a16="http://schemas.microsoft.com/office/drawing/2014/main" id="{2A4C4837-CBF4-1A50-D67F-0847E3515BDC}"/>
              </a:ext>
            </a:extLst>
          </p:cNvPr>
          <p:cNvSpPr txBox="1">
            <a:spLocks noChangeArrowheads="1"/>
          </p:cNvSpPr>
          <p:nvPr userDrawn="1"/>
        </p:nvSpPr>
        <p:spPr bwMode="auto">
          <a:xfrm>
            <a:off x="2015639" y="5944690"/>
            <a:ext cx="4170007" cy="773767"/>
          </a:xfrm>
          <a:prstGeom prst="rect">
            <a:avLst/>
          </a:prstGeom>
          <a:noFill/>
          <a:ln w="9525">
            <a:noFill/>
            <a:miter lim="800000"/>
            <a:headEnd/>
            <a:tailEnd/>
          </a:ln>
        </p:spPr>
        <p:txBody>
          <a:bodyPr rot="0" vert="horz" wrap="square" lIns="91440" tIns="45720" rIns="91440" bIns="45720" anchor="t" anchorCtr="0">
            <a:noAutofit/>
          </a:bodyPr>
          <a:lstStyle/>
          <a:p>
            <a:pPr algn="just">
              <a:spcBef>
                <a:spcPts val="600"/>
              </a:spcBef>
              <a:spcAft>
                <a:spcPts val="600"/>
              </a:spcAft>
            </a:pPr>
            <a:r>
              <a:rPr lang="en-GB" sz="900" dirty="0">
                <a:solidFill>
                  <a:srgbClr val="2A3768"/>
                </a:solidFill>
                <a:effectLst/>
                <a:latin typeface="Arial" panose="020B060402020202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BE" sz="900" dirty="0">
              <a:solidFill>
                <a:srgbClr val="2A3768"/>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9011315"/>
      </p:ext>
    </p:extLst>
  </p:cSld>
  <p:clrMap bg1="lt1" tx1="dk1" bg2="lt2" tx2="dk2" accent1="accent1" accent2="accent2" accent3="accent3" accent4="accent4" accent5="accent5" accent6="accent6" hlink="hlink" folHlink="folHlink"/>
  <p:sldLayoutIdLst>
    <p:sldLayoutId id="2147483649"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B2FB7BC-0B7E-8AB2-C143-00B204F4CD14}"/>
              </a:ext>
            </a:extLst>
          </p:cNvPr>
          <p:cNvSpPr>
            <a:spLocks noGrp="1"/>
          </p:cNvSpPr>
          <p:nvPr>
            <p:ph type="title"/>
          </p:nvPr>
        </p:nvSpPr>
        <p:spPr>
          <a:xfrm>
            <a:off x="1183640" y="15979"/>
            <a:ext cx="8102600" cy="1325563"/>
          </a:xfrm>
          <a:prstGeom prst="rect">
            <a:avLst/>
          </a:prstGeom>
        </p:spPr>
        <p:txBody>
          <a:bodyPr vert="horz" lIns="91440" tIns="45720" rIns="91440" bIns="45720" rtlCol="0" anchor="ctr">
            <a:normAutofit/>
          </a:bodyPr>
          <a:lstStyle/>
          <a:p>
            <a:r>
              <a:rPr lang="es-ES" dirty="0"/>
              <a:t>TITTLE</a:t>
            </a:r>
          </a:p>
        </p:txBody>
      </p:sp>
      <p:pic>
        <p:nvPicPr>
          <p:cNvPr id="7" name="Imagen 6" descr="Icono&#10;&#10;Descripción generada automáticamente">
            <a:extLst>
              <a:ext uri="{FF2B5EF4-FFF2-40B4-BE49-F238E27FC236}">
                <a16:creationId xmlns:a16="http://schemas.microsoft.com/office/drawing/2014/main" id="{FB2E29E6-E079-48B5-56F0-A58E659D18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13302" y="2677"/>
            <a:ext cx="1080835" cy="1107440"/>
          </a:xfrm>
          <a:prstGeom prst="rect">
            <a:avLst/>
          </a:prstGeom>
        </p:spPr>
      </p:pic>
      <p:pic>
        <p:nvPicPr>
          <p:cNvPr id="8" name="Imagen 7" descr="Imagen que contiene Logotipo&#10;&#10;Descripción generada automáticamente">
            <a:extLst>
              <a:ext uri="{FF2B5EF4-FFF2-40B4-BE49-F238E27FC236}">
                <a16:creationId xmlns:a16="http://schemas.microsoft.com/office/drawing/2014/main" id="{D068A0A6-901D-90B9-7988-F09B34E41D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39549" y="146812"/>
            <a:ext cx="2332218" cy="874582"/>
          </a:xfrm>
          <a:prstGeom prst="rect">
            <a:avLst/>
          </a:prstGeom>
        </p:spPr>
      </p:pic>
      <p:pic>
        <p:nvPicPr>
          <p:cNvPr id="9" name="Imagen 8">
            <a:extLst>
              <a:ext uri="{FF2B5EF4-FFF2-40B4-BE49-F238E27FC236}">
                <a16:creationId xmlns:a16="http://schemas.microsoft.com/office/drawing/2014/main" id="{E3BAFD24-457E-FBF5-7029-6745749444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395185"/>
            <a:ext cx="12192000" cy="462815"/>
          </a:xfrm>
          <a:prstGeom prst="rect">
            <a:avLst/>
          </a:prstGeom>
        </p:spPr>
      </p:pic>
    </p:spTree>
    <p:extLst>
      <p:ext uri="{BB962C8B-B14F-4D97-AF65-F5344CB8AC3E}">
        <p14:creationId xmlns:p14="http://schemas.microsoft.com/office/powerpoint/2010/main" val="134012732"/>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3000" kern="1200">
          <a:solidFill>
            <a:srgbClr val="222D59"/>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descr="Imagen que contiene tabla, computer, computadora, escritorio&#10;&#10;Descripción generada automáticamente">
            <a:extLst>
              <a:ext uri="{FF2B5EF4-FFF2-40B4-BE49-F238E27FC236}">
                <a16:creationId xmlns:a16="http://schemas.microsoft.com/office/drawing/2014/main" id="{7386E7D0-DF6C-2F95-29E9-F70D7BE157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5" y="0"/>
            <a:ext cx="12189969" cy="6858000"/>
          </a:xfrm>
          <a:prstGeom prst="rect">
            <a:avLst/>
          </a:prstGeom>
        </p:spPr>
      </p:pic>
    </p:spTree>
    <p:extLst>
      <p:ext uri="{BB962C8B-B14F-4D97-AF65-F5344CB8AC3E}">
        <p14:creationId xmlns:p14="http://schemas.microsoft.com/office/powerpoint/2010/main" val="3712320086"/>
      </p:ext>
    </p:extLst>
  </p:cSld>
  <p:clrMap bg1="lt1" tx1="dk1" bg2="lt2" tx2="dk2" accent1="accent1" accent2="accent2" accent3="accent3" accent4="accent4" accent5="accent5" accent6="accent6" hlink="hlink" folHlink="folHlink"/>
  <p:sldLayoutIdLst>
    <p:sldLayoutId id="2147483662"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93623"/>
      </p:ext>
    </p:extLst>
  </p:cSld>
  <p:clrMap bg1="lt1" tx1="dk1" bg2="lt2" tx2="dk2" accent1="accent1" accent2="accent2" accent3="accent3" accent4="accent4" accent5="accent5" accent6="accent6" hlink="hlink" folHlink="folHlink"/>
  <p:sldLayoutIdLst>
    <p:sldLayoutId id="2147483651" r:id="rId1"/>
    <p:sldLayoutId id="21474836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8.png"/><Relationship Id="rId18" Type="http://schemas.openxmlformats.org/officeDocument/2006/relationships/customXml" Target="../ink/ink7.xml"/><Relationship Id="rId3" Type="http://schemas.openxmlformats.org/officeDocument/2006/relationships/image" Target="../media/image12.jpeg"/><Relationship Id="rId21" Type="http://schemas.openxmlformats.org/officeDocument/2006/relationships/image" Target="../media/image22.png"/><Relationship Id="rId7" Type="http://schemas.openxmlformats.org/officeDocument/2006/relationships/image" Target="../media/image15.png"/><Relationship Id="rId12" Type="http://schemas.openxmlformats.org/officeDocument/2006/relationships/customXml" Target="../ink/ink4.xml"/><Relationship Id="rId17" Type="http://schemas.openxmlformats.org/officeDocument/2006/relationships/image" Target="../media/image20.png"/><Relationship Id="rId2" Type="http://schemas.openxmlformats.org/officeDocument/2006/relationships/image" Target="../media/image11.jpeg"/><Relationship Id="rId16" Type="http://schemas.openxmlformats.org/officeDocument/2006/relationships/customXml" Target="../ink/ink6.xml"/><Relationship Id="rId20" Type="http://schemas.openxmlformats.org/officeDocument/2006/relationships/customXml" Target="../ink/ink8.xml"/><Relationship Id="rId1" Type="http://schemas.openxmlformats.org/officeDocument/2006/relationships/slideLayout" Target="../slideLayouts/slideLayout3.xml"/><Relationship Id="rId6" Type="http://schemas.openxmlformats.org/officeDocument/2006/relationships/customXml" Target="../ink/ink1.xml"/><Relationship Id="rId11" Type="http://schemas.openxmlformats.org/officeDocument/2006/relationships/image" Target="../media/image17.png"/><Relationship Id="rId5" Type="http://schemas.openxmlformats.org/officeDocument/2006/relationships/image" Target="../media/image13.jpeg"/><Relationship Id="rId15" Type="http://schemas.openxmlformats.org/officeDocument/2006/relationships/image" Target="../media/image19.png"/><Relationship Id="rId10" Type="http://schemas.openxmlformats.org/officeDocument/2006/relationships/customXml" Target="../ink/ink3.xml"/><Relationship Id="rId19" Type="http://schemas.openxmlformats.org/officeDocument/2006/relationships/image" Target="../media/image21.png"/><Relationship Id="rId4" Type="http://schemas.openxmlformats.org/officeDocument/2006/relationships/image" Target="../media/image14.jpeg"/><Relationship Id="rId9" Type="http://schemas.openxmlformats.org/officeDocument/2006/relationships/image" Target="../media/image16.png"/><Relationship Id="rId14" Type="http://schemas.openxmlformats.org/officeDocument/2006/relationships/customXml" Target="../ink/ink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1CFDF-090A-EFFC-ED46-DD22EC00320A}"/>
              </a:ext>
            </a:extLst>
          </p:cNvPr>
          <p:cNvSpPr>
            <a:spLocks noGrp="1"/>
          </p:cNvSpPr>
          <p:nvPr>
            <p:ph type="ctrTitle" idx="4294967295"/>
          </p:nvPr>
        </p:nvSpPr>
        <p:spPr>
          <a:xfrm>
            <a:off x="1014713" y="2964404"/>
            <a:ext cx="4712909" cy="570648"/>
          </a:xfrm>
          <a:prstGeom prst="rect">
            <a:avLst/>
          </a:prstGeom>
        </p:spPr>
        <p:txBody>
          <a:bodyPr lIns="91440" tIns="45720" rIns="91440" bIns="45720" anchor="t"/>
          <a:lstStyle/>
          <a:p>
            <a:r>
              <a:rPr lang="en-US" sz="3600" dirty="0" err="1">
                <a:solidFill>
                  <a:srgbClr val="222D59"/>
                </a:solidFill>
                <a:latin typeface="Arial Black" panose="020B0A04020102020204" pitchFamily="34" charset="0"/>
              </a:rPr>
              <a:t>Logiska</a:t>
            </a:r>
            <a:r>
              <a:rPr lang="en-US" sz="3600" dirty="0">
                <a:solidFill>
                  <a:srgbClr val="222D59"/>
                </a:solidFill>
                <a:latin typeface="Arial Black" panose="020B0A04020102020204" pitchFamily="34" charset="0"/>
              </a:rPr>
              <a:t> </a:t>
            </a:r>
            <a:r>
              <a:rPr lang="en-US" sz="3600" dirty="0" err="1">
                <a:solidFill>
                  <a:srgbClr val="222D59"/>
                </a:solidFill>
                <a:latin typeface="Arial Black" panose="020B0A04020102020204" pitchFamily="34" charset="0"/>
              </a:rPr>
              <a:t>Portar</a:t>
            </a:r>
            <a:endParaRPr lang="en-US" sz="3600" dirty="0">
              <a:solidFill>
                <a:srgbClr val="222D59"/>
              </a:solidFill>
              <a:latin typeface="Arial Black" panose="020B0A04020102020204" pitchFamily="34" charset="0"/>
            </a:endParaRPr>
          </a:p>
        </p:txBody>
      </p:sp>
    </p:spTree>
    <p:extLst>
      <p:ext uri="{BB962C8B-B14F-4D97-AF65-F5344CB8AC3E}">
        <p14:creationId xmlns:p14="http://schemas.microsoft.com/office/powerpoint/2010/main" val="222355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49245A-4019-5827-ED52-FAB249818825}"/>
              </a:ext>
            </a:extLst>
          </p:cNvPr>
          <p:cNvSpPr>
            <a:spLocks noGrp="1"/>
          </p:cNvSpPr>
          <p:nvPr>
            <p:ph type="title"/>
          </p:nvPr>
        </p:nvSpPr>
        <p:spPr/>
        <p:txBody>
          <a:bodyPr/>
          <a:lstStyle/>
          <a:p>
            <a:r>
              <a:rPr lang="sv-SE" dirty="0"/>
              <a:t>Schema med symboler</a:t>
            </a:r>
          </a:p>
        </p:txBody>
      </p:sp>
      <p:pic>
        <p:nvPicPr>
          <p:cNvPr id="6" name="Platshållare för innehåll 4">
            <a:extLst>
              <a:ext uri="{FF2B5EF4-FFF2-40B4-BE49-F238E27FC236}">
                <a16:creationId xmlns:a16="http://schemas.microsoft.com/office/drawing/2014/main" id="{CD59883F-22C7-B2C1-B5B5-C67AAF971A2A}"/>
              </a:ext>
            </a:extLst>
          </p:cNvPr>
          <p:cNvPicPr>
            <a:picLocks noChangeAspect="1"/>
          </p:cNvPicPr>
          <p:nvPr/>
        </p:nvPicPr>
        <p:blipFill>
          <a:blip r:embed="rId2"/>
          <a:stretch>
            <a:fillRect/>
          </a:stretch>
        </p:blipFill>
        <p:spPr>
          <a:xfrm>
            <a:off x="1493211" y="2097088"/>
            <a:ext cx="9202401" cy="3610780"/>
          </a:xfrm>
          <a:prstGeom prst="rect">
            <a:avLst/>
          </a:prstGeom>
        </p:spPr>
      </p:pic>
    </p:spTree>
    <p:extLst>
      <p:ext uri="{BB962C8B-B14F-4D97-AF65-F5344CB8AC3E}">
        <p14:creationId xmlns:p14="http://schemas.microsoft.com/office/powerpoint/2010/main" val="3020147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22B3781F-DFA1-00A2-BA39-9A38D6B1C446}"/>
              </a:ext>
            </a:extLst>
          </p:cNvPr>
          <p:cNvPicPr>
            <a:picLocks noChangeAspect="1"/>
          </p:cNvPicPr>
          <p:nvPr/>
        </p:nvPicPr>
        <p:blipFill rotWithShape="1">
          <a:blip r:embed="rId2">
            <a:extLst>
              <a:ext uri="{28A0092B-C50C-407E-A947-70E740481C1C}">
                <a14:useLocalDpi xmlns:a14="http://schemas.microsoft.com/office/drawing/2010/main" val="0"/>
              </a:ext>
            </a:extLst>
          </a:blip>
          <a:srcRect l="12589" t="15277" r="15263" b="15743"/>
          <a:stretch/>
        </p:blipFill>
        <p:spPr>
          <a:xfrm>
            <a:off x="803107" y="4798637"/>
            <a:ext cx="467472" cy="446937"/>
          </a:xfrm>
          <a:prstGeom prst="rect">
            <a:avLst/>
          </a:prstGeom>
        </p:spPr>
      </p:pic>
      <p:pic>
        <p:nvPicPr>
          <p:cNvPr id="16" name="Picture 15" descr="Icon&#10;&#10;Description automatically generated">
            <a:extLst>
              <a:ext uri="{FF2B5EF4-FFF2-40B4-BE49-F238E27FC236}">
                <a16:creationId xmlns:a16="http://schemas.microsoft.com/office/drawing/2014/main" id="{10779395-0163-F76B-B0DA-2828F67B0669}"/>
              </a:ext>
            </a:extLst>
          </p:cNvPr>
          <p:cNvPicPr>
            <a:picLocks noChangeAspect="1"/>
          </p:cNvPicPr>
          <p:nvPr/>
        </p:nvPicPr>
        <p:blipFill rotWithShape="1">
          <a:blip r:embed="rId3">
            <a:extLst>
              <a:ext uri="{28A0092B-C50C-407E-A947-70E740481C1C}">
                <a14:useLocalDpi xmlns:a14="http://schemas.microsoft.com/office/drawing/2010/main" val="0"/>
              </a:ext>
            </a:extLst>
          </a:blip>
          <a:srcRect l="14710" t="12668" r="11905" b="14522"/>
          <a:stretch/>
        </p:blipFill>
        <p:spPr>
          <a:xfrm>
            <a:off x="5130665" y="4702639"/>
            <a:ext cx="516714" cy="512670"/>
          </a:xfrm>
          <a:prstGeom prst="rect">
            <a:avLst/>
          </a:prstGeom>
        </p:spPr>
      </p:pic>
      <p:sp>
        <p:nvSpPr>
          <p:cNvPr id="17" name="Rectangle 16">
            <a:extLst>
              <a:ext uri="{FF2B5EF4-FFF2-40B4-BE49-F238E27FC236}">
                <a16:creationId xmlns:a16="http://schemas.microsoft.com/office/drawing/2014/main" id="{C63278B4-9748-0BE7-D430-95372976CE24}"/>
              </a:ext>
            </a:extLst>
          </p:cNvPr>
          <p:cNvSpPr/>
          <p:nvPr/>
        </p:nvSpPr>
        <p:spPr>
          <a:xfrm>
            <a:off x="784272" y="3028890"/>
            <a:ext cx="2073687" cy="400110"/>
          </a:xfrm>
          <a:prstGeom prst="rect">
            <a:avLst/>
          </a:prstGeom>
        </p:spPr>
        <p:txBody>
          <a:bodyPr wrap="square">
            <a:spAutoFit/>
          </a:bodyPr>
          <a:lstStyle/>
          <a:p>
            <a:pPr algn="ctr"/>
            <a:r>
              <a:rPr lang="en-US" sz="2000" b="1" dirty="0">
                <a:solidFill>
                  <a:srgbClr val="13284B"/>
                </a:solidFill>
                <a:latin typeface="Roboto" panose="02000000000000000000" pitchFamily="2" charset="0"/>
                <a:ea typeface="Roboto" panose="02000000000000000000" pitchFamily="2" charset="0"/>
                <a:cs typeface="Roboto" panose="02000000000000000000" pitchFamily="2" charset="0"/>
              </a:rPr>
              <a:t>#LCAMP_EU</a:t>
            </a:r>
            <a:endParaRPr lang="en-US" sz="2000" b="1"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BCD714AA-FF88-B949-CD5A-ADF002F83870}"/>
              </a:ext>
            </a:extLst>
          </p:cNvPr>
          <p:cNvSpPr/>
          <p:nvPr/>
        </p:nvSpPr>
        <p:spPr>
          <a:xfrm>
            <a:off x="0"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www.lcamp.eu</a:t>
            </a:r>
          </a:p>
        </p:txBody>
      </p:sp>
      <p:sp>
        <p:nvSpPr>
          <p:cNvPr id="19" name="Rectangle 18">
            <a:extLst>
              <a:ext uri="{FF2B5EF4-FFF2-40B4-BE49-F238E27FC236}">
                <a16:creationId xmlns:a16="http://schemas.microsoft.com/office/drawing/2014/main" id="{2D0F0BE4-4D10-7520-BD7C-C986D10899C5}"/>
              </a:ext>
            </a:extLst>
          </p:cNvPr>
          <p:cNvSpPr/>
          <p:nvPr/>
        </p:nvSpPr>
        <p:spPr>
          <a:xfrm>
            <a:off x="1894483" y="5311214"/>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@LCAMP_EU</a:t>
            </a:r>
          </a:p>
        </p:txBody>
      </p:sp>
      <p:sp>
        <p:nvSpPr>
          <p:cNvPr id="20" name="Rectangle 19">
            <a:extLst>
              <a:ext uri="{FF2B5EF4-FFF2-40B4-BE49-F238E27FC236}">
                <a16:creationId xmlns:a16="http://schemas.microsoft.com/office/drawing/2014/main" id="{E29150BC-6501-045F-D5C1-3AFFBC3A87BA}"/>
              </a:ext>
            </a:extLst>
          </p:cNvPr>
          <p:cNvSpPr/>
          <p:nvPr/>
        </p:nvSpPr>
        <p:spPr>
          <a:xfrm>
            <a:off x="3968170" y="5308072"/>
            <a:ext cx="2841704" cy="646331"/>
          </a:xfrm>
          <a:prstGeom prst="rect">
            <a:avLst/>
          </a:prstGeom>
        </p:spPr>
        <p:txBody>
          <a:bodyPr wrap="square">
            <a:spAutoFit/>
          </a:bodyPr>
          <a:lstStyle/>
          <a:p>
            <a:pPr algn="ctr"/>
            <a: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t>LCAMP</a:t>
            </a:r>
            <a:br>
              <a:rPr lang="en-US" sz="1200" dirty="0">
                <a:solidFill>
                  <a:srgbClr val="57B9DF"/>
                </a:solidFill>
                <a:latin typeface="Roboto" panose="02000000000000000000" pitchFamily="2" charset="0"/>
                <a:ea typeface="Roboto" panose="02000000000000000000" pitchFamily="2" charset="0"/>
                <a:cs typeface="Roboto" panose="02000000000000000000" pitchFamily="2" charset="0"/>
              </a:rPr>
            </a:br>
            <a:r>
              <a:rPr lang="en-GB" sz="1200" i="0" dirty="0">
                <a:solidFill>
                  <a:srgbClr val="57B9DF"/>
                </a:solidFill>
                <a:effectLst/>
                <a:latin typeface="Roboto" panose="02000000000000000000" pitchFamily="2" charset="0"/>
              </a:rPr>
              <a:t>Learner Centric Advanced Manufacturing Platform for </a:t>
            </a:r>
            <a:r>
              <a:rPr lang="en-GB" sz="1200" i="0" dirty="0" err="1">
                <a:solidFill>
                  <a:srgbClr val="57B9DF"/>
                </a:solidFill>
                <a:effectLst/>
                <a:latin typeface="Roboto" panose="02000000000000000000" pitchFamily="2" charset="0"/>
              </a:rPr>
              <a:t>CoVEs</a:t>
            </a:r>
            <a:endParaRPr lang="en-GB" sz="1200" i="0" dirty="0">
              <a:solidFill>
                <a:srgbClr val="57B9DF"/>
              </a:solidFill>
              <a:effectLst/>
              <a:latin typeface="Roboto" panose="02000000000000000000" pitchFamily="2" charset="0"/>
            </a:endParaRPr>
          </a:p>
        </p:txBody>
      </p:sp>
      <p:pic>
        <p:nvPicPr>
          <p:cNvPr id="3" name="Picture 2" descr="A white x in a black background&#10;&#10;Description automatically generated">
            <a:extLst>
              <a:ext uri="{FF2B5EF4-FFF2-40B4-BE49-F238E27FC236}">
                <a16:creationId xmlns:a16="http://schemas.microsoft.com/office/drawing/2014/main" id="{84769892-49AD-7E10-6E43-7BB25AE9A951}"/>
              </a:ext>
            </a:extLst>
          </p:cNvPr>
          <p:cNvPicPr>
            <a:picLocks noChangeAspect="1"/>
          </p:cNvPicPr>
          <p:nvPr/>
        </p:nvPicPr>
        <p:blipFill rotWithShape="1">
          <a:blip r:embed="rId4">
            <a:extLst>
              <a:ext uri="{28A0092B-C50C-407E-A947-70E740481C1C}">
                <a14:useLocalDpi xmlns:a14="http://schemas.microsoft.com/office/drawing/2010/main" val="0"/>
              </a:ext>
            </a:extLst>
          </a:blip>
          <a:srcRect l="23471" t="13714" r="23100" b="10857"/>
          <a:stretch/>
        </p:blipFill>
        <p:spPr>
          <a:xfrm>
            <a:off x="2697618" y="4785341"/>
            <a:ext cx="454127" cy="468318"/>
          </a:xfrm>
          <a:prstGeom prst="rect">
            <a:avLst/>
          </a:prstGeom>
        </p:spPr>
      </p:pic>
      <p:pic>
        <p:nvPicPr>
          <p:cNvPr id="6" name="Graphic 5" descr="Email outline">
            <a:extLst>
              <a:ext uri="{FF2B5EF4-FFF2-40B4-BE49-F238E27FC236}">
                <a16:creationId xmlns:a16="http://schemas.microsoft.com/office/drawing/2014/main" id="{49EE8751-833A-47A5-19A0-2C8920DEBC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3637" y="3421983"/>
            <a:ext cx="622663" cy="622663"/>
          </a:xfrm>
          <a:prstGeom prst="rect">
            <a:avLst/>
          </a:prstGeom>
        </p:spPr>
      </p:pic>
      <p:sp>
        <p:nvSpPr>
          <p:cNvPr id="8" name="Rectangle 7">
            <a:extLst>
              <a:ext uri="{FF2B5EF4-FFF2-40B4-BE49-F238E27FC236}">
                <a16:creationId xmlns:a16="http://schemas.microsoft.com/office/drawing/2014/main" id="{B197A163-27AB-333A-C03D-1CD4D63D64C2}"/>
              </a:ext>
            </a:extLst>
          </p:cNvPr>
          <p:cNvSpPr/>
          <p:nvPr/>
        </p:nvSpPr>
        <p:spPr>
          <a:xfrm>
            <a:off x="1354968" y="3569635"/>
            <a:ext cx="2073687" cy="338554"/>
          </a:xfrm>
          <a:prstGeom prst="rect">
            <a:avLst/>
          </a:prstGeom>
        </p:spPr>
        <p:txBody>
          <a:bodyPr wrap="square">
            <a:spAutoFit/>
          </a:bodyPr>
          <a:lstStyle/>
          <a:p>
            <a:pPr algn="ctr"/>
            <a:r>
              <a:rPr lang="en-US" sz="1600" dirty="0">
                <a:solidFill>
                  <a:srgbClr val="57B9DF"/>
                </a:solidFill>
                <a:latin typeface="Roboto" panose="02000000000000000000" pitchFamily="2" charset="0"/>
                <a:ea typeface="Roboto" panose="02000000000000000000" pitchFamily="2" charset="0"/>
                <a:cs typeface="Roboto" panose="02000000000000000000" pitchFamily="2" charset="0"/>
              </a:rPr>
              <a:t>info@lcamp.eu</a:t>
            </a:r>
          </a:p>
        </p:txBody>
      </p:sp>
    </p:spTree>
    <p:extLst>
      <p:ext uri="{BB962C8B-B14F-4D97-AF65-F5344CB8AC3E}">
        <p14:creationId xmlns:p14="http://schemas.microsoft.com/office/powerpoint/2010/main" val="4105023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BF3E-DE61-3246-7FC9-EF2EDC4FC8D2}"/>
              </a:ext>
            </a:extLst>
          </p:cNvPr>
          <p:cNvSpPr>
            <a:spLocks noGrp="1"/>
          </p:cNvSpPr>
          <p:nvPr>
            <p:ph type="title"/>
          </p:nvPr>
        </p:nvSpPr>
        <p:spPr/>
        <p:txBody>
          <a:bodyPr/>
          <a:lstStyle/>
          <a:p>
            <a:r>
              <a:rPr lang="sv-SE" dirty="0"/>
              <a:t>Logiska Portar i mekatroniska system</a:t>
            </a:r>
            <a:endParaRPr lang="en-BE" dirty="0"/>
          </a:p>
        </p:txBody>
      </p:sp>
      <p:sp>
        <p:nvSpPr>
          <p:cNvPr id="4" name="Platshållare för innehåll 2">
            <a:extLst>
              <a:ext uri="{FF2B5EF4-FFF2-40B4-BE49-F238E27FC236}">
                <a16:creationId xmlns:a16="http://schemas.microsoft.com/office/drawing/2014/main" id="{9546A402-9C96-1DDA-81CB-6D5EC1436750}"/>
              </a:ext>
            </a:extLst>
          </p:cNvPr>
          <p:cNvSpPr txBox="1">
            <a:spLocks/>
          </p:cNvSpPr>
          <p:nvPr/>
        </p:nvSpPr>
        <p:spPr>
          <a:xfrm>
            <a:off x="1141412" y="2249487"/>
            <a:ext cx="9905999" cy="354171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För att veta vilka signaler som ska ge vilka resultat används logiska portar</a:t>
            </a:r>
          </a:p>
          <a:p>
            <a:endParaRPr lang="sv-SE"/>
          </a:p>
          <a:p>
            <a:r>
              <a:rPr lang="sv-SE"/>
              <a:t>En logisk port är ett eller flera villkor som avgör hur indata behandlas och vilken typ av data som skickas vidare</a:t>
            </a:r>
          </a:p>
          <a:p>
            <a:pPr marL="0" indent="0">
              <a:buFont typeface="Arial" panose="020B0604020202020204" pitchFamily="34" charset="0"/>
              <a:buNone/>
            </a:pPr>
            <a:endParaRPr lang="sv-SE"/>
          </a:p>
          <a:p>
            <a:r>
              <a:rPr lang="sv-SE"/>
              <a:t>Beskrivs med symboler, flödesdiagram (Pseudokod) och ritningar</a:t>
            </a:r>
            <a:endParaRPr lang="sv-SE" dirty="0"/>
          </a:p>
        </p:txBody>
      </p:sp>
    </p:spTree>
    <p:extLst>
      <p:ext uri="{BB962C8B-B14F-4D97-AF65-F5344CB8AC3E}">
        <p14:creationId xmlns:p14="http://schemas.microsoft.com/office/powerpoint/2010/main" val="2257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6F9B62-EAC5-8CBD-CAD6-43BCFE5E3634}"/>
              </a:ext>
            </a:extLst>
          </p:cNvPr>
          <p:cNvSpPr>
            <a:spLocks noGrp="1"/>
          </p:cNvSpPr>
          <p:nvPr>
            <p:ph type="title"/>
          </p:nvPr>
        </p:nvSpPr>
        <p:spPr/>
        <p:txBody>
          <a:bodyPr/>
          <a:lstStyle/>
          <a:p>
            <a:r>
              <a:rPr lang="sv-SE" dirty="0"/>
              <a:t>Symboler från Fysiken</a:t>
            </a:r>
          </a:p>
        </p:txBody>
      </p:sp>
      <p:pic>
        <p:nvPicPr>
          <p:cNvPr id="3" name="Picture 2" descr="Ellära - Fysik 1 - Instuderingsfrågor – FysikStugan">
            <a:extLst>
              <a:ext uri="{FF2B5EF4-FFF2-40B4-BE49-F238E27FC236}">
                <a16:creationId xmlns:a16="http://schemas.microsoft.com/office/drawing/2014/main" id="{E6FC2101-64D3-20CF-26F4-824707192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646" y="1309771"/>
            <a:ext cx="8888708" cy="4238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09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E294A8-9477-9642-BE68-94E72F627D45}"/>
              </a:ext>
            </a:extLst>
          </p:cNvPr>
          <p:cNvSpPr>
            <a:spLocks noGrp="1"/>
          </p:cNvSpPr>
          <p:nvPr>
            <p:ph type="title"/>
          </p:nvPr>
        </p:nvSpPr>
        <p:spPr/>
        <p:txBody>
          <a:bodyPr/>
          <a:lstStyle/>
          <a:p>
            <a:r>
              <a:rPr lang="sv-SE" dirty="0" err="1"/>
              <a:t>Boolean</a:t>
            </a:r>
            <a:r>
              <a:rPr lang="sv-SE" dirty="0"/>
              <a:t> </a:t>
            </a:r>
            <a:r>
              <a:rPr lang="sv-SE" dirty="0" err="1"/>
              <a:t>logic</a:t>
            </a:r>
            <a:endParaRPr lang="sv-SE" dirty="0"/>
          </a:p>
        </p:txBody>
      </p:sp>
      <p:sp>
        <p:nvSpPr>
          <p:cNvPr id="3" name="Platshållare för innehåll 2">
            <a:extLst>
              <a:ext uri="{FF2B5EF4-FFF2-40B4-BE49-F238E27FC236}">
                <a16:creationId xmlns:a16="http://schemas.microsoft.com/office/drawing/2014/main" id="{1CD8DBB4-79F4-3FD0-5B4B-D0185058F66B}"/>
              </a:ext>
            </a:extLst>
          </p:cNvPr>
          <p:cNvSpPr txBox="1">
            <a:spLocks/>
          </p:cNvSpPr>
          <p:nvPr/>
        </p:nvSpPr>
        <p:spPr>
          <a:xfrm>
            <a:off x="1141412" y="2249487"/>
            <a:ext cx="6890225" cy="3541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En logisk port kan ställas upp med en  sanningstabell</a:t>
            </a:r>
          </a:p>
          <a:p>
            <a:endParaRPr lang="sv-SE"/>
          </a:p>
          <a:p>
            <a:r>
              <a:rPr lang="sv-SE"/>
              <a:t>I tabellen listas alla möjliga kombinationer av indata och alla möjliga resultat</a:t>
            </a:r>
          </a:p>
          <a:p>
            <a:endParaRPr lang="sv-SE"/>
          </a:p>
          <a:p>
            <a:r>
              <a:rPr lang="sv-SE"/>
              <a:t>1 betyder på och 0 betyder av</a:t>
            </a:r>
            <a:endParaRPr lang="sv-SE" dirty="0"/>
          </a:p>
        </p:txBody>
      </p:sp>
      <p:graphicFrame>
        <p:nvGraphicFramePr>
          <p:cNvPr id="4" name="Tabell 4">
            <a:extLst>
              <a:ext uri="{FF2B5EF4-FFF2-40B4-BE49-F238E27FC236}">
                <a16:creationId xmlns:a16="http://schemas.microsoft.com/office/drawing/2014/main" id="{6E127159-56AC-B439-F180-51D95159FBC6}"/>
              </a:ext>
            </a:extLst>
          </p:cNvPr>
          <p:cNvGraphicFramePr>
            <a:graphicFrameLocks noGrp="1"/>
          </p:cNvGraphicFramePr>
          <p:nvPr>
            <p:extLst>
              <p:ext uri="{D42A27DB-BD31-4B8C-83A1-F6EECF244321}">
                <p14:modId xmlns:p14="http://schemas.microsoft.com/office/powerpoint/2010/main" val="2933836958"/>
              </p:ext>
            </p:extLst>
          </p:nvPr>
        </p:nvGraphicFramePr>
        <p:xfrm>
          <a:off x="8257881" y="1952030"/>
          <a:ext cx="3431355" cy="1844040"/>
        </p:xfrm>
        <a:graphic>
          <a:graphicData uri="http://schemas.openxmlformats.org/drawingml/2006/table">
            <a:tbl>
              <a:tblPr firstRow="1" bandRow="1">
                <a:tableStyleId>{5C22544A-7EE6-4342-B048-85BDC9FD1C3A}</a:tableStyleId>
              </a:tblPr>
              <a:tblGrid>
                <a:gridCol w="1143785">
                  <a:extLst>
                    <a:ext uri="{9D8B030D-6E8A-4147-A177-3AD203B41FA5}">
                      <a16:colId xmlns:a16="http://schemas.microsoft.com/office/drawing/2014/main" val="4261714633"/>
                    </a:ext>
                  </a:extLst>
                </a:gridCol>
                <a:gridCol w="1143785">
                  <a:extLst>
                    <a:ext uri="{9D8B030D-6E8A-4147-A177-3AD203B41FA5}">
                      <a16:colId xmlns:a16="http://schemas.microsoft.com/office/drawing/2014/main" val="3300024257"/>
                    </a:ext>
                  </a:extLst>
                </a:gridCol>
                <a:gridCol w="1143785">
                  <a:extLst>
                    <a:ext uri="{9D8B030D-6E8A-4147-A177-3AD203B41FA5}">
                      <a16:colId xmlns:a16="http://schemas.microsoft.com/office/drawing/2014/main" val="2071656942"/>
                    </a:ext>
                  </a:extLst>
                </a:gridCol>
              </a:tblGrid>
              <a:tr h="370840">
                <a:tc>
                  <a:txBody>
                    <a:bodyPr/>
                    <a:lstStyle/>
                    <a:p>
                      <a:r>
                        <a:rPr lang="sv-SE" dirty="0"/>
                        <a:t>Input A</a:t>
                      </a:r>
                    </a:p>
                  </a:txBody>
                  <a:tcPr/>
                </a:tc>
                <a:tc>
                  <a:txBody>
                    <a:bodyPr/>
                    <a:lstStyle/>
                    <a:p>
                      <a:r>
                        <a:rPr lang="sv-SE" dirty="0"/>
                        <a:t>Input B</a:t>
                      </a:r>
                    </a:p>
                  </a:txBody>
                  <a:tcPr/>
                </a:tc>
                <a:tc>
                  <a:txBody>
                    <a:bodyPr/>
                    <a:lstStyle/>
                    <a:p>
                      <a:r>
                        <a:rPr lang="sv-SE" dirty="0"/>
                        <a:t>Output</a:t>
                      </a:r>
                    </a:p>
                  </a:txBody>
                  <a:tcPr/>
                </a:tc>
                <a:extLst>
                  <a:ext uri="{0D108BD9-81ED-4DB2-BD59-A6C34878D82A}">
                    <a16:rowId xmlns:a16="http://schemas.microsoft.com/office/drawing/2014/main" val="2399391089"/>
                  </a:ext>
                </a:extLst>
              </a:tr>
              <a:tr h="370840">
                <a:tc>
                  <a:txBody>
                    <a:bodyPr/>
                    <a:lstStyle/>
                    <a:p>
                      <a:r>
                        <a:rPr lang="sv-SE" dirty="0"/>
                        <a:t>0 </a:t>
                      </a:r>
                    </a:p>
                  </a:txBody>
                  <a:tcPr/>
                </a:tc>
                <a:tc>
                  <a:txBody>
                    <a:bodyPr/>
                    <a:lstStyle/>
                    <a:p>
                      <a:r>
                        <a:rPr lang="sv-SE" dirty="0"/>
                        <a:t>0</a:t>
                      </a:r>
                    </a:p>
                  </a:txBody>
                  <a:tcPr/>
                </a:tc>
                <a:tc>
                  <a:txBody>
                    <a:bodyPr/>
                    <a:lstStyle/>
                    <a:p>
                      <a:r>
                        <a:rPr lang="sv-SE" dirty="0"/>
                        <a:t>0</a:t>
                      </a:r>
                    </a:p>
                  </a:txBody>
                  <a:tcPr/>
                </a:tc>
                <a:extLst>
                  <a:ext uri="{0D108BD9-81ED-4DB2-BD59-A6C34878D82A}">
                    <a16:rowId xmlns:a16="http://schemas.microsoft.com/office/drawing/2014/main" val="2129460379"/>
                  </a:ext>
                </a:extLst>
              </a:tr>
              <a:tr h="370840">
                <a:tc>
                  <a:txBody>
                    <a:bodyPr/>
                    <a:lstStyle/>
                    <a:p>
                      <a:r>
                        <a:rPr lang="sv-SE" dirty="0"/>
                        <a:t>1</a:t>
                      </a:r>
                    </a:p>
                  </a:txBody>
                  <a:tcPr/>
                </a:tc>
                <a:tc>
                  <a:txBody>
                    <a:bodyPr/>
                    <a:lstStyle/>
                    <a:p>
                      <a:r>
                        <a:rPr lang="sv-SE" dirty="0"/>
                        <a:t>0</a:t>
                      </a:r>
                    </a:p>
                  </a:txBody>
                  <a:tcPr/>
                </a:tc>
                <a:tc>
                  <a:txBody>
                    <a:bodyPr/>
                    <a:lstStyle/>
                    <a:p>
                      <a:r>
                        <a:rPr lang="sv-SE" dirty="0"/>
                        <a:t>0</a:t>
                      </a:r>
                    </a:p>
                  </a:txBody>
                  <a:tcPr/>
                </a:tc>
                <a:extLst>
                  <a:ext uri="{0D108BD9-81ED-4DB2-BD59-A6C34878D82A}">
                    <a16:rowId xmlns:a16="http://schemas.microsoft.com/office/drawing/2014/main" val="2761466376"/>
                  </a:ext>
                </a:extLst>
              </a:tr>
              <a:tr h="291393">
                <a:tc>
                  <a:txBody>
                    <a:bodyPr/>
                    <a:lstStyle/>
                    <a:p>
                      <a:r>
                        <a:rPr lang="sv-SE" dirty="0"/>
                        <a:t>0</a:t>
                      </a:r>
                    </a:p>
                  </a:txBody>
                  <a:tcPr/>
                </a:tc>
                <a:tc>
                  <a:txBody>
                    <a:bodyPr/>
                    <a:lstStyle/>
                    <a:p>
                      <a:r>
                        <a:rPr lang="sv-SE" dirty="0"/>
                        <a:t>1</a:t>
                      </a:r>
                    </a:p>
                  </a:txBody>
                  <a:tcPr/>
                </a:tc>
                <a:tc>
                  <a:txBody>
                    <a:bodyPr/>
                    <a:lstStyle/>
                    <a:p>
                      <a:r>
                        <a:rPr lang="sv-SE" dirty="0"/>
                        <a:t>0</a:t>
                      </a:r>
                    </a:p>
                  </a:txBody>
                  <a:tcPr/>
                </a:tc>
                <a:extLst>
                  <a:ext uri="{0D108BD9-81ED-4DB2-BD59-A6C34878D82A}">
                    <a16:rowId xmlns:a16="http://schemas.microsoft.com/office/drawing/2014/main" val="3198552521"/>
                  </a:ext>
                </a:extLst>
              </a:tr>
              <a:tr h="291393">
                <a:tc>
                  <a:txBody>
                    <a:bodyPr/>
                    <a:lstStyle/>
                    <a:p>
                      <a:r>
                        <a:rPr lang="sv-SE" dirty="0"/>
                        <a:t>1</a:t>
                      </a:r>
                    </a:p>
                  </a:txBody>
                  <a:tcPr/>
                </a:tc>
                <a:tc>
                  <a:txBody>
                    <a:bodyPr/>
                    <a:lstStyle/>
                    <a:p>
                      <a:r>
                        <a:rPr lang="sv-SE" dirty="0"/>
                        <a:t>1</a:t>
                      </a:r>
                    </a:p>
                  </a:txBody>
                  <a:tcPr/>
                </a:tc>
                <a:tc>
                  <a:txBody>
                    <a:bodyPr/>
                    <a:lstStyle/>
                    <a:p>
                      <a:r>
                        <a:rPr lang="sv-SE" dirty="0"/>
                        <a:t>1</a:t>
                      </a:r>
                    </a:p>
                  </a:txBody>
                  <a:tcPr/>
                </a:tc>
                <a:extLst>
                  <a:ext uri="{0D108BD9-81ED-4DB2-BD59-A6C34878D82A}">
                    <a16:rowId xmlns:a16="http://schemas.microsoft.com/office/drawing/2014/main" val="1173814328"/>
                  </a:ext>
                </a:extLst>
              </a:tr>
            </a:tbl>
          </a:graphicData>
        </a:graphic>
      </p:graphicFrame>
      <p:pic>
        <p:nvPicPr>
          <p:cNvPr id="5" name="Bild 1" descr="How Logic Gates Work | Homemade Circuit Projects">
            <a:extLst>
              <a:ext uri="{FF2B5EF4-FFF2-40B4-BE49-F238E27FC236}">
                <a16:creationId xmlns:a16="http://schemas.microsoft.com/office/drawing/2014/main" id="{E091DB39-6A66-4D3C-E592-C5F6C3BAD0E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7880" y="3999565"/>
            <a:ext cx="3431355" cy="1504935"/>
          </a:xfrm>
          <a:prstGeom prst="rect">
            <a:avLst/>
          </a:prstGeom>
          <a:noFill/>
          <a:ln>
            <a:noFill/>
          </a:ln>
        </p:spPr>
      </p:pic>
    </p:spTree>
    <p:extLst>
      <p:ext uri="{BB962C8B-B14F-4D97-AF65-F5344CB8AC3E}">
        <p14:creationId xmlns:p14="http://schemas.microsoft.com/office/powerpoint/2010/main" val="23975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9EFC69-8870-FC4E-450C-586E178AD793}"/>
              </a:ext>
            </a:extLst>
          </p:cNvPr>
          <p:cNvSpPr>
            <a:spLocks noGrp="1"/>
          </p:cNvSpPr>
          <p:nvPr>
            <p:ph type="title"/>
          </p:nvPr>
        </p:nvSpPr>
        <p:spPr/>
        <p:txBody>
          <a:bodyPr/>
          <a:lstStyle/>
          <a:p>
            <a:r>
              <a:rPr lang="sv-SE" dirty="0"/>
              <a:t>Symbol för villkor</a:t>
            </a:r>
          </a:p>
        </p:txBody>
      </p:sp>
      <p:pic>
        <p:nvPicPr>
          <p:cNvPr id="3" name="Picture 4" descr="What are the equation of logic gate? - Quora">
            <a:extLst>
              <a:ext uri="{FF2B5EF4-FFF2-40B4-BE49-F238E27FC236}">
                <a16:creationId xmlns:a16="http://schemas.microsoft.com/office/drawing/2014/main" id="{FA2AA82C-84B3-1286-C3EB-5F2D7E58FF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4579" y="1452071"/>
            <a:ext cx="3729141" cy="421076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1031">
            <a:extLst>
              <a:ext uri="{FF2B5EF4-FFF2-40B4-BE49-F238E27FC236}">
                <a16:creationId xmlns:a16="http://schemas.microsoft.com/office/drawing/2014/main" id="{18DC8A7E-517C-48F8-8DAE-B0F901FBC01A}"/>
              </a:ext>
            </a:extLst>
          </p:cNvPr>
          <p:cNvSpPr txBox="1">
            <a:spLocks/>
          </p:cNvSpPr>
          <p:nvPr/>
        </p:nvSpPr>
        <p:spPr>
          <a:xfrm>
            <a:off x="5128643" y="2249487"/>
            <a:ext cx="6188402" cy="35417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Varje villkor från en sanningstabell har en egen symbol och ett eget skrivsätt I algebran</a:t>
            </a:r>
          </a:p>
          <a:p>
            <a:endParaRPr lang="en-US"/>
          </a:p>
          <a:p>
            <a:r>
              <a:rPr lang="en-US"/>
              <a:t>Dessa villkor kan kombineras för att skapa system.</a:t>
            </a:r>
            <a:endParaRPr lang="en-US" dirty="0"/>
          </a:p>
        </p:txBody>
      </p:sp>
    </p:spTree>
    <p:extLst>
      <p:ext uri="{BB962C8B-B14F-4D97-AF65-F5344CB8AC3E}">
        <p14:creationId xmlns:p14="http://schemas.microsoft.com/office/powerpoint/2010/main" val="66144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ic Gates - Inst Tools">
            <a:extLst>
              <a:ext uri="{FF2B5EF4-FFF2-40B4-BE49-F238E27FC236}">
                <a16:creationId xmlns:a16="http://schemas.microsoft.com/office/drawing/2014/main" id="{112370FE-AEB4-1180-250A-30BF4BBD699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6754" y="1026055"/>
            <a:ext cx="8969491" cy="533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861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7C6544-9B71-B69E-2548-7A81F7E1754F}"/>
              </a:ext>
            </a:extLst>
          </p:cNvPr>
          <p:cNvSpPr>
            <a:spLocks noGrp="1"/>
          </p:cNvSpPr>
          <p:nvPr>
            <p:ph type="title"/>
          </p:nvPr>
        </p:nvSpPr>
        <p:spPr/>
        <p:txBody>
          <a:bodyPr/>
          <a:lstStyle/>
          <a:p>
            <a:r>
              <a:rPr lang="sv-SE" dirty="0"/>
              <a:t>Praktiskt Exempel: AND</a:t>
            </a:r>
          </a:p>
        </p:txBody>
      </p:sp>
      <p:pic>
        <p:nvPicPr>
          <p:cNvPr id="3" name="Picture 2" descr="STRÖMBRYTARE MÄSS VIPP">
            <a:extLst>
              <a:ext uri="{FF2B5EF4-FFF2-40B4-BE49-F238E27FC236}">
                <a16:creationId xmlns:a16="http://schemas.microsoft.com/office/drawing/2014/main" id="{01DC75D2-6358-8E07-2A86-E794F66AC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926" y="1910513"/>
            <a:ext cx="1046015" cy="16709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TRÖMBRYTARE MÄSS VIPP">
            <a:extLst>
              <a:ext uri="{FF2B5EF4-FFF2-40B4-BE49-F238E27FC236}">
                <a16:creationId xmlns:a16="http://schemas.microsoft.com/office/drawing/2014/main" id="{FC9D2208-8FE5-8F54-262B-F41CE22BA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7605" y="1910512"/>
            <a:ext cx="1046015" cy="16709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27 Toppförseglad glödlampa - Glödlampor &amp; Speciallampor | Lampgallerian.se">
            <a:extLst>
              <a:ext uri="{FF2B5EF4-FFF2-40B4-BE49-F238E27FC236}">
                <a16:creationId xmlns:a16="http://schemas.microsoft.com/office/drawing/2014/main" id="{8172C133-0C06-FE39-B869-3CA580073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198" y="1867553"/>
            <a:ext cx="1585029" cy="15850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LED-lampa - Glödlampa LED med varmt sken, 400 lm - Sekelskifte">
            <a:extLst>
              <a:ext uri="{FF2B5EF4-FFF2-40B4-BE49-F238E27FC236}">
                <a16:creationId xmlns:a16="http://schemas.microsoft.com/office/drawing/2014/main" id="{FCAA26EB-C0D3-7032-120F-4CFCF20B45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2763" y="1908118"/>
            <a:ext cx="1503897" cy="1503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ak koppling 6">
            <a:extLst>
              <a:ext uri="{FF2B5EF4-FFF2-40B4-BE49-F238E27FC236}">
                <a16:creationId xmlns:a16="http://schemas.microsoft.com/office/drawing/2014/main" id="{4B7E0AF7-0ED4-4841-B80D-283E660993E0}"/>
              </a:ext>
            </a:extLst>
          </p:cNvPr>
          <p:cNvCxnSpPr/>
          <p:nvPr/>
        </p:nvCxnSpPr>
        <p:spPr>
          <a:xfrm>
            <a:off x="3773739" y="2745989"/>
            <a:ext cx="1923068"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8" name="Rak koppling 7">
            <a:extLst>
              <a:ext uri="{FF2B5EF4-FFF2-40B4-BE49-F238E27FC236}">
                <a16:creationId xmlns:a16="http://schemas.microsoft.com/office/drawing/2014/main" id="{47AE30CD-199F-D2AE-0E8E-56AFFD274398}"/>
              </a:ext>
            </a:extLst>
          </p:cNvPr>
          <p:cNvCxnSpPr/>
          <p:nvPr/>
        </p:nvCxnSpPr>
        <p:spPr>
          <a:xfrm>
            <a:off x="7109130" y="2745989"/>
            <a:ext cx="1923068" cy="0"/>
          </a:xfrm>
          <a:prstGeom prst="line">
            <a:avLst/>
          </a:prstGeom>
          <a:ln w="76200"/>
        </p:spPr>
        <p:style>
          <a:lnRef idx="1">
            <a:schemeClr val="dk1"/>
          </a:lnRef>
          <a:fillRef idx="0">
            <a:schemeClr val="dk1"/>
          </a:fillRef>
          <a:effectRef idx="0">
            <a:schemeClr val="dk1"/>
          </a:effectRef>
          <a:fontRef idx="minor">
            <a:schemeClr val="tx1"/>
          </a:fontRef>
        </p:style>
      </p:cxnSp>
      <p:sp>
        <p:nvSpPr>
          <p:cNvPr id="9" name="Ellips 8">
            <a:extLst>
              <a:ext uri="{FF2B5EF4-FFF2-40B4-BE49-F238E27FC236}">
                <a16:creationId xmlns:a16="http://schemas.microsoft.com/office/drawing/2014/main" id="{86DA4C42-530D-3DE9-E6A7-7C138CC7CBED}"/>
              </a:ext>
            </a:extLst>
          </p:cNvPr>
          <p:cNvSpPr/>
          <p:nvPr/>
        </p:nvSpPr>
        <p:spPr>
          <a:xfrm>
            <a:off x="2991878" y="2093798"/>
            <a:ext cx="533747" cy="566269"/>
          </a:xfrm>
          <a:prstGeom prst="ellipse">
            <a:avLst/>
          </a:prstGeom>
          <a:noFill/>
          <a:ln w="5715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solidFill>
                <a:schemeClr val="bg1"/>
              </a:solidFill>
              <a:highlight>
                <a:srgbClr val="000000"/>
              </a:highlight>
            </a:endParaRPr>
          </a:p>
        </p:txBody>
      </p:sp>
      <p:sp>
        <p:nvSpPr>
          <p:cNvPr id="10" name="Ellips 9">
            <a:extLst>
              <a:ext uri="{FF2B5EF4-FFF2-40B4-BE49-F238E27FC236}">
                <a16:creationId xmlns:a16="http://schemas.microsoft.com/office/drawing/2014/main" id="{7B3E8084-49F6-6ADF-3510-74AF4673DA60}"/>
              </a:ext>
            </a:extLst>
          </p:cNvPr>
          <p:cNvSpPr/>
          <p:nvPr/>
        </p:nvSpPr>
        <p:spPr>
          <a:xfrm>
            <a:off x="6335208" y="2136759"/>
            <a:ext cx="533747" cy="566269"/>
          </a:xfrm>
          <a:prstGeom prst="ellipse">
            <a:avLst/>
          </a:prstGeom>
          <a:noFill/>
          <a:ln w="5715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solidFill>
                <a:schemeClr val="bg1"/>
              </a:solidFill>
              <a:highlight>
                <a:srgbClr val="000000"/>
              </a:highlight>
            </a:endParaRPr>
          </a:p>
        </p:txBody>
      </p:sp>
      <p:pic>
        <p:nvPicPr>
          <p:cNvPr id="11" name="Picture 2" descr="Duracell &quot;D&quot; Battery (10 Year Shelf Life) - EmergencyKits.com">
            <a:extLst>
              <a:ext uri="{FF2B5EF4-FFF2-40B4-BE49-F238E27FC236}">
                <a16:creationId xmlns:a16="http://schemas.microsoft.com/office/drawing/2014/main" id="{190266EE-422D-BC02-0326-CFE26F217B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9780" y="3881275"/>
            <a:ext cx="1789862" cy="178986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ak koppling 11">
            <a:extLst>
              <a:ext uri="{FF2B5EF4-FFF2-40B4-BE49-F238E27FC236}">
                <a16:creationId xmlns:a16="http://schemas.microsoft.com/office/drawing/2014/main" id="{EABB923C-3419-DAE0-FCDF-086644151C6C}"/>
              </a:ext>
            </a:extLst>
          </p:cNvPr>
          <p:cNvCxnSpPr>
            <a:cxnSpLocks/>
            <a:stCxn id="11" idx="0"/>
          </p:cNvCxnSpPr>
          <p:nvPr/>
        </p:nvCxnSpPr>
        <p:spPr>
          <a:xfrm flipV="1">
            <a:off x="9824711" y="3493147"/>
            <a:ext cx="7628" cy="388128"/>
          </a:xfrm>
          <a:prstGeom prst="line">
            <a:avLst/>
          </a:prstGeom>
          <a:ln w="76200"/>
        </p:spPr>
        <p:style>
          <a:lnRef idx="1">
            <a:schemeClr val="dk1"/>
          </a:lnRef>
          <a:fillRef idx="0">
            <a:schemeClr val="dk1"/>
          </a:fillRef>
          <a:effectRef idx="0">
            <a:schemeClr val="dk1"/>
          </a:effectRef>
          <a:fontRef idx="minor">
            <a:schemeClr val="tx1"/>
          </a:fontRef>
        </p:style>
      </p:cxnSp>
      <p:cxnSp>
        <p:nvCxnSpPr>
          <p:cNvPr id="13" name="Rak koppling 12">
            <a:extLst>
              <a:ext uri="{FF2B5EF4-FFF2-40B4-BE49-F238E27FC236}">
                <a16:creationId xmlns:a16="http://schemas.microsoft.com/office/drawing/2014/main" id="{61990ADB-B301-ACA1-760D-E400E33B9EBD}"/>
              </a:ext>
            </a:extLst>
          </p:cNvPr>
          <p:cNvCxnSpPr>
            <a:cxnSpLocks/>
          </p:cNvCxnSpPr>
          <p:nvPr/>
        </p:nvCxnSpPr>
        <p:spPr>
          <a:xfrm>
            <a:off x="1971040" y="5773669"/>
            <a:ext cx="7853671"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4" name="Rak koppling 13">
            <a:extLst>
              <a:ext uri="{FF2B5EF4-FFF2-40B4-BE49-F238E27FC236}">
                <a16:creationId xmlns:a16="http://schemas.microsoft.com/office/drawing/2014/main" id="{532FE10D-A9D0-C8BF-D54B-F4F4BE3DAFFD}"/>
              </a:ext>
            </a:extLst>
          </p:cNvPr>
          <p:cNvCxnSpPr>
            <a:cxnSpLocks/>
          </p:cNvCxnSpPr>
          <p:nvPr/>
        </p:nvCxnSpPr>
        <p:spPr>
          <a:xfrm flipV="1">
            <a:off x="1971040" y="2745989"/>
            <a:ext cx="0" cy="3064592"/>
          </a:xfrm>
          <a:prstGeom prst="line">
            <a:avLst/>
          </a:prstGeom>
          <a:ln w="76200"/>
        </p:spPr>
        <p:style>
          <a:lnRef idx="1">
            <a:schemeClr val="dk1"/>
          </a:lnRef>
          <a:fillRef idx="0">
            <a:schemeClr val="dk1"/>
          </a:fillRef>
          <a:effectRef idx="0">
            <a:schemeClr val="dk1"/>
          </a:effectRef>
          <a:fontRef idx="minor">
            <a:schemeClr val="tx1"/>
          </a:fontRef>
        </p:style>
      </p:cxnSp>
      <p:cxnSp>
        <p:nvCxnSpPr>
          <p:cNvPr id="15" name="Rak koppling 14">
            <a:extLst>
              <a:ext uri="{FF2B5EF4-FFF2-40B4-BE49-F238E27FC236}">
                <a16:creationId xmlns:a16="http://schemas.microsoft.com/office/drawing/2014/main" id="{2BEFF181-A684-32B8-5457-987CE0C6B5ED}"/>
              </a:ext>
            </a:extLst>
          </p:cNvPr>
          <p:cNvCxnSpPr>
            <a:cxnSpLocks/>
          </p:cNvCxnSpPr>
          <p:nvPr/>
        </p:nvCxnSpPr>
        <p:spPr>
          <a:xfrm>
            <a:off x="1971040" y="2745989"/>
            <a:ext cx="381701" cy="0"/>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747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A2F5A7-5C3D-F772-2F58-E8C33022FFD8}"/>
              </a:ext>
            </a:extLst>
          </p:cNvPr>
          <p:cNvSpPr>
            <a:spLocks noGrp="1"/>
          </p:cNvSpPr>
          <p:nvPr>
            <p:ph type="title"/>
          </p:nvPr>
        </p:nvSpPr>
        <p:spPr/>
        <p:txBody>
          <a:bodyPr/>
          <a:lstStyle/>
          <a:p>
            <a:r>
              <a:rPr lang="sv-SE" dirty="0"/>
              <a:t>Praktiskt Exempel: OR</a:t>
            </a:r>
          </a:p>
        </p:txBody>
      </p:sp>
      <p:pic>
        <p:nvPicPr>
          <p:cNvPr id="3" name="Picture 2" descr="STRÖMBRYTARE MÄSS VIPP">
            <a:extLst>
              <a:ext uri="{FF2B5EF4-FFF2-40B4-BE49-F238E27FC236}">
                <a16:creationId xmlns:a16="http://schemas.microsoft.com/office/drawing/2014/main" id="{17E3E696-38B6-852F-2215-218A4B015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7024" y="1849825"/>
            <a:ext cx="1046015" cy="16709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TRÖMBRYTARE MÄSS VIPP">
            <a:extLst>
              <a:ext uri="{FF2B5EF4-FFF2-40B4-BE49-F238E27FC236}">
                <a16:creationId xmlns:a16="http://schemas.microsoft.com/office/drawing/2014/main" id="{3EAF2D5E-9F54-79FC-032A-4F3B5F08F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7023" y="3933148"/>
            <a:ext cx="1046015" cy="16709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27 Toppförseglad glödlampa - Glödlampor &amp; Speciallampor | Lampgallerian.se">
            <a:extLst>
              <a:ext uri="{FF2B5EF4-FFF2-40B4-BE49-F238E27FC236}">
                <a16:creationId xmlns:a16="http://schemas.microsoft.com/office/drawing/2014/main" id="{905DA677-5B10-EE9D-98D3-F10ED8CA5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7842" y="1872932"/>
            <a:ext cx="1585029" cy="15850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LED-lampa - Glödlampa LED med varmt sken, 400 lm - Sekelskifte">
            <a:extLst>
              <a:ext uri="{FF2B5EF4-FFF2-40B4-BE49-F238E27FC236}">
                <a16:creationId xmlns:a16="http://schemas.microsoft.com/office/drawing/2014/main" id="{5C3CC82B-BBF9-8768-C914-C57A884DD3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539" y="1880080"/>
            <a:ext cx="1503897" cy="1503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ak koppling 6">
            <a:extLst>
              <a:ext uri="{FF2B5EF4-FFF2-40B4-BE49-F238E27FC236}">
                <a16:creationId xmlns:a16="http://schemas.microsoft.com/office/drawing/2014/main" id="{29BA0AC3-98DD-374D-B595-557199FB4932}"/>
              </a:ext>
            </a:extLst>
          </p:cNvPr>
          <p:cNvCxnSpPr/>
          <p:nvPr/>
        </p:nvCxnSpPr>
        <p:spPr>
          <a:xfrm>
            <a:off x="4463837" y="2685301"/>
            <a:ext cx="1923068"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8" name="Rak koppling 7">
            <a:extLst>
              <a:ext uri="{FF2B5EF4-FFF2-40B4-BE49-F238E27FC236}">
                <a16:creationId xmlns:a16="http://schemas.microsoft.com/office/drawing/2014/main" id="{CAE8BC26-2515-0548-C1EF-4E75E92E1D37}"/>
              </a:ext>
            </a:extLst>
          </p:cNvPr>
          <p:cNvCxnSpPr/>
          <p:nvPr/>
        </p:nvCxnSpPr>
        <p:spPr>
          <a:xfrm>
            <a:off x="4463837" y="4927711"/>
            <a:ext cx="1923068" cy="0"/>
          </a:xfrm>
          <a:prstGeom prst="line">
            <a:avLst/>
          </a:prstGeom>
          <a:ln w="76200"/>
        </p:spPr>
        <p:style>
          <a:lnRef idx="1">
            <a:schemeClr val="dk1"/>
          </a:lnRef>
          <a:fillRef idx="0">
            <a:schemeClr val="dk1"/>
          </a:fillRef>
          <a:effectRef idx="0">
            <a:schemeClr val="dk1"/>
          </a:effectRef>
          <a:fontRef idx="minor">
            <a:schemeClr val="tx1"/>
          </a:fontRef>
        </p:style>
      </p:cxnSp>
      <p:sp>
        <p:nvSpPr>
          <p:cNvPr id="9" name="Ellips 8">
            <a:extLst>
              <a:ext uri="{FF2B5EF4-FFF2-40B4-BE49-F238E27FC236}">
                <a16:creationId xmlns:a16="http://schemas.microsoft.com/office/drawing/2014/main" id="{55D7ABC8-28F1-9FB2-96CB-F21DCC6E109C}"/>
              </a:ext>
            </a:extLst>
          </p:cNvPr>
          <p:cNvSpPr/>
          <p:nvPr/>
        </p:nvSpPr>
        <p:spPr>
          <a:xfrm>
            <a:off x="3681976" y="2033110"/>
            <a:ext cx="533747" cy="566269"/>
          </a:xfrm>
          <a:prstGeom prst="ellipse">
            <a:avLst/>
          </a:prstGeom>
          <a:noFill/>
          <a:ln w="5715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10" name="Ellips 9">
            <a:extLst>
              <a:ext uri="{FF2B5EF4-FFF2-40B4-BE49-F238E27FC236}">
                <a16:creationId xmlns:a16="http://schemas.microsoft.com/office/drawing/2014/main" id="{624EE263-5ACC-9DC8-DD14-03CEFB1628F2}"/>
              </a:ext>
            </a:extLst>
          </p:cNvPr>
          <p:cNvSpPr/>
          <p:nvPr/>
        </p:nvSpPr>
        <p:spPr>
          <a:xfrm>
            <a:off x="3681976" y="4121688"/>
            <a:ext cx="533747" cy="566269"/>
          </a:xfrm>
          <a:prstGeom prst="ellipse">
            <a:avLst/>
          </a:prstGeom>
          <a:noFill/>
          <a:ln w="5715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cxnSp>
        <p:nvCxnSpPr>
          <p:cNvPr id="11" name="Rak koppling 10">
            <a:extLst>
              <a:ext uri="{FF2B5EF4-FFF2-40B4-BE49-F238E27FC236}">
                <a16:creationId xmlns:a16="http://schemas.microsoft.com/office/drawing/2014/main" id="{22C7EAE9-618E-765B-55F9-537E749870DC}"/>
              </a:ext>
            </a:extLst>
          </p:cNvPr>
          <p:cNvCxnSpPr>
            <a:cxnSpLocks/>
          </p:cNvCxnSpPr>
          <p:nvPr/>
        </p:nvCxnSpPr>
        <p:spPr>
          <a:xfrm flipV="1">
            <a:off x="6386905" y="2665447"/>
            <a:ext cx="0" cy="2289433"/>
          </a:xfrm>
          <a:prstGeom prst="line">
            <a:avLst/>
          </a:prstGeom>
          <a:ln w="76200"/>
        </p:spPr>
        <p:style>
          <a:lnRef idx="1">
            <a:schemeClr val="dk1"/>
          </a:lnRef>
          <a:fillRef idx="0">
            <a:schemeClr val="dk1"/>
          </a:fillRef>
          <a:effectRef idx="0">
            <a:schemeClr val="dk1"/>
          </a:effectRef>
          <a:fontRef idx="minor">
            <a:schemeClr val="tx1"/>
          </a:fontRef>
        </p:style>
      </p:cxnSp>
      <p:cxnSp>
        <p:nvCxnSpPr>
          <p:cNvPr id="12" name="Rak koppling 11">
            <a:extLst>
              <a:ext uri="{FF2B5EF4-FFF2-40B4-BE49-F238E27FC236}">
                <a16:creationId xmlns:a16="http://schemas.microsoft.com/office/drawing/2014/main" id="{BEEFD857-4CAD-746F-E735-BDCF381C0CB5}"/>
              </a:ext>
            </a:extLst>
          </p:cNvPr>
          <p:cNvCxnSpPr/>
          <p:nvPr/>
        </p:nvCxnSpPr>
        <p:spPr>
          <a:xfrm>
            <a:off x="6386905" y="2685300"/>
            <a:ext cx="1923068" cy="0"/>
          </a:xfrm>
          <a:prstGeom prst="line">
            <a:avLst/>
          </a:prstGeom>
          <a:ln w="76200"/>
        </p:spPr>
        <p:style>
          <a:lnRef idx="1">
            <a:schemeClr val="dk1"/>
          </a:lnRef>
          <a:fillRef idx="0">
            <a:schemeClr val="dk1"/>
          </a:fillRef>
          <a:effectRef idx="0">
            <a:schemeClr val="dk1"/>
          </a:effectRef>
          <a:fontRef idx="minor">
            <a:schemeClr val="tx1"/>
          </a:fontRef>
        </p:style>
      </p:cxnSp>
      <p:pic>
        <p:nvPicPr>
          <p:cNvPr id="13" name="Picture 6" descr="LED-lampa - Glödlampa LED med varmt sken, 400 lm - Sekelskifte">
            <a:extLst>
              <a:ext uri="{FF2B5EF4-FFF2-40B4-BE49-F238E27FC236}">
                <a16:creationId xmlns:a16="http://schemas.microsoft.com/office/drawing/2014/main" id="{1D0B8745-9CC0-A64E-10A8-AF88E8E4FB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8058" y="1890389"/>
            <a:ext cx="1503897" cy="15038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uracell &quot;D&quot; Battery (10 Year Shelf Life) - EmergencyKits.com">
            <a:extLst>
              <a:ext uri="{FF2B5EF4-FFF2-40B4-BE49-F238E27FC236}">
                <a16:creationId xmlns:a16="http://schemas.microsoft.com/office/drawing/2014/main" id="{8C168735-0A7C-342A-429D-337F26908F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191" y="4003542"/>
            <a:ext cx="1789862" cy="178986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Rak koppling 14">
            <a:extLst>
              <a:ext uri="{FF2B5EF4-FFF2-40B4-BE49-F238E27FC236}">
                <a16:creationId xmlns:a16="http://schemas.microsoft.com/office/drawing/2014/main" id="{256B8795-FD00-5D56-7E02-4BCE125DA0C6}"/>
              </a:ext>
            </a:extLst>
          </p:cNvPr>
          <p:cNvCxnSpPr>
            <a:cxnSpLocks/>
          </p:cNvCxnSpPr>
          <p:nvPr/>
        </p:nvCxnSpPr>
        <p:spPr>
          <a:xfrm flipV="1">
            <a:off x="9120357" y="3446581"/>
            <a:ext cx="0" cy="563196"/>
          </a:xfrm>
          <a:prstGeom prst="line">
            <a:avLst/>
          </a:prstGeom>
          <a:ln w="76200"/>
        </p:spPr>
        <p:style>
          <a:lnRef idx="1">
            <a:schemeClr val="dk1"/>
          </a:lnRef>
          <a:fillRef idx="0">
            <a:schemeClr val="dk1"/>
          </a:fillRef>
          <a:effectRef idx="0">
            <a:schemeClr val="dk1"/>
          </a:effectRef>
          <a:fontRef idx="minor">
            <a:schemeClr val="tx1"/>
          </a:fontRef>
        </p:style>
      </p:cxnSp>
      <p:cxnSp>
        <p:nvCxnSpPr>
          <p:cNvPr id="16" name="Rak koppling 15">
            <a:extLst>
              <a:ext uri="{FF2B5EF4-FFF2-40B4-BE49-F238E27FC236}">
                <a16:creationId xmlns:a16="http://schemas.microsoft.com/office/drawing/2014/main" id="{E841EE06-56A7-249A-6466-0AE9A016BA19}"/>
              </a:ext>
            </a:extLst>
          </p:cNvPr>
          <p:cNvCxnSpPr>
            <a:cxnSpLocks/>
          </p:cNvCxnSpPr>
          <p:nvPr/>
        </p:nvCxnSpPr>
        <p:spPr>
          <a:xfrm>
            <a:off x="2251785" y="5886223"/>
            <a:ext cx="6868572"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7" name="Rak koppling 16">
            <a:extLst>
              <a:ext uri="{FF2B5EF4-FFF2-40B4-BE49-F238E27FC236}">
                <a16:creationId xmlns:a16="http://schemas.microsoft.com/office/drawing/2014/main" id="{70D9F6DE-5552-922B-37A1-408AAB3A054D}"/>
              </a:ext>
            </a:extLst>
          </p:cNvPr>
          <p:cNvCxnSpPr>
            <a:cxnSpLocks/>
          </p:cNvCxnSpPr>
          <p:nvPr/>
        </p:nvCxnSpPr>
        <p:spPr>
          <a:xfrm flipV="1">
            <a:off x="2251785" y="2642338"/>
            <a:ext cx="0" cy="2398566"/>
          </a:xfrm>
          <a:prstGeom prst="line">
            <a:avLst/>
          </a:prstGeom>
          <a:ln w="76200"/>
        </p:spPr>
        <p:style>
          <a:lnRef idx="1">
            <a:schemeClr val="dk1"/>
          </a:lnRef>
          <a:fillRef idx="0">
            <a:schemeClr val="dk1"/>
          </a:fillRef>
          <a:effectRef idx="0">
            <a:schemeClr val="dk1"/>
          </a:effectRef>
          <a:fontRef idx="minor">
            <a:schemeClr val="tx1"/>
          </a:fontRef>
        </p:style>
      </p:cxnSp>
      <p:cxnSp>
        <p:nvCxnSpPr>
          <p:cNvPr id="18" name="Rak koppling 17">
            <a:extLst>
              <a:ext uri="{FF2B5EF4-FFF2-40B4-BE49-F238E27FC236}">
                <a16:creationId xmlns:a16="http://schemas.microsoft.com/office/drawing/2014/main" id="{14994BD0-3E52-2CBF-AC6F-7646429FD377}"/>
              </a:ext>
            </a:extLst>
          </p:cNvPr>
          <p:cNvCxnSpPr>
            <a:cxnSpLocks/>
          </p:cNvCxnSpPr>
          <p:nvPr/>
        </p:nvCxnSpPr>
        <p:spPr>
          <a:xfrm flipV="1">
            <a:off x="2251785" y="2665447"/>
            <a:ext cx="961534" cy="19853"/>
          </a:xfrm>
          <a:prstGeom prst="line">
            <a:avLst/>
          </a:prstGeom>
          <a:ln w="76200"/>
        </p:spPr>
        <p:style>
          <a:lnRef idx="1">
            <a:schemeClr val="dk1"/>
          </a:lnRef>
          <a:fillRef idx="0">
            <a:schemeClr val="dk1"/>
          </a:fillRef>
          <a:effectRef idx="0">
            <a:schemeClr val="dk1"/>
          </a:effectRef>
          <a:fontRef idx="minor">
            <a:schemeClr val="tx1"/>
          </a:fontRef>
        </p:style>
      </p:cxnSp>
      <p:cxnSp>
        <p:nvCxnSpPr>
          <p:cNvPr id="19" name="Rak koppling 18">
            <a:extLst>
              <a:ext uri="{FF2B5EF4-FFF2-40B4-BE49-F238E27FC236}">
                <a16:creationId xmlns:a16="http://schemas.microsoft.com/office/drawing/2014/main" id="{82BE3F69-F2A9-C290-8336-4D5453EC0CFE}"/>
              </a:ext>
            </a:extLst>
          </p:cNvPr>
          <p:cNvCxnSpPr>
            <a:cxnSpLocks/>
          </p:cNvCxnSpPr>
          <p:nvPr/>
        </p:nvCxnSpPr>
        <p:spPr>
          <a:xfrm flipV="1">
            <a:off x="2251785" y="4935027"/>
            <a:ext cx="961534" cy="19853"/>
          </a:xfrm>
          <a:prstGeom prst="line">
            <a:avLst/>
          </a:prstGeom>
          <a:ln w="76200"/>
        </p:spPr>
        <p:style>
          <a:lnRef idx="1">
            <a:schemeClr val="dk1"/>
          </a:lnRef>
          <a:fillRef idx="0">
            <a:schemeClr val="dk1"/>
          </a:fillRef>
          <a:effectRef idx="0">
            <a:schemeClr val="dk1"/>
          </a:effectRef>
          <a:fontRef idx="minor">
            <a:schemeClr val="tx1"/>
          </a:fontRef>
        </p:style>
      </p:cxnSp>
      <p:cxnSp>
        <p:nvCxnSpPr>
          <p:cNvPr id="20" name="Rak koppling 19">
            <a:extLst>
              <a:ext uri="{FF2B5EF4-FFF2-40B4-BE49-F238E27FC236}">
                <a16:creationId xmlns:a16="http://schemas.microsoft.com/office/drawing/2014/main" id="{DBEDA729-4FC1-5878-7296-82EFDD55DEAB}"/>
              </a:ext>
            </a:extLst>
          </p:cNvPr>
          <p:cNvCxnSpPr>
            <a:cxnSpLocks/>
          </p:cNvCxnSpPr>
          <p:nvPr/>
        </p:nvCxnSpPr>
        <p:spPr>
          <a:xfrm flipV="1">
            <a:off x="2251785" y="5040903"/>
            <a:ext cx="0" cy="845320"/>
          </a:xfrm>
          <a:prstGeom prst="line">
            <a:avLst/>
          </a:prstGeom>
          <a:ln w="762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8756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E2361A-847C-DE79-FE73-805AB0CBCC68}"/>
              </a:ext>
            </a:extLst>
          </p:cNvPr>
          <p:cNvSpPr>
            <a:spLocks noGrp="1"/>
          </p:cNvSpPr>
          <p:nvPr>
            <p:ph type="title"/>
          </p:nvPr>
        </p:nvSpPr>
        <p:spPr/>
        <p:txBody>
          <a:bodyPr/>
          <a:lstStyle/>
          <a:p>
            <a:r>
              <a:rPr lang="sv-SE" dirty="0"/>
              <a:t>Praktiskt Exempel: NOR</a:t>
            </a:r>
          </a:p>
        </p:txBody>
      </p:sp>
      <p:pic>
        <p:nvPicPr>
          <p:cNvPr id="37" name="Picture 2" descr="STRÖMBRYTARE MÄSS VIPP">
            <a:extLst>
              <a:ext uri="{FF2B5EF4-FFF2-40B4-BE49-F238E27FC236}">
                <a16:creationId xmlns:a16="http://schemas.microsoft.com/office/drawing/2014/main" id="{8073BFCD-46A8-5447-6CD3-8097F897C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1729" y="3247202"/>
            <a:ext cx="803700" cy="128386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STRÖMBRYTARE MÄSS VIPP">
            <a:extLst>
              <a:ext uri="{FF2B5EF4-FFF2-40B4-BE49-F238E27FC236}">
                <a16:creationId xmlns:a16="http://schemas.microsoft.com/office/drawing/2014/main" id="{0D45C0DA-B0B2-87F2-CF0F-2C012C3D8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785" y="3242788"/>
            <a:ext cx="803700" cy="128386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E27 Toppförseglad glödlampa - Glödlampor &amp; Speciallampor | Lampgallerian.se">
            <a:extLst>
              <a:ext uri="{FF2B5EF4-FFF2-40B4-BE49-F238E27FC236}">
                <a16:creationId xmlns:a16="http://schemas.microsoft.com/office/drawing/2014/main" id="{8026693C-2EF7-BFC1-8BEB-08708343B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673" y="3233180"/>
            <a:ext cx="1217847" cy="1217847"/>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Rak koppling 39">
            <a:extLst>
              <a:ext uri="{FF2B5EF4-FFF2-40B4-BE49-F238E27FC236}">
                <a16:creationId xmlns:a16="http://schemas.microsoft.com/office/drawing/2014/main" id="{2CF0BCF4-C0A5-8687-54B8-79AEA1CF7A87}"/>
              </a:ext>
            </a:extLst>
          </p:cNvPr>
          <p:cNvCxnSpPr/>
          <p:nvPr/>
        </p:nvCxnSpPr>
        <p:spPr>
          <a:xfrm>
            <a:off x="4512812" y="4686909"/>
            <a:ext cx="0" cy="424206"/>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1" name="Rak koppling 40">
            <a:extLst>
              <a:ext uri="{FF2B5EF4-FFF2-40B4-BE49-F238E27FC236}">
                <a16:creationId xmlns:a16="http://schemas.microsoft.com/office/drawing/2014/main" id="{1ADDAD50-439A-E25B-5C99-0EEC85A08A25}"/>
              </a:ext>
            </a:extLst>
          </p:cNvPr>
          <p:cNvCxnSpPr/>
          <p:nvPr/>
        </p:nvCxnSpPr>
        <p:spPr>
          <a:xfrm>
            <a:off x="6655765" y="4630349"/>
            <a:ext cx="0" cy="424206"/>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2" name="Rak koppling 41">
            <a:extLst>
              <a:ext uri="{FF2B5EF4-FFF2-40B4-BE49-F238E27FC236}">
                <a16:creationId xmlns:a16="http://schemas.microsoft.com/office/drawing/2014/main" id="{7207CBA0-ADCE-BE70-3468-F4CE5619ED10}"/>
              </a:ext>
            </a:extLst>
          </p:cNvPr>
          <p:cNvCxnSpPr/>
          <p:nvPr/>
        </p:nvCxnSpPr>
        <p:spPr>
          <a:xfrm>
            <a:off x="9002597" y="4656574"/>
            <a:ext cx="0" cy="424206"/>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3" name="Rak koppling 42">
            <a:extLst>
              <a:ext uri="{FF2B5EF4-FFF2-40B4-BE49-F238E27FC236}">
                <a16:creationId xmlns:a16="http://schemas.microsoft.com/office/drawing/2014/main" id="{8A3580E7-38CB-A081-5E35-E303F8061DB2}"/>
              </a:ext>
            </a:extLst>
          </p:cNvPr>
          <p:cNvCxnSpPr>
            <a:cxnSpLocks/>
          </p:cNvCxnSpPr>
          <p:nvPr/>
        </p:nvCxnSpPr>
        <p:spPr>
          <a:xfrm flipV="1">
            <a:off x="2516955" y="5067668"/>
            <a:ext cx="6485641" cy="26224"/>
          </a:xfrm>
          <a:prstGeom prst="line">
            <a:avLst/>
          </a:prstGeom>
          <a:ln w="57150"/>
        </p:spPr>
        <p:style>
          <a:lnRef idx="1">
            <a:schemeClr val="dk1"/>
          </a:lnRef>
          <a:fillRef idx="0">
            <a:schemeClr val="dk1"/>
          </a:fillRef>
          <a:effectRef idx="0">
            <a:schemeClr val="dk1"/>
          </a:effectRef>
          <a:fontRef idx="minor">
            <a:schemeClr val="tx1"/>
          </a:fontRef>
        </p:style>
      </p:cxnSp>
      <p:cxnSp>
        <p:nvCxnSpPr>
          <p:cNvPr id="44" name="Rak koppling 43">
            <a:extLst>
              <a:ext uri="{FF2B5EF4-FFF2-40B4-BE49-F238E27FC236}">
                <a16:creationId xmlns:a16="http://schemas.microsoft.com/office/drawing/2014/main" id="{DFB0081E-AB22-71EE-9C88-894B51553D8A}"/>
              </a:ext>
            </a:extLst>
          </p:cNvPr>
          <p:cNvCxnSpPr/>
          <p:nvPr/>
        </p:nvCxnSpPr>
        <p:spPr>
          <a:xfrm>
            <a:off x="4512812" y="2608532"/>
            <a:ext cx="0" cy="424206"/>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5" name="Rak koppling 44">
            <a:extLst>
              <a:ext uri="{FF2B5EF4-FFF2-40B4-BE49-F238E27FC236}">
                <a16:creationId xmlns:a16="http://schemas.microsoft.com/office/drawing/2014/main" id="{9B251C36-5571-4DBF-C701-CDD3222D154E}"/>
              </a:ext>
            </a:extLst>
          </p:cNvPr>
          <p:cNvCxnSpPr/>
          <p:nvPr/>
        </p:nvCxnSpPr>
        <p:spPr>
          <a:xfrm>
            <a:off x="6635082" y="2571856"/>
            <a:ext cx="0" cy="424206"/>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6" name="Rak koppling 45">
            <a:extLst>
              <a:ext uri="{FF2B5EF4-FFF2-40B4-BE49-F238E27FC236}">
                <a16:creationId xmlns:a16="http://schemas.microsoft.com/office/drawing/2014/main" id="{0BAA993C-17F3-F0FA-F04F-067D22B76502}"/>
              </a:ext>
            </a:extLst>
          </p:cNvPr>
          <p:cNvCxnSpPr/>
          <p:nvPr/>
        </p:nvCxnSpPr>
        <p:spPr>
          <a:xfrm>
            <a:off x="8981914" y="2598081"/>
            <a:ext cx="0" cy="424206"/>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47" name="Rak koppling 46">
            <a:extLst>
              <a:ext uri="{FF2B5EF4-FFF2-40B4-BE49-F238E27FC236}">
                <a16:creationId xmlns:a16="http://schemas.microsoft.com/office/drawing/2014/main" id="{5D3E49AE-9F6F-2C5E-721E-7D2CE2EE406F}"/>
              </a:ext>
            </a:extLst>
          </p:cNvPr>
          <p:cNvCxnSpPr>
            <a:cxnSpLocks/>
          </p:cNvCxnSpPr>
          <p:nvPr/>
        </p:nvCxnSpPr>
        <p:spPr>
          <a:xfrm flipV="1">
            <a:off x="2506100" y="2611191"/>
            <a:ext cx="6496497" cy="10155"/>
          </a:xfrm>
          <a:prstGeom prst="line">
            <a:avLst/>
          </a:prstGeom>
          <a:ln w="57150"/>
        </p:spPr>
        <p:style>
          <a:lnRef idx="1">
            <a:schemeClr val="dk1"/>
          </a:lnRef>
          <a:fillRef idx="0">
            <a:schemeClr val="dk1"/>
          </a:fillRef>
          <a:effectRef idx="0">
            <a:schemeClr val="dk1"/>
          </a:effectRef>
          <a:fontRef idx="minor">
            <a:schemeClr val="tx1"/>
          </a:fontRef>
        </p:style>
      </p:cxnSp>
      <p:pic>
        <p:nvPicPr>
          <p:cNvPr id="48" name="Picture 2" descr="Duracell &quot;D&quot; Battery (10 Year Shelf Life) - EmergencyKits.com">
            <a:extLst>
              <a:ext uri="{FF2B5EF4-FFF2-40B4-BE49-F238E27FC236}">
                <a16:creationId xmlns:a16="http://schemas.microsoft.com/office/drawing/2014/main" id="{FF1CF80B-73C8-3BD5-C325-28C95DA1BF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8650" y="3220279"/>
            <a:ext cx="1394900" cy="1394900"/>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Rak koppling 48">
            <a:extLst>
              <a:ext uri="{FF2B5EF4-FFF2-40B4-BE49-F238E27FC236}">
                <a16:creationId xmlns:a16="http://schemas.microsoft.com/office/drawing/2014/main" id="{13A824AA-D66D-19FF-E0E6-D8ED23166034}"/>
              </a:ext>
            </a:extLst>
          </p:cNvPr>
          <p:cNvCxnSpPr/>
          <p:nvPr/>
        </p:nvCxnSpPr>
        <p:spPr>
          <a:xfrm>
            <a:off x="2516955" y="2630438"/>
            <a:ext cx="0" cy="424206"/>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50" name="Rak koppling 49">
            <a:extLst>
              <a:ext uri="{FF2B5EF4-FFF2-40B4-BE49-F238E27FC236}">
                <a16:creationId xmlns:a16="http://schemas.microsoft.com/office/drawing/2014/main" id="{7A796C20-117F-8C8F-BAFA-1751C08C2C48}"/>
              </a:ext>
            </a:extLst>
          </p:cNvPr>
          <p:cNvCxnSpPr/>
          <p:nvPr/>
        </p:nvCxnSpPr>
        <p:spPr>
          <a:xfrm>
            <a:off x="2516955" y="4690501"/>
            <a:ext cx="0" cy="424206"/>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pic>
        <p:nvPicPr>
          <p:cNvPr id="51" name="Picture 6" descr="LED-lampa - Glödlampa LED med varmt sken, 400 lm - Sekelskifte">
            <a:extLst>
              <a:ext uri="{FF2B5EF4-FFF2-40B4-BE49-F238E27FC236}">
                <a16:creationId xmlns:a16="http://schemas.microsoft.com/office/drawing/2014/main" id="{7F6BF1E0-2F9D-574A-0F37-E6EC443DB2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4816" y="3237986"/>
            <a:ext cx="1236703" cy="1236703"/>
          </a:xfrm>
          <a:prstGeom prst="rect">
            <a:avLst/>
          </a:prstGeom>
          <a:noFill/>
          <a:extLst>
            <a:ext uri="{909E8E84-426E-40DD-AFC4-6F175D3DCCD1}">
              <a14:hiddenFill xmlns:a14="http://schemas.microsoft.com/office/drawing/2010/main">
                <a:solidFill>
                  <a:srgbClr val="FFFFFF"/>
                </a:solidFill>
              </a14:hiddenFill>
            </a:ext>
          </a:extLst>
        </p:spPr>
      </p:pic>
      <p:sp>
        <p:nvSpPr>
          <p:cNvPr id="52" name="Ellips 51">
            <a:extLst>
              <a:ext uri="{FF2B5EF4-FFF2-40B4-BE49-F238E27FC236}">
                <a16:creationId xmlns:a16="http://schemas.microsoft.com/office/drawing/2014/main" id="{570FA4A7-BF46-9852-14C3-60E276050974}"/>
              </a:ext>
            </a:extLst>
          </p:cNvPr>
          <p:cNvSpPr/>
          <p:nvPr/>
        </p:nvSpPr>
        <p:spPr>
          <a:xfrm>
            <a:off x="4625626" y="3429000"/>
            <a:ext cx="292231" cy="32993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Ellips 52">
            <a:extLst>
              <a:ext uri="{FF2B5EF4-FFF2-40B4-BE49-F238E27FC236}">
                <a16:creationId xmlns:a16="http://schemas.microsoft.com/office/drawing/2014/main" id="{53852D0C-12F9-86FE-8E71-A21D0764E203}"/>
              </a:ext>
            </a:extLst>
          </p:cNvPr>
          <p:cNvSpPr/>
          <p:nvPr/>
        </p:nvSpPr>
        <p:spPr>
          <a:xfrm>
            <a:off x="6703579" y="3457710"/>
            <a:ext cx="292231" cy="329938"/>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mc:AlternateContent xmlns:mc="http://schemas.openxmlformats.org/markup-compatibility/2006">
        <mc:Choice xmlns:p14="http://schemas.microsoft.com/office/powerpoint/2010/main" Requires="p14">
          <p:contentPart p14:bwMode="auto" r:id="rId6">
            <p14:nvContentPartPr>
              <p14:cNvPr id="71" name="Pennanteckning 70">
                <a:extLst>
                  <a:ext uri="{FF2B5EF4-FFF2-40B4-BE49-F238E27FC236}">
                    <a16:creationId xmlns:a16="http://schemas.microsoft.com/office/drawing/2014/main" id="{9FD5AA30-E72F-B956-8AFC-2E9B0C197BA5}"/>
                  </a:ext>
                </a:extLst>
              </p14:cNvPr>
              <p14:cNvContentPartPr/>
              <p14:nvPr/>
            </p14:nvContentPartPr>
            <p14:xfrm>
              <a:off x="2519780" y="4713980"/>
              <a:ext cx="43920" cy="404280"/>
            </p14:xfrm>
          </p:contentPart>
        </mc:Choice>
        <mc:Fallback>
          <p:pic>
            <p:nvPicPr>
              <p:cNvPr id="71" name="Pennanteckning 70">
                <a:extLst>
                  <a:ext uri="{FF2B5EF4-FFF2-40B4-BE49-F238E27FC236}">
                    <a16:creationId xmlns:a16="http://schemas.microsoft.com/office/drawing/2014/main" id="{9FD5AA30-E72F-B956-8AFC-2E9B0C197BA5}"/>
                  </a:ext>
                </a:extLst>
              </p:cNvPr>
              <p:cNvPicPr/>
              <p:nvPr/>
            </p:nvPicPr>
            <p:blipFill>
              <a:blip r:embed="rId7"/>
              <a:stretch>
                <a:fillRect/>
              </a:stretch>
            </p:blipFill>
            <p:spPr>
              <a:xfrm>
                <a:off x="2513660" y="4707860"/>
                <a:ext cx="5616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2" name="Pennanteckning 71">
                <a:extLst>
                  <a:ext uri="{FF2B5EF4-FFF2-40B4-BE49-F238E27FC236}">
                    <a16:creationId xmlns:a16="http://schemas.microsoft.com/office/drawing/2014/main" id="{8DF05288-5EB3-6A3A-B6EA-5641FEB0BB1B}"/>
                  </a:ext>
                </a:extLst>
              </p14:cNvPr>
              <p14:cNvContentPartPr/>
              <p14:nvPr/>
            </p14:nvContentPartPr>
            <p14:xfrm>
              <a:off x="2539220" y="2603300"/>
              <a:ext cx="26640" cy="417960"/>
            </p14:xfrm>
          </p:contentPart>
        </mc:Choice>
        <mc:Fallback>
          <p:pic>
            <p:nvPicPr>
              <p:cNvPr id="72" name="Pennanteckning 71">
                <a:extLst>
                  <a:ext uri="{FF2B5EF4-FFF2-40B4-BE49-F238E27FC236}">
                    <a16:creationId xmlns:a16="http://schemas.microsoft.com/office/drawing/2014/main" id="{8DF05288-5EB3-6A3A-B6EA-5641FEB0BB1B}"/>
                  </a:ext>
                </a:extLst>
              </p:cNvPr>
              <p:cNvPicPr/>
              <p:nvPr/>
            </p:nvPicPr>
            <p:blipFill>
              <a:blip r:embed="rId9"/>
              <a:stretch>
                <a:fillRect/>
              </a:stretch>
            </p:blipFill>
            <p:spPr>
              <a:xfrm>
                <a:off x="2533100" y="2597180"/>
                <a:ext cx="38880" cy="430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3" name="Pennanteckning 72">
                <a:extLst>
                  <a:ext uri="{FF2B5EF4-FFF2-40B4-BE49-F238E27FC236}">
                    <a16:creationId xmlns:a16="http://schemas.microsoft.com/office/drawing/2014/main" id="{1DF5781C-8C65-908E-9F40-860B3901AC70}"/>
                  </a:ext>
                </a:extLst>
              </p14:cNvPr>
              <p14:cNvContentPartPr/>
              <p14:nvPr/>
            </p14:nvContentPartPr>
            <p14:xfrm>
              <a:off x="4613900" y="4640540"/>
              <a:ext cx="21960" cy="439560"/>
            </p14:xfrm>
          </p:contentPart>
        </mc:Choice>
        <mc:Fallback>
          <p:pic>
            <p:nvPicPr>
              <p:cNvPr id="73" name="Pennanteckning 72">
                <a:extLst>
                  <a:ext uri="{FF2B5EF4-FFF2-40B4-BE49-F238E27FC236}">
                    <a16:creationId xmlns:a16="http://schemas.microsoft.com/office/drawing/2014/main" id="{1DF5781C-8C65-908E-9F40-860B3901AC70}"/>
                  </a:ext>
                </a:extLst>
              </p:cNvPr>
              <p:cNvPicPr/>
              <p:nvPr/>
            </p:nvPicPr>
            <p:blipFill>
              <a:blip r:embed="rId11"/>
              <a:stretch>
                <a:fillRect/>
              </a:stretch>
            </p:blipFill>
            <p:spPr>
              <a:xfrm>
                <a:off x="4607780" y="4634420"/>
                <a:ext cx="3420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4" name="Pennanteckning 73">
                <a:extLst>
                  <a:ext uri="{FF2B5EF4-FFF2-40B4-BE49-F238E27FC236}">
                    <a16:creationId xmlns:a16="http://schemas.microsoft.com/office/drawing/2014/main" id="{F042CDE2-38F2-856D-1FAF-9B73C08E0765}"/>
                  </a:ext>
                </a:extLst>
              </p14:cNvPr>
              <p14:cNvContentPartPr/>
              <p14:nvPr/>
            </p14:nvContentPartPr>
            <p14:xfrm>
              <a:off x="4495820" y="2628860"/>
              <a:ext cx="48600" cy="496800"/>
            </p14:xfrm>
          </p:contentPart>
        </mc:Choice>
        <mc:Fallback>
          <p:pic>
            <p:nvPicPr>
              <p:cNvPr id="74" name="Pennanteckning 73">
                <a:extLst>
                  <a:ext uri="{FF2B5EF4-FFF2-40B4-BE49-F238E27FC236}">
                    <a16:creationId xmlns:a16="http://schemas.microsoft.com/office/drawing/2014/main" id="{F042CDE2-38F2-856D-1FAF-9B73C08E0765}"/>
                  </a:ext>
                </a:extLst>
              </p:cNvPr>
              <p:cNvPicPr/>
              <p:nvPr/>
            </p:nvPicPr>
            <p:blipFill>
              <a:blip r:embed="rId13"/>
              <a:stretch>
                <a:fillRect/>
              </a:stretch>
            </p:blipFill>
            <p:spPr>
              <a:xfrm>
                <a:off x="4489700" y="2622740"/>
                <a:ext cx="60840" cy="509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5" name="Pennanteckning 74">
                <a:extLst>
                  <a:ext uri="{FF2B5EF4-FFF2-40B4-BE49-F238E27FC236}">
                    <a16:creationId xmlns:a16="http://schemas.microsoft.com/office/drawing/2014/main" id="{EA6F9CF0-95E4-170A-E82C-13BFC0F0CCE1}"/>
                  </a:ext>
                </a:extLst>
              </p14:cNvPr>
              <p14:cNvContentPartPr/>
              <p14:nvPr/>
            </p14:nvContentPartPr>
            <p14:xfrm>
              <a:off x="6734660" y="4687700"/>
              <a:ext cx="47160" cy="405000"/>
            </p14:xfrm>
          </p:contentPart>
        </mc:Choice>
        <mc:Fallback>
          <p:pic>
            <p:nvPicPr>
              <p:cNvPr id="75" name="Pennanteckning 74">
                <a:extLst>
                  <a:ext uri="{FF2B5EF4-FFF2-40B4-BE49-F238E27FC236}">
                    <a16:creationId xmlns:a16="http://schemas.microsoft.com/office/drawing/2014/main" id="{EA6F9CF0-95E4-170A-E82C-13BFC0F0CCE1}"/>
                  </a:ext>
                </a:extLst>
              </p:cNvPr>
              <p:cNvPicPr/>
              <p:nvPr/>
            </p:nvPicPr>
            <p:blipFill>
              <a:blip r:embed="rId15"/>
              <a:stretch>
                <a:fillRect/>
              </a:stretch>
            </p:blipFill>
            <p:spPr>
              <a:xfrm>
                <a:off x="6728540" y="4681580"/>
                <a:ext cx="5940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6" name="Pennanteckning 75">
                <a:extLst>
                  <a:ext uri="{FF2B5EF4-FFF2-40B4-BE49-F238E27FC236}">
                    <a16:creationId xmlns:a16="http://schemas.microsoft.com/office/drawing/2014/main" id="{1974D653-F97E-2214-E8CE-AFB6D92A6FA2}"/>
                  </a:ext>
                </a:extLst>
              </p14:cNvPr>
              <p14:cNvContentPartPr/>
              <p14:nvPr/>
            </p14:nvContentPartPr>
            <p14:xfrm>
              <a:off x="6565460" y="2654060"/>
              <a:ext cx="127800" cy="469080"/>
            </p14:xfrm>
          </p:contentPart>
        </mc:Choice>
        <mc:Fallback>
          <p:pic>
            <p:nvPicPr>
              <p:cNvPr id="76" name="Pennanteckning 75">
                <a:extLst>
                  <a:ext uri="{FF2B5EF4-FFF2-40B4-BE49-F238E27FC236}">
                    <a16:creationId xmlns:a16="http://schemas.microsoft.com/office/drawing/2014/main" id="{1974D653-F97E-2214-E8CE-AFB6D92A6FA2}"/>
                  </a:ext>
                </a:extLst>
              </p:cNvPr>
              <p:cNvPicPr/>
              <p:nvPr/>
            </p:nvPicPr>
            <p:blipFill>
              <a:blip r:embed="rId17"/>
              <a:stretch>
                <a:fillRect/>
              </a:stretch>
            </p:blipFill>
            <p:spPr>
              <a:xfrm>
                <a:off x="6559340" y="2647940"/>
                <a:ext cx="140040" cy="481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7" name="Pennanteckning 76">
                <a:extLst>
                  <a:ext uri="{FF2B5EF4-FFF2-40B4-BE49-F238E27FC236}">
                    <a16:creationId xmlns:a16="http://schemas.microsoft.com/office/drawing/2014/main" id="{B5296F07-76CA-8C3F-087F-D5EC5C692C5C}"/>
                  </a:ext>
                </a:extLst>
              </p14:cNvPr>
              <p14:cNvContentPartPr/>
              <p14:nvPr/>
            </p14:nvContentPartPr>
            <p14:xfrm>
              <a:off x="8953340" y="4644860"/>
              <a:ext cx="38520" cy="397080"/>
            </p14:xfrm>
          </p:contentPart>
        </mc:Choice>
        <mc:Fallback>
          <p:pic>
            <p:nvPicPr>
              <p:cNvPr id="77" name="Pennanteckning 76">
                <a:extLst>
                  <a:ext uri="{FF2B5EF4-FFF2-40B4-BE49-F238E27FC236}">
                    <a16:creationId xmlns:a16="http://schemas.microsoft.com/office/drawing/2014/main" id="{B5296F07-76CA-8C3F-087F-D5EC5C692C5C}"/>
                  </a:ext>
                </a:extLst>
              </p:cNvPr>
              <p:cNvPicPr/>
              <p:nvPr/>
            </p:nvPicPr>
            <p:blipFill>
              <a:blip r:embed="rId19"/>
              <a:stretch>
                <a:fillRect/>
              </a:stretch>
            </p:blipFill>
            <p:spPr>
              <a:xfrm>
                <a:off x="8947220" y="4638740"/>
                <a:ext cx="50760" cy="409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8" name="Pennanteckning 77">
                <a:extLst>
                  <a:ext uri="{FF2B5EF4-FFF2-40B4-BE49-F238E27FC236}">
                    <a16:creationId xmlns:a16="http://schemas.microsoft.com/office/drawing/2014/main" id="{D0A596A3-EF33-29AC-E1D7-8FDE1F3569F9}"/>
                  </a:ext>
                </a:extLst>
              </p14:cNvPr>
              <p14:cNvContentPartPr/>
              <p14:nvPr/>
            </p14:nvContentPartPr>
            <p14:xfrm>
              <a:off x="8991500" y="2641100"/>
              <a:ext cx="38880" cy="419040"/>
            </p14:xfrm>
          </p:contentPart>
        </mc:Choice>
        <mc:Fallback>
          <p:pic>
            <p:nvPicPr>
              <p:cNvPr id="78" name="Pennanteckning 77">
                <a:extLst>
                  <a:ext uri="{FF2B5EF4-FFF2-40B4-BE49-F238E27FC236}">
                    <a16:creationId xmlns:a16="http://schemas.microsoft.com/office/drawing/2014/main" id="{D0A596A3-EF33-29AC-E1D7-8FDE1F3569F9}"/>
                  </a:ext>
                </a:extLst>
              </p:cNvPr>
              <p:cNvPicPr/>
              <p:nvPr/>
            </p:nvPicPr>
            <p:blipFill>
              <a:blip r:embed="rId21"/>
              <a:stretch>
                <a:fillRect/>
              </a:stretch>
            </p:blipFill>
            <p:spPr>
              <a:xfrm>
                <a:off x="8985380" y="2634980"/>
                <a:ext cx="51120" cy="431280"/>
              </a:xfrm>
              <a:prstGeom prst="rect">
                <a:avLst/>
              </a:prstGeom>
            </p:spPr>
          </p:pic>
        </mc:Fallback>
      </mc:AlternateContent>
    </p:spTree>
    <p:extLst>
      <p:ext uri="{BB962C8B-B14F-4D97-AF65-F5344CB8AC3E}">
        <p14:creationId xmlns:p14="http://schemas.microsoft.com/office/powerpoint/2010/main" val="73757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W SECTION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AGE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026C5034DEF31469D687DC74110F0C4" ma:contentTypeVersion="18" ma:contentTypeDescription="Skapa ett nytt dokument." ma:contentTypeScope="" ma:versionID="4e91a8784a5fd120e71adda1d88c87e9">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987c6ffa2e527cafda2d5b19ff5cc2cd"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824EFF-1B07-4611-954F-1712FD54AC03}">
  <ds:schemaRefs>
    <ds:schemaRef ds:uri="http://schemas.microsoft.com/office/2006/metadata/properties"/>
    <ds:schemaRef ds:uri="http://schemas.microsoft.com/office/infopath/2007/PartnerControls"/>
    <ds:schemaRef ds:uri="fab0e02d-7b70-4413-b572-d44f1292ffc6"/>
    <ds:schemaRef ds:uri="328b14d6-6e2c-4870-bd3d-20a4f0e49c9e"/>
  </ds:schemaRefs>
</ds:datastoreItem>
</file>

<file path=customXml/itemProps2.xml><?xml version="1.0" encoding="utf-8"?>
<ds:datastoreItem xmlns:ds="http://schemas.openxmlformats.org/officeDocument/2006/customXml" ds:itemID="{D5C8A27D-C79B-40FD-803F-A21D49AEF723}">
  <ds:schemaRefs>
    <ds:schemaRef ds:uri="http://schemas.microsoft.com/sharepoint/v3/contenttype/forms"/>
  </ds:schemaRefs>
</ds:datastoreItem>
</file>

<file path=customXml/itemProps3.xml><?xml version="1.0" encoding="utf-8"?>
<ds:datastoreItem xmlns:ds="http://schemas.openxmlformats.org/officeDocument/2006/customXml" ds:itemID="{2116BD18-1B83-4C77-A463-13060DA9A224}"/>
</file>

<file path=docProps/app.xml><?xml version="1.0" encoding="utf-8"?>
<Properties xmlns="http://schemas.openxmlformats.org/officeDocument/2006/extended-properties" xmlns:vt="http://schemas.openxmlformats.org/officeDocument/2006/docPropsVTypes">
  <TotalTime>10</TotalTime>
  <Words>170</Words>
  <Application>Microsoft Office PowerPoint</Application>
  <PresentationFormat>Bredbild</PresentationFormat>
  <Paragraphs>42</Paragraphs>
  <Slides>11</Slides>
  <Notes>0</Notes>
  <HiddenSlides>0</HiddenSlides>
  <MMClips>0</MMClips>
  <ScaleCrop>false</ScaleCrop>
  <HeadingPairs>
    <vt:vector size="6" baseType="variant">
      <vt:variant>
        <vt:lpstr>Använt teckensnitt</vt:lpstr>
      </vt:variant>
      <vt:variant>
        <vt:i4>4</vt:i4>
      </vt:variant>
      <vt:variant>
        <vt:lpstr>Tema</vt:lpstr>
      </vt:variant>
      <vt:variant>
        <vt:i4>4</vt:i4>
      </vt:variant>
      <vt:variant>
        <vt:lpstr>Bildrubriker</vt:lpstr>
      </vt:variant>
      <vt:variant>
        <vt:i4>11</vt:i4>
      </vt:variant>
    </vt:vector>
  </HeadingPairs>
  <TitlesOfParts>
    <vt:vector size="19" baseType="lpstr">
      <vt:lpstr>Arial</vt:lpstr>
      <vt:lpstr>Arial Black</vt:lpstr>
      <vt:lpstr>Calibri</vt:lpstr>
      <vt:lpstr>Roboto</vt:lpstr>
      <vt:lpstr>COVER</vt:lpstr>
      <vt:lpstr>CONTENT</vt:lpstr>
      <vt:lpstr>NEW SECTION PAGE</vt:lpstr>
      <vt:lpstr>PAGE WHITE</vt:lpstr>
      <vt:lpstr>Logiska Portar</vt:lpstr>
      <vt:lpstr>Logiska Portar i mekatroniska system</vt:lpstr>
      <vt:lpstr>Symboler från Fysiken</vt:lpstr>
      <vt:lpstr>Boolean logic</vt:lpstr>
      <vt:lpstr>Symbol för villkor</vt:lpstr>
      <vt:lpstr>PowerPoint-presentation</vt:lpstr>
      <vt:lpstr>Praktiskt Exempel: AND</vt:lpstr>
      <vt:lpstr>Praktiskt Exempel: OR</vt:lpstr>
      <vt:lpstr>Praktiskt Exempel: NOR</vt:lpstr>
      <vt:lpstr>Schema med symboler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here first tittle content, in blue dark color</dc:title>
  <dc:creator>Elena Gonzalez Larrañaga</dc:creator>
  <cp:lastModifiedBy>Arvid Carlsson</cp:lastModifiedBy>
  <cp:revision>41</cp:revision>
  <dcterms:created xsi:type="dcterms:W3CDTF">2022-08-31T20:39:04Z</dcterms:created>
  <dcterms:modified xsi:type="dcterms:W3CDTF">2025-11-18T13:17:00Z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y fmtid="{D5CDD505-2E9C-101B-9397-08002B2CF9AE}" pid="4" name="MSIP_Label_69d71fdc-c4d9-4097-88de-c82ff1aa3cf3_Enabled">
    <vt:lpwstr>true</vt:lpwstr>
  </property>
  <property fmtid="{D5CDD505-2E9C-101B-9397-08002B2CF9AE}" pid="5" name="MSIP_Label_69d71fdc-c4d9-4097-88de-c82ff1aa3cf3_SetDate">
    <vt:lpwstr>2025-11-18T12:48:11Z</vt:lpwstr>
  </property>
  <property fmtid="{D5CDD505-2E9C-101B-9397-08002B2CF9AE}" pid="6" name="MSIP_Label_69d71fdc-c4d9-4097-88de-c82ff1aa3cf3_Method">
    <vt:lpwstr>Privileged</vt:lpwstr>
  </property>
  <property fmtid="{D5CDD505-2E9C-101B-9397-08002B2CF9AE}" pid="7" name="MSIP_Label_69d71fdc-c4d9-4097-88de-c82ff1aa3cf3_Name">
    <vt:lpwstr>Offentlig data</vt:lpwstr>
  </property>
  <property fmtid="{D5CDD505-2E9C-101B-9397-08002B2CF9AE}" pid="8" name="MSIP_Label_69d71fdc-c4d9-4097-88de-c82ff1aa3cf3_SiteId">
    <vt:lpwstr>32a2cb4b-427a-45a7-80a0-f6eaf3f418b7</vt:lpwstr>
  </property>
  <property fmtid="{D5CDD505-2E9C-101B-9397-08002B2CF9AE}" pid="9" name="MSIP_Label_69d71fdc-c4d9-4097-88de-c82ff1aa3cf3_ActionId">
    <vt:lpwstr>61958267-4b07-4156-9c84-923198629796</vt:lpwstr>
  </property>
  <property fmtid="{D5CDD505-2E9C-101B-9397-08002B2CF9AE}" pid="10" name="MSIP_Label_69d71fdc-c4d9-4097-88de-c82ff1aa3cf3_ContentBits">
    <vt:lpwstr>0</vt:lpwstr>
  </property>
  <property fmtid="{D5CDD505-2E9C-101B-9397-08002B2CF9AE}" pid="11" name="MSIP_Label_69d71fdc-c4d9-4097-88de-c82ff1aa3cf3_Tag">
    <vt:lpwstr>10, 0, 1, 1</vt:lpwstr>
  </property>
</Properties>
</file>