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12192000"/>
  <p:notesSz cx="6858000" cy="9144000"/>
  <p:embeddedFontLst>
    <p:embeddedFont>
      <p:font typeface="Roboto"/>
      <p:regular r:id="rId14"/>
      <p:bold r:id="rId15"/>
      <p:italic r:id="rId16"/>
      <p:boldItalic r:id="rId17"/>
    </p:embeddedFont>
    <p:embeddedFont>
      <p:font typeface="Arial Black"/>
      <p:regular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9" roundtripDataSignature="AMtx7mgiefLbyHTJQMI9/ZlxoYWLkH43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font" Target="fonts/ArialBlack-regular.fntdata"/><Relationship Id="rId8" Type="http://schemas.openxmlformats.org/officeDocument/2006/relationships/slide" Target="slides/slide3.xml"/><Relationship Id="rId3" Type="http://schemas.openxmlformats.org/officeDocument/2006/relationships/slideMaster" Target="slideMasters/slideMaster1.xml"/><Relationship Id="rId21" Type="http://schemas.openxmlformats.org/officeDocument/2006/relationships/customXml" Target="../customXml/item2.xml"/><Relationship Id="rId12" Type="http://schemas.openxmlformats.org/officeDocument/2006/relationships/slide" Target="slides/slide7.xml"/><Relationship Id="rId17" Type="http://schemas.openxmlformats.org/officeDocument/2006/relationships/font" Target="fonts/Roboto-boldItalic.fntdata"/><Relationship Id="rId7" Type="http://schemas.openxmlformats.org/officeDocument/2006/relationships/slide" Target="slides/slide2.xml"/><Relationship Id="rId2" Type="http://schemas.openxmlformats.org/officeDocument/2006/relationships/presProps" Target="presProps.xml"/><Relationship Id="rId16" Type="http://schemas.openxmlformats.org/officeDocument/2006/relationships/font" Target="fonts/Roboto-italic.fntdata"/><Relationship Id="rId20" Type="http://schemas.openxmlformats.org/officeDocument/2006/relationships/customXml" Target="../customXml/item1.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15" Type="http://schemas.openxmlformats.org/officeDocument/2006/relationships/font" Target="fonts/Roboto-bold.fntdata"/><Relationship Id="rId5" Type="http://schemas.openxmlformats.org/officeDocument/2006/relationships/notesMaster" Target="notesMasters/notesMaster1.xml"/><Relationship Id="rId10" Type="http://schemas.openxmlformats.org/officeDocument/2006/relationships/slide" Target="slides/slide5.xml"/><Relationship Id="rId19" Type="http://customschemas.google.com/relationships/presentationmetadata" Target="metadata"/><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font" Target="fonts/Roboto-regular.fntdata"/><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youtube.com/watch?v=hfz_AraTk_k" TargetMode="External"/><Relationship Id="rId3" Type="http://schemas.openxmlformats.org/officeDocument/2006/relationships/hyperlink" Target="https://www.youtube.com/watch?v=_jOZQTi2fi4&amp;t=77s"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 name="Google Shape;3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g37584177d02_0_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 name="Google Shape;41;g37584177d02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 name="Google Shape;42;g37584177d02_0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37584177d02_0_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 name="Google Shape;50;g37584177d02_0_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7584177d02_0_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7" name="Google Shape;57;g37584177d02_0_1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7584177d02_0_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Lagungarri: </a:t>
            </a:r>
            <a:r>
              <a:rPr lang="en-GB" u="sng">
                <a:solidFill>
                  <a:schemeClr val="hlink"/>
                </a:solidFill>
                <a:hlinkClick r:id="rId2"/>
              </a:rPr>
              <a:t>https://www.youtube.com/watch?v=hfz_AraTk_k</a:t>
            </a:r>
            <a:endParaRPr/>
          </a:p>
          <a:p>
            <a:pPr indent="0" lvl="0" marL="0" rtl="0" algn="l">
              <a:lnSpc>
                <a:spcPct val="100000"/>
              </a:lnSpc>
              <a:spcBef>
                <a:spcPts val="0"/>
              </a:spcBef>
              <a:spcAft>
                <a:spcPts val="0"/>
              </a:spcAft>
              <a:buSzPts val="1400"/>
              <a:buNone/>
            </a:pPr>
            <a:r>
              <a:rPr lang="en-GB" u="sng">
                <a:solidFill>
                  <a:schemeClr val="hlink"/>
                </a:solidFill>
                <a:hlinkClick r:id="rId3"/>
              </a:rPr>
              <a:t>https://www.youtube.com/watch?v=_jOZQTi2fi4&amp;t=77s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68" name="Google Shape;68;g37584177d02_0_2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7584177d02_0_35: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 name="Google Shape;80;g37584177d02_0_3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 name="Google Shape;81;g37584177d02_0_3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7584177d02_0_4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g37584177d02_0_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g37584177d02_0_4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3" name="Shape 23"/>
        <p:cNvGrpSpPr/>
        <p:nvPr/>
      </p:nvGrpSpPr>
      <p:grpSpPr>
        <a:xfrm>
          <a:off x="0" y="0"/>
          <a:ext cx="0" cy="0"/>
          <a:chOff x="0" y="0"/>
          <a:chExt cx="0" cy="0"/>
        </a:xfrm>
      </p:grpSpPr>
      <p:sp>
        <p:nvSpPr>
          <p:cNvPr id="24" name="Google Shape;24;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26" name="Shape 26"/>
        <p:cNvGrpSpPr/>
        <p:nvPr/>
      </p:nvGrpSpPr>
      <p:grpSpPr>
        <a:xfrm>
          <a:off x="0" y="0"/>
          <a:ext cx="0" cy="0"/>
          <a:chOff x="0" y="0"/>
          <a:chExt cx="0" cy="0"/>
        </a:xfrm>
      </p:grpSpPr>
      <p:sp>
        <p:nvSpPr>
          <p:cNvPr id="27" name="Google Shape;27;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0" name="Google Shape;30;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1" name="Shape 3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g37584177d02_0_137"/>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buNone/>
              <a:defRPr sz="1900"/>
            </a:lvl1pPr>
            <a:lvl2pPr lvl="1">
              <a:buNone/>
              <a:defRPr sz="1900"/>
            </a:lvl2pPr>
            <a:lvl3pPr lvl="2">
              <a:buNone/>
              <a:defRPr sz="1900"/>
            </a:lvl3pPr>
            <a:lvl4pPr lvl="3">
              <a:buNone/>
              <a:defRPr sz="1900"/>
            </a:lvl4pPr>
            <a:lvl5pPr lvl="4">
              <a:buNone/>
              <a:defRPr sz="1900"/>
            </a:lvl5pPr>
            <a:lvl6pPr lvl="5">
              <a:buNone/>
              <a:defRPr sz="1900"/>
            </a:lvl6pPr>
            <a:lvl7pPr lvl="6">
              <a:buNone/>
              <a:defRPr sz="1900"/>
            </a:lvl7pPr>
            <a:lvl8pPr lvl="7">
              <a:buNone/>
              <a:defRPr sz="1900"/>
            </a:lvl8pPr>
            <a:lvl9pPr lvl="8">
              <a:buNone/>
              <a:defRPr sz="1900"/>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7.jpg"/><Relationship Id="rId2" Type="http://schemas.openxmlformats.org/officeDocument/2006/relationships/image" Target="../media/image10.png"/><Relationship Id="rId3" Type="http://schemas.openxmlformats.org/officeDocument/2006/relationships/image" Target="../media/image3.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0.png"/><Relationship Id="rId3" Type="http://schemas.openxmlformats.org/officeDocument/2006/relationships/image" Target="../media/image18.png"/><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hyperlink" Target="https://thingsboard.io/docs/pe/mobile/getting-started/" TargetMode="External"/><Relationship Id="rId4" Type="http://schemas.openxmlformats.org/officeDocument/2006/relationships/image" Target="../media/image9.jpg"/><Relationship Id="rId5" Type="http://schemas.openxmlformats.org/officeDocument/2006/relationships/image" Target="../media/image16.jpg"/><Relationship Id="rId6" Type="http://schemas.openxmlformats.org/officeDocument/2006/relationships/hyperlink" Target="http://drive.google.com/file/d/16SUyOofQUIIPTgxyp1H1rr_vJ05-zdk5/view" TargetMode="External"/><Relationship Id="rId7"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17.jpg"/><Relationship Id="rId4" Type="http://schemas.openxmlformats.org/officeDocument/2006/relationships/image" Target="../media/image8.jpg"/><Relationship Id="rId9" Type="http://schemas.openxmlformats.org/officeDocument/2006/relationships/hyperlink" Target="https://github.com/thingsboard/flutter_thingsboard_pe_app.git" TargetMode="External"/><Relationship Id="rId5" Type="http://schemas.openxmlformats.org/officeDocument/2006/relationships/hyperlink" Target="https://flutter.dev/" TargetMode="External"/><Relationship Id="rId6" Type="http://schemas.openxmlformats.org/officeDocument/2006/relationships/hyperlink" Target="https://dart.dev/" TargetMode="External"/><Relationship Id="rId7" Type="http://schemas.openxmlformats.org/officeDocument/2006/relationships/hyperlink" Target="https://docs.flutter.dev/get-started/editor" TargetMode="External"/><Relationship Id="rId8" Type="http://schemas.openxmlformats.org/officeDocument/2006/relationships/hyperlink" Target="https://docs.flutter.dev/get-started/instal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hyperlink" Target="https://thingsboard.tknika.eus" TargetMode="Externa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hyperlink" Target="https://drive.google.com/file/d/1VUS0HvW_A0B9wA4JZN_C7ZzJPz1ZW3T9/view?usp=sharing" TargetMode="External"/><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12.png"/><Relationship Id="rId5" Type="http://schemas.openxmlformats.org/officeDocument/2006/relationships/image" Target="../media/image5.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1"/>
          <p:cNvSpPr txBox="1"/>
          <p:nvPr>
            <p:ph type="ctrTitle"/>
          </p:nvPr>
        </p:nvSpPr>
        <p:spPr>
          <a:xfrm>
            <a:off x="1014713" y="2964404"/>
            <a:ext cx="4712909" cy="57064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222D59"/>
              </a:buClr>
              <a:buSzPts val="3600"/>
              <a:buFont typeface="Arial Black"/>
              <a:buNone/>
            </a:pPr>
            <a:r>
              <a:rPr lang="en-GB" sz="3600">
                <a:solidFill>
                  <a:srgbClr val="222D59"/>
                </a:solidFill>
                <a:latin typeface="Arial Black"/>
                <a:ea typeface="Arial Black"/>
                <a:cs typeface="Arial Black"/>
                <a:sym typeface="Arial Black"/>
              </a:rPr>
              <a:t>THINGSBOARD APP</a:t>
            </a:r>
            <a:endParaRPr sz="3600">
              <a:solidFill>
                <a:srgbClr val="222D59"/>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pic>
        <p:nvPicPr>
          <p:cNvPr id="44" name="Google Shape;44;g37584177d02_0_0"/>
          <p:cNvPicPr preferRelativeResize="0"/>
          <p:nvPr/>
        </p:nvPicPr>
        <p:blipFill rotWithShape="1">
          <a:blip r:embed="rId3">
            <a:alphaModFix amt="20000"/>
          </a:blip>
          <a:srcRect b="6829" l="0" r="0" t="0"/>
          <a:stretch/>
        </p:blipFill>
        <p:spPr>
          <a:xfrm>
            <a:off x="0" y="873800"/>
            <a:ext cx="12192000" cy="5713599"/>
          </a:xfrm>
          <a:prstGeom prst="rect">
            <a:avLst/>
          </a:prstGeom>
          <a:noFill/>
          <a:ln>
            <a:noFill/>
          </a:ln>
        </p:spPr>
      </p:pic>
      <p:sp>
        <p:nvSpPr>
          <p:cNvPr id="45" name="Google Shape;45;g37584177d02_0_0"/>
          <p:cNvSpPr txBox="1"/>
          <p:nvPr/>
        </p:nvSpPr>
        <p:spPr>
          <a:xfrm>
            <a:off x="874741" y="4973106"/>
            <a:ext cx="10442400" cy="400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Arial"/>
                <a:ea typeface="Arial"/>
                <a:cs typeface="Arial"/>
                <a:sym typeface="Arial"/>
              </a:rPr>
              <a:t>AITOR AZPIROZ</a:t>
            </a:r>
            <a:endParaRPr b="0" i="0" sz="1500" u="none" cap="none" strike="noStrike">
              <a:solidFill>
                <a:srgbClr val="000000"/>
              </a:solidFill>
              <a:latin typeface="Arial"/>
              <a:ea typeface="Arial"/>
              <a:cs typeface="Arial"/>
              <a:sym typeface="Arial"/>
            </a:endParaRPr>
          </a:p>
        </p:txBody>
      </p:sp>
      <p:sp>
        <p:nvSpPr>
          <p:cNvPr id="46" name="Google Shape;46;g37584177d02_0_0"/>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47" name="Google Shape;47;g37584177d02_0_0"/>
          <p:cNvSpPr txBox="1"/>
          <p:nvPr/>
        </p:nvSpPr>
        <p:spPr>
          <a:xfrm>
            <a:off x="781053" y="2132856"/>
            <a:ext cx="10442400" cy="1631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5100"/>
              <a:buFont typeface="Arial"/>
              <a:buNone/>
            </a:pPr>
            <a:r>
              <a:t/>
            </a:r>
            <a:endParaRPr b="1" i="0" sz="51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100"/>
              <a:buFont typeface="Arial"/>
              <a:buNone/>
            </a:pPr>
            <a:r>
              <a:rPr b="1" i="0" lang="en-GB" sz="5100" u="none" cap="none" strike="noStrike">
                <a:solidFill>
                  <a:srgbClr val="000000"/>
                </a:solidFill>
                <a:latin typeface="Arial"/>
                <a:ea typeface="Arial"/>
                <a:cs typeface="Arial"/>
                <a:sym typeface="Arial"/>
              </a:rPr>
              <a:t>Thingsboard APP </a:t>
            </a:r>
            <a:endParaRPr b="1" i="0" sz="51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37584177d02_0_8"/>
          <p:cNvSpPr txBox="1"/>
          <p:nvPr>
            <p:ph idx="4294967295" type="title"/>
          </p:nvPr>
        </p:nvSpPr>
        <p:spPr>
          <a:xfrm>
            <a:off x="359031" y="843558"/>
            <a:ext cx="8373300" cy="648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100"/>
              <a:buFont typeface="Arial"/>
              <a:buNone/>
            </a:pPr>
            <a:r>
              <a:rPr lang="en-GB"/>
              <a:t>Edukiak</a:t>
            </a:r>
            <a:endParaRPr/>
          </a:p>
        </p:txBody>
      </p:sp>
      <p:sp>
        <p:nvSpPr>
          <p:cNvPr id="53" name="Google Shape;53;g37584177d02_0_8"/>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54" name="Google Shape;54;g37584177d02_0_8"/>
          <p:cNvSpPr txBox="1"/>
          <p:nvPr>
            <p:ph idx="1" type="body"/>
          </p:nvPr>
        </p:nvSpPr>
        <p:spPr>
          <a:xfrm>
            <a:off x="3418274" y="2799450"/>
            <a:ext cx="5283300" cy="1259100"/>
          </a:xfrm>
          <a:prstGeom prst="rect">
            <a:avLst/>
          </a:prstGeom>
          <a:noFill/>
          <a:ln>
            <a:noFill/>
          </a:ln>
        </p:spPr>
        <p:txBody>
          <a:bodyPr anchorCtr="0" anchor="t" bIns="45700" lIns="91425" spcFirstLastPara="1" rIns="91425" wrap="square" tIns="45700">
            <a:noAutofit/>
          </a:bodyPr>
          <a:lstStyle/>
          <a:p>
            <a:pPr indent="-361950" lvl="0" marL="457200" rtl="0" algn="just">
              <a:lnSpc>
                <a:spcPct val="100000"/>
              </a:lnSpc>
              <a:spcBef>
                <a:spcPts val="0"/>
              </a:spcBef>
              <a:spcAft>
                <a:spcPts val="0"/>
              </a:spcAft>
              <a:buSzPts val="2300"/>
              <a:buAutoNum type="arabicPeriod"/>
            </a:pPr>
            <a:r>
              <a:rPr lang="en-GB" sz="2300"/>
              <a:t>Sarrera</a:t>
            </a:r>
            <a:endParaRPr sz="2300"/>
          </a:p>
          <a:p>
            <a:pPr indent="-361950" lvl="0" marL="457200" rtl="0" algn="just">
              <a:lnSpc>
                <a:spcPct val="100000"/>
              </a:lnSpc>
              <a:spcBef>
                <a:spcPts val="0"/>
              </a:spcBef>
              <a:spcAft>
                <a:spcPts val="0"/>
              </a:spcAft>
              <a:buSzPts val="2300"/>
              <a:buAutoNum type="arabicPeriod"/>
            </a:pPr>
            <a:r>
              <a:rPr lang="en-GB" sz="2300"/>
              <a:t>Nola sortu gure Thingsboard APP</a:t>
            </a:r>
            <a:endParaRPr sz="2300"/>
          </a:p>
          <a:p>
            <a:pPr indent="-361950" lvl="0" marL="457200" rtl="0" algn="just">
              <a:lnSpc>
                <a:spcPct val="100000"/>
              </a:lnSpc>
              <a:spcBef>
                <a:spcPts val="0"/>
              </a:spcBef>
              <a:spcAft>
                <a:spcPts val="0"/>
              </a:spcAft>
              <a:buSzPts val="2300"/>
              <a:buAutoNum type="arabicPeriod"/>
            </a:pPr>
            <a:r>
              <a:rPr lang="en-GB" sz="2300"/>
              <a:t>Erabilgarri</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g37584177d02_0_1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 APP</a:t>
            </a:r>
            <a:endParaRPr sz="3600"/>
          </a:p>
        </p:txBody>
      </p:sp>
      <p:sp>
        <p:nvSpPr>
          <p:cNvPr id="60" name="Google Shape;60;g37584177d02_0_14"/>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61" name="Google Shape;61;g37584177d02_0_1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Sarrera</a:t>
            </a:r>
            <a:endParaRPr sz="1900"/>
          </a:p>
        </p:txBody>
      </p:sp>
      <p:sp>
        <p:nvSpPr>
          <p:cNvPr id="62" name="Google Shape;62;g37584177d02_0_14"/>
          <p:cNvSpPr txBox="1"/>
          <p:nvPr>
            <p:ph idx="2" type="body"/>
          </p:nvPr>
        </p:nvSpPr>
        <p:spPr>
          <a:xfrm>
            <a:off x="805409" y="2097180"/>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Thingsboard-era mugikor edota tablet batetik sartzeko aukera izango genuke.</a:t>
            </a:r>
            <a:endParaRPr sz="2400"/>
          </a:p>
          <a:p>
            <a:pPr indent="0" lvl="0" marL="0" rtl="0" algn="l">
              <a:lnSpc>
                <a:spcPct val="115000"/>
              </a:lnSpc>
              <a:spcBef>
                <a:spcPts val="0"/>
              </a:spcBef>
              <a:spcAft>
                <a:spcPts val="0"/>
              </a:spcAft>
              <a:buSzPts val="1600"/>
              <a:buNone/>
            </a:pPr>
            <a:r>
              <a:rPr lang="en-GB" sz="2400"/>
              <a:t>Thingsboard-ek hortarako proposatzen dituen </a:t>
            </a:r>
            <a:r>
              <a:rPr lang="en-GB" sz="2400" u="sng">
                <a:solidFill>
                  <a:schemeClr val="hlink"/>
                </a:solidFill>
                <a:hlinkClick r:id="rId3"/>
              </a:rPr>
              <a:t>pausuak</a:t>
            </a:r>
            <a:r>
              <a:rPr lang="en-GB" sz="2400"/>
              <a:t> honakok.</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63" name="Google Shape;63;g37584177d02_0_14"/>
          <p:cNvPicPr preferRelativeResize="0"/>
          <p:nvPr/>
        </p:nvPicPr>
        <p:blipFill rotWithShape="1">
          <a:blip r:embed="rId4">
            <a:alphaModFix/>
          </a:blip>
          <a:srcRect b="0" l="0" r="0" t="0"/>
          <a:stretch/>
        </p:blipFill>
        <p:spPr>
          <a:xfrm>
            <a:off x="2521851" y="3429000"/>
            <a:ext cx="1314598" cy="2847197"/>
          </a:xfrm>
          <a:prstGeom prst="rect">
            <a:avLst/>
          </a:prstGeom>
          <a:noFill/>
          <a:ln>
            <a:noFill/>
          </a:ln>
        </p:spPr>
      </p:pic>
      <p:pic>
        <p:nvPicPr>
          <p:cNvPr id="64" name="Google Shape;64;g37584177d02_0_14"/>
          <p:cNvPicPr preferRelativeResize="0"/>
          <p:nvPr/>
        </p:nvPicPr>
        <p:blipFill rotWithShape="1">
          <a:blip r:embed="rId5">
            <a:alphaModFix/>
          </a:blip>
          <a:srcRect b="0" l="0" r="0" t="0"/>
          <a:stretch/>
        </p:blipFill>
        <p:spPr>
          <a:xfrm>
            <a:off x="5031060" y="3429000"/>
            <a:ext cx="1314598" cy="2847197"/>
          </a:xfrm>
          <a:prstGeom prst="rect">
            <a:avLst/>
          </a:prstGeom>
          <a:noFill/>
          <a:ln>
            <a:noFill/>
          </a:ln>
        </p:spPr>
      </p:pic>
      <p:pic>
        <p:nvPicPr>
          <p:cNvPr id="65" name="Google Shape;65;g37584177d02_0_14" title="video5884093238331051631.mp4">
            <a:hlinkClick r:id="rId6"/>
          </p:cNvPr>
          <p:cNvPicPr preferRelativeResize="0"/>
          <p:nvPr/>
        </p:nvPicPr>
        <p:blipFill rotWithShape="1">
          <a:blip r:embed="rId7">
            <a:alphaModFix/>
          </a:blip>
          <a:srcRect b="0" l="0" r="0" t="0"/>
          <a:stretch/>
        </p:blipFill>
        <p:spPr>
          <a:xfrm>
            <a:off x="7896786" y="3429089"/>
            <a:ext cx="1314773" cy="284702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pic>
        <p:nvPicPr>
          <p:cNvPr id="70" name="Google Shape;70;g37584177d02_0_24"/>
          <p:cNvPicPr preferRelativeResize="0"/>
          <p:nvPr/>
        </p:nvPicPr>
        <p:blipFill rotWithShape="1">
          <a:blip r:embed="rId3">
            <a:alphaModFix/>
          </a:blip>
          <a:srcRect b="0" l="0" r="0" t="0"/>
          <a:stretch/>
        </p:blipFill>
        <p:spPr>
          <a:xfrm>
            <a:off x="10593268" y="3499575"/>
            <a:ext cx="1481590" cy="2763075"/>
          </a:xfrm>
          <a:prstGeom prst="rect">
            <a:avLst/>
          </a:prstGeom>
          <a:noFill/>
          <a:ln>
            <a:noFill/>
          </a:ln>
        </p:spPr>
      </p:pic>
      <p:pic>
        <p:nvPicPr>
          <p:cNvPr id="71" name="Google Shape;71;g37584177d02_0_24"/>
          <p:cNvPicPr preferRelativeResize="0"/>
          <p:nvPr/>
        </p:nvPicPr>
        <p:blipFill rotWithShape="1">
          <a:blip r:embed="rId4">
            <a:alphaModFix/>
          </a:blip>
          <a:srcRect b="0" l="0" r="0" t="0"/>
          <a:stretch/>
        </p:blipFill>
        <p:spPr>
          <a:xfrm>
            <a:off x="8976776" y="3474224"/>
            <a:ext cx="1299149" cy="2813776"/>
          </a:xfrm>
          <a:prstGeom prst="rect">
            <a:avLst/>
          </a:prstGeom>
          <a:noFill/>
          <a:ln>
            <a:noFill/>
          </a:ln>
        </p:spPr>
      </p:pic>
      <p:sp>
        <p:nvSpPr>
          <p:cNvPr id="72" name="Google Shape;72;g37584177d02_0_2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 APP</a:t>
            </a:r>
            <a:endParaRPr sz="3600"/>
          </a:p>
        </p:txBody>
      </p:sp>
      <p:sp>
        <p:nvSpPr>
          <p:cNvPr id="73" name="Google Shape;73;g37584177d02_0_24"/>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74" name="Google Shape;74;g37584177d02_0_2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Nola sortu gure Thingsboard APP</a:t>
            </a:r>
            <a:endParaRPr sz="1900"/>
          </a:p>
        </p:txBody>
      </p:sp>
      <p:sp>
        <p:nvSpPr>
          <p:cNvPr id="75" name="Google Shape;75;g37584177d02_0_24"/>
          <p:cNvSpPr txBox="1"/>
          <p:nvPr>
            <p:ph idx="2" type="body"/>
          </p:nvPr>
        </p:nvSpPr>
        <p:spPr>
          <a:xfrm>
            <a:off x="126567" y="1918201"/>
            <a:ext cx="10972800" cy="4370100"/>
          </a:xfrm>
          <a:prstGeom prst="rect">
            <a:avLst/>
          </a:prstGeom>
          <a:noFill/>
          <a:ln>
            <a:noFill/>
          </a:ln>
        </p:spPr>
        <p:txBody>
          <a:bodyPr anchorCtr="0" anchor="t" bIns="45700" lIns="91425" spcFirstLastPara="1" rIns="91425" wrap="square" tIns="45700">
            <a:noAutofit/>
          </a:bodyPr>
          <a:lstStyle/>
          <a:p>
            <a:pPr indent="-368300" lvl="0" marL="457200" rtl="0" algn="l">
              <a:lnSpc>
                <a:spcPct val="115000"/>
              </a:lnSpc>
              <a:spcBef>
                <a:spcPts val="0"/>
              </a:spcBef>
              <a:spcAft>
                <a:spcPts val="0"/>
              </a:spcAft>
              <a:buSzPts val="2400"/>
              <a:buAutoNum type="arabicPeriod"/>
            </a:pPr>
            <a:r>
              <a:rPr lang="en-GB" sz="2400"/>
              <a:t>Mugikorreko APP hau garatzeko: </a:t>
            </a:r>
            <a:r>
              <a:rPr lang="en-GB" sz="2400" u="sng">
                <a:solidFill>
                  <a:schemeClr val="hlink"/>
                </a:solidFill>
                <a:hlinkClick r:id="rId5"/>
              </a:rPr>
              <a:t>Flutter</a:t>
            </a:r>
            <a:r>
              <a:rPr lang="en-GB" sz="2400"/>
              <a:t> framework, </a:t>
            </a:r>
            <a:r>
              <a:rPr lang="en-GB" sz="2400" u="sng">
                <a:solidFill>
                  <a:schemeClr val="hlink"/>
                </a:solidFill>
                <a:hlinkClick r:id="rId6"/>
              </a:rPr>
              <a:t>Dart</a:t>
            </a:r>
            <a:r>
              <a:rPr lang="en-GB" sz="2400"/>
              <a:t> programazio lengoaia</a:t>
            </a:r>
            <a:endParaRPr sz="2400"/>
          </a:p>
          <a:p>
            <a:pPr indent="-368300" lvl="0" marL="457200" rtl="0" algn="l">
              <a:lnSpc>
                <a:spcPct val="115000"/>
              </a:lnSpc>
              <a:spcBef>
                <a:spcPts val="0"/>
              </a:spcBef>
              <a:spcAft>
                <a:spcPts val="0"/>
              </a:spcAft>
              <a:buSzPts val="2400"/>
              <a:buAutoNum type="arabicPeriod"/>
            </a:pPr>
            <a:r>
              <a:rPr lang="en-GB" sz="2400"/>
              <a:t>Jeitsi eta instalatu </a:t>
            </a:r>
            <a:r>
              <a:rPr lang="en-GB" sz="2400" u="sng">
                <a:solidFill>
                  <a:schemeClr val="hlink"/>
                </a:solidFill>
                <a:hlinkClick r:id="rId7"/>
              </a:rPr>
              <a:t>Android Studio</a:t>
            </a:r>
            <a:endParaRPr sz="2400"/>
          </a:p>
          <a:p>
            <a:pPr indent="-368300" lvl="0" marL="457200" rtl="0" algn="l">
              <a:lnSpc>
                <a:spcPct val="115000"/>
              </a:lnSpc>
              <a:spcBef>
                <a:spcPts val="0"/>
              </a:spcBef>
              <a:spcAft>
                <a:spcPts val="0"/>
              </a:spcAft>
              <a:buSzPts val="2400"/>
              <a:buAutoNum type="arabicPeriod"/>
            </a:pPr>
            <a:r>
              <a:rPr lang="en-GB" sz="2400"/>
              <a:t>Instalatu Flutter eta bertako puntuak bete  (</a:t>
            </a:r>
            <a:r>
              <a:rPr lang="en-GB" sz="2400" u="sng">
                <a:solidFill>
                  <a:schemeClr val="hlink"/>
                </a:solidFill>
                <a:hlinkClick r:id="rId8"/>
              </a:rPr>
              <a:t>link-a</a:t>
            </a:r>
            <a:r>
              <a:rPr lang="en-GB" sz="2400"/>
              <a:t>)</a:t>
            </a:r>
            <a:endParaRPr sz="2400"/>
          </a:p>
          <a:p>
            <a:pPr indent="-368300" lvl="1" marL="1371600" rtl="0" algn="l">
              <a:lnSpc>
                <a:spcPct val="115000"/>
              </a:lnSpc>
              <a:spcBef>
                <a:spcPts val="0"/>
              </a:spcBef>
              <a:spcAft>
                <a:spcPts val="0"/>
              </a:spcAft>
              <a:buSzPts val="2400"/>
              <a:buAutoNum type="alphaLcPeriod"/>
            </a:pPr>
            <a:r>
              <a:rPr lang="en-GB" sz="2400"/>
              <a:t>Aztertu </a:t>
            </a:r>
            <a:r>
              <a:rPr i="1" lang="en-GB" sz="2400"/>
              <a:t>flutter doctor</a:t>
            </a:r>
            <a:r>
              <a:rPr lang="en-GB" sz="2400"/>
              <a:t> komandoarekin bere egoera.</a:t>
            </a:r>
            <a:endParaRPr sz="2400"/>
          </a:p>
          <a:p>
            <a:pPr indent="-368300" lvl="1" marL="1371600" rtl="0" algn="l">
              <a:lnSpc>
                <a:spcPct val="115000"/>
              </a:lnSpc>
              <a:spcBef>
                <a:spcPts val="0"/>
              </a:spcBef>
              <a:spcAft>
                <a:spcPts val="0"/>
              </a:spcAft>
              <a:buSzPts val="2400"/>
              <a:buAutoNum type="alphaLcPeriod"/>
            </a:pPr>
            <a:r>
              <a:rPr lang="en-GB" sz="1900"/>
              <a:t>Path-a zehaztu, mugikorra garatzaile eta debug moduan ipini.</a:t>
            </a:r>
            <a:endParaRPr sz="1900"/>
          </a:p>
          <a:p>
            <a:pPr indent="-368300" lvl="0" marL="457200" rtl="0" algn="l">
              <a:lnSpc>
                <a:spcPct val="115000"/>
              </a:lnSpc>
              <a:spcBef>
                <a:spcPts val="0"/>
              </a:spcBef>
              <a:spcAft>
                <a:spcPts val="0"/>
              </a:spcAft>
              <a:buSzPts val="2400"/>
              <a:buAutoNum type="arabicPeriod"/>
            </a:pPr>
            <a:r>
              <a:rPr lang="en-GB" sz="2400"/>
              <a:t>Gehitu Android Studion Flutter plugin-a.</a:t>
            </a:r>
            <a:endParaRPr sz="2400"/>
          </a:p>
          <a:p>
            <a:pPr indent="-368300" lvl="0" marL="457200" rtl="0" algn="l">
              <a:lnSpc>
                <a:spcPct val="115000"/>
              </a:lnSpc>
              <a:spcBef>
                <a:spcPts val="0"/>
              </a:spcBef>
              <a:spcAft>
                <a:spcPts val="0"/>
              </a:spcAft>
              <a:buSzPts val="2400"/>
              <a:buAutoNum type="arabicPeriod"/>
            </a:pPr>
            <a:r>
              <a:rPr lang="en-GB" sz="2400"/>
              <a:t>Jeitsi mugikorreko aplikazioa terminalean honakoa ipinita: </a:t>
            </a:r>
            <a:endParaRPr sz="2400"/>
          </a:p>
          <a:p>
            <a:pPr indent="0" lvl="0" marL="1371600" rtl="0" algn="l">
              <a:lnSpc>
                <a:spcPct val="115000"/>
              </a:lnSpc>
              <a:spcBef>
                <a:spcPts val="0"/>
              </a:spcBef>
              <a:spcAft>
                <a:spcPts val="0"/>
              </a:spcAft>
              <a:buSzPts val="1600"/>
              <a:buNone/>
            </a:pPr>
            <a:r>
              <a:rPr b="1" lang="en-GB" sz="1200"/>
              <a:t>git clone </a:t>
            </a:r>
            <a:r>
              <a:rPr b="1" lang="en-GB" sz="1200" u="sng">
                <a:solidFill>
                  <a:schemeClr val="hlink"/>
                </a:solidFill>
                <a:hlinkClick r:id="rId9"/>
              </a:rPr>
              <a:t>https://github.com/thingsboard/flutter_thingsboard_pe_app.git</a:t>
            </a:r>
            <a:endParaRPr sz="2400"/>
          </a:p>
          <a:p>
            <a:pPr indent="0" lvl="0" marL="914400" rtl="0" algn="l">
              <a:lnSpc>
                <a:spcPct val="115000"/>
              </a:lnSpc>
              <a:spcBef>
                <a:spcPts val="0"/>
              </a:spcBef>
              <a:spcAft>
                <a:spcPts val="0"/>
              </a:spcAft>
              <a:buSzPts val="1600"/>
              <a:buNone/>
            </a:pPr>
            <a:r>
              <a:t/>
            </a:r>
            <a:endParaRPr sz="2400"/>
          </a:p>
        </p:txBody>
      </p:sp>
      <p:sp>
        <p:nvSpPr>
          <p:cNvPr id="76" name="Google Shape;76;g37584177d02_0_24"/>
          <p:cNvSpPr/>
          <p:nvPr/>
        </p:nvSpPr>
        <p:spPr>
          <a:xfrm>
            <a:off x="8907094" y="4678450"/>
            <a:ext cx="1438800" cy="2796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
        <p:nvSpPr>
          <p:cNvPr id="77" name="Google Shape;77;g37584177d02_0_24"/>
          <p:cNvSpPr/>
          <p:nvPr/>
        </p:nvSpPr>
        <p:spPr>
          <a:xfrm>
            <a:off x="10614718" y="4417875"/>
            <a:ext cx="1438800" cy="279600"/>
          </a:xfrm>
          <a:prstGeom prst="rect">
            <a:avLst/>
          </a:prstGeom>
          <a:noFill/>
          <a:ln cap="flat" cmpd="sng" w="190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g37584177d02_0_35"/>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 APP</a:t>
            </a:r>
            <a:endParaRPr/>
          </a:p>
        </p:txBody>
      </p:sp>
      <p:sp>
        <p:nvSpPr>
          <p:cNvPr id="84" name="Google Shape;84;g37584177d02_0_35"/>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85" name="Google Shape;85;g37584177d02_0_35"/>
          <p:cNvSpPr txBox="1"/>
          <p:nvPr>
            <p:ph idx="1" type="body"/>
          </p:nvPr>
        </p:nvSpPr>
        <p:spPr>
          <a:xfrm>
            <a:off x="609605" y="2027700"/>
            <a:ext cx="10533300" cy="4137600"/>
          </a:xfrm>
          <a:prstGeom prst="rect">
            <a:avLst/>
          </a:prstGeom>
          <a:noFill/>
          <a:ln>
            <a:noFill/>
          </a:ln>
        </p:spPr>
        <p:txBody>
          <a:bodyPr anchorCtr="0" anchor="t" bIns="45700" lIns="91425" spcFirstLastPara="1" rIns="91425" wrap="square" tIns="45700">
            <a:noAutofit/>
          </a:bodyPr>
          <a:lstStyle/>
          <a:p>
            <a:pPr indent="-368300" lvl="0" marL="457200" rtl="0" algn="l">
              <a:lnSpc>
                <a:spcPct val="115000"/>
              </a:lnSpc>
              <a:spcBef>
                <a:spcPts val="0"/>
              </a:spcBef>
              <a:spcAft>
                <a:spcPts val="0"/>
              </a:spcAft>
              <a:buClr>
                <a:schemeClr val="dk1"/>
              </a:buClr>
              <a:buSzPts val="2400"/>
              <a:buAutoNum type="arabicPeriod" startAt="6"/>
            </a:pPr>
            <a:r>
              <a:rPr lang="en-GB" sz="2400"/>
              <a:t>Ireki jeitsitako proiektua Android Studiokin.</a:t>
            </a:r>
            <a:endParaRPr sz="2400"/>
          </a:p>
          <a:p>
            <a:pPr indent="-368300" lvl="0" marL="457200" rtl="0" algn="l">
              <a:lnSpc>
                <a:spcPct val="115000"/>
              </a:lnSpc>
              <a:spcBef>
                <a:spcPts val="0"/>
              </a:spcBef>
              <a:spcAft>
                <a:spcPts val="0"/>
              </a:spcAft>
              <a:buClr>
                <a:srgbClr val="000000"/>
              </a:buClr>
              <a:buSzPts val="2400"/>
              <a:buAutoNum type="arabicPeriod" startAt="6"/>
            </a:pPr>
            <a:r>
              <a:rPr lang="en-GB" sz="2400"/>
              <a:t>Aldatu honako fitxategia, zehaztuz zein izango den ireki beharreko Thingsboard zerbitzaria. Gure kasuan: </a:t>
            </a:r>
            <a:r>
              <a:rPr lang="en-GB" sz="2400" u="sng">
                <a:solidFill>
                  <a:schemeClr val="hlink"/>
                </a:solidFill>
                <a:hlinkClick r:id="rId3"/>
              </a:rPr>
              <a:t>https://thingsboard.tknika.eus</a:t>
            </a:r>
            <a:r>
              <a:rPr lang="en-GB" sz="2400"/>
              <a:t> ipini beharko dugu:</a:t>
            </a:r>
            <a:endParaRPr sz="2400"/>
          </a:p>
          <a:p>
            <a:pPr indent="0" lvl="0" marL="914400" rtl="0" algn="l">
              <a:lnSpc>
                <a:spcPct val="115000"/>
              </a:lnSpc>
              <a:spcBef>
                <a:spcPts val="0"/>
              </a:spcBef>
              <a:spcAft>
                <a:spcPts val="0"/>
              </a:spcAft>
              <a:buSzPts val="1600"/>
              <a:buNone/>
            </a:pPr>
            <a:r>
              <a:t/>
            </a:r>
            <a:endParaRPr sz="2400"/>
          </a:p>
          <a:p>
            <a:pPr indent="0" lvl="0" marL="914400" rtl="0" algn="l">
              <a:lnSpc>
                <a:spcPct val="115000"/>
              </a:lnSpc>
              <a:spcBef>
                <a:spcPts val="0"/>
              </a:spcBef>
              <a:spcAft>
                <a:spcPts val="0"/>
              </a:spcAft>
              <a:buSzPts val="1600"/>
              <a:buNone/>
            </a:pPr>
            <a:r>
              <a:t/>
            </a:r>
            <a:endParaRPr sz="2400"/>
          </a:p>
          <a:p>
            <a:pPr indent="0" lvl="0" marL="914400" rtl="0" algn="l">
              <a:lnSpc>
                <a:spcPct val="115000"/>
              </a:lnSpc>
              <a:spcBef>
                <a:spcPts val="0"/>
              </a:spcBef>
              <a:spcAft>
                <a:spcPts val="0"/>
              </a:spcAft>
              <a:buSzPts val="1600"/>
              <a:buNone/>
            </a:pPr>
            <a:r>
              <a:t/>
            </a:r>
            <a:endParaRPr sz="2400"/>
          </a:p>
          <a:p>
            <a:pPr indent="0" lvl="0" marL="91440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Clr>
                <a:schemeClr val="dk1"/>
              </a:buClr>
              <a:buSzPts val="2400"/>
              <a:buAutoNum type="arabicPeriod" startAt="6"/>
            </a:pPr>
            <a:r>
              <a:rPr lang="en-GB" sz="2400"/>
              <a:t>Nire kasuan: build eta run egin benetako mugikorrera jeitsiz eta martxan ipiniz</a:t>
            </a:r>
            <a:endParaRPr sz="2400"/>
          </a:p>
          <a:p>
            <a:pPr indent="0" lvl="0" marL="914400" rtl="0" algn="l">
              <a:lnSpc>
                <a:spcPct val="115000"/>
              </a:lnSpc>
              <a:spcBef>
                <a:spcPts val="0"/>
              </a:spcBef>
              <a:spcAft>
                <a:spcPts val="0"/>
              </a:spcAft>
              <a:buSzPts val="1600"/>
              <a:buNone/>
            </a:pPr>
            <a:r>
              <a:t/>
            </a:r>
            <a:endParaRPr sz="1900"/>
          </a:p>
        </p:txBody>
      </p:sp>
      <p:sp>
        <p:nvSpPr>
          <p:cNvPr id="86" name="Google Shape;86;g37584177d02_0_35"/>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700"/>
              </a:spcBef>
              <a:spcAft>
                <a:spcPts val="0"/>
              </a:spcAft>
              <a:buSzPts val="3100"/>
              <a:buNone/>
            </a:pPr>
            <a:r>
              <a:rPr lang="en-GB" sz="1900"/>
              <a:t>3. Nola sortu gure Thingsboard APP</a:t>
            </a:r>
            <a:endParaRPr sz="1900"/>
          </a:p>
        </p:txBody>
      </p:sp>
      <p:pic>
        <p:nvPicPr>
          <p:cNvPr id="87" name="Google Shape;87;g37584177d02_0_35"/>
          <p:cNvPicPr preferRelativeResize="0"/>
          <p:nvPr/>
        </p:nvPicPr>
        <p:blipFill rotWithShape="1">
          <a:blip r:embed="rId4">
            <a:alphaModFix/>
          </a:blip>
          <a:srcRect b="0" l="0" r="0" t="0"/>
          <a:stretch/>
        </p:blipFill>
        <p:spPr>
          <a:xfrm>
            <a:off x="3095058" y="3805450"/>
            <a:ext cx="5127753" cy="1638150"/>
          </a:xfrm>
          <a:prstGeom prst="rect">
            <a:avLst/>
          </a:prstGeom>
          <a:noFill/>
          <a:ln>
            <a:noFill/>
          </a:ln>
        </p:spPr>
      </p:pic>
      <p:cxnSp>
        <p:nvCxnSpPr>
          <p:cNvPr id="88" name="Google Shape;88;g37584177d02_0_35"/>
          <p:cNvCxnSpPr/>
          <p:nvPr/>
        </p:nvCxnSpPr>
        <p:spPr>
          <a:xfrm flipH="1">
            <a:off x="6826081" y="3584500"/>
            <a:ext cx="2365500" cy="1203300"/>
          </a:xfrm>
          <a:prstGeom prst="bentConnector3">
            <a:avLst>
              <a:gd fmla="val 0" name="adj1"/>
            </a:avLst>
          </a:prstGeom>
          <a:noFill/>
          <a:ln cap="flat" cmpd="sng" w="19075">
            <a:solidFill>
              <a:schemeClr val="dk2"/>
            </a:solidFill>
            <a:prstDash val="solid"/>
            <a:round/>
            <a:headEnd len="sm" w="sm" type="none"/>
            <a:tailEnd len="sm" w="sm" type="none"/>
          </a:ln>
        </p:spPr>
      </p:cxnSp>
      <p:cxnSp>
        <p:nvCxnSpPr>
          <p:cNvPr id="89" name="Google Shape;89;g37584177d02_0_35"/>
          <p:cNvCxnSpPr/>
          <p:nvPr/>
        </p:nvCxnSpPr>
        <p:spPr>
          <a:xfrm rot="10800000">
            <a:off x="6727975" y="4779400"/>
            <a:ext cx="1276800" cy="8100"/>
          </a:xfrm>
          <a:prstGeom prst="straightConnector1">
            <a:avLst/>
          </a:prstGeom>
          <a:noFill/>
          <a:ln cap="flat" cmpd="sng" w="9525">
            <a:solidFill>
              <a:schemeClr val="dk2"/>
            </a:solidFill>
            <a:prstDash val="solid"/>
            <a:round/>
            <a:headEnd len="sm" w="sm"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7584177d02_0_46"/>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4000"/>
              <a:buNone/>
            </a:pPr>
            <a:r>
              <a:rPr lang="en-GB" sz="3600"/>
              <a:t>Thingsboard APP</a:t>
            </a:r>
            <a:endParaRPr/>
          </a:p>
        </p:txBody>
      </p:sp>
      <p:sp>
        <p:nvSpPr>
          <p:cNvPr id="96" name="Google Shape;96;g37584177d02_0_46"/>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97" name="Google Shape;97;g37584177d02_0_46"/>
          <p:cNvSpPr txBox="1"/>
          <p:nvPr>
            <p:ph idx="1" type="body"/>
          </p:nvPr>
        </p:nvSpPr>
        <p:spPr>
          <a:xfrm>
            <a:off x="663587" y="2204875"/>
            <a:ext cx="10533300" cy="4137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t/>
            </a:r>
            <a:endParaRPr sz="2400"/>
          </a:p>
          <a:p>
            <a:pPr indent="0" lvl="0" marL="914400" rtl="0" algn="l">
              <a:lnSpc>
                <a:spcPct val="115000"/>
              </a:lnSpc>
              <a:spcBef>
                <a:spcPts val="0"/>
              </a:spcBef>
              <a:spcAft>
                <a:spcPts val="0"/>
              </a:spcAft>
              <a:buSzPts val="1600"/>
              <a:buNone/>
            </a:pPr>
            <a:r>
              <a:t/>
            </a:r>
            <a:endParaRPr sz="1900"/>
          </a:p>
        </p:txBody>
      </p:sp>
      <p:sp>
        <p:nvSpPr>
          <p:cNvPr id="98" name="Google Shape;98;g37584177d02_0_46"/>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700"/>
              </a:spcBef>
              <a:spcAft>
                <a:spcPts val="0"/>
              </a:spcAft>
              <a:buSzPts val="3100"/>
              <a:buNone/>
            </a:pPr>
            <a:r>
              <a:rPr lang="en-GB" sz="1900"/>
              <a:t>3. Erabilgarri</a:t>
            </a:r>
            <a:endParaRPr sz="1900"/>
          </a:p>
        </p:txBody>
      </p:sp>
      <p:pic>
        <p:nvPicPr>
          <p:cNvPr id="99" name="Google Shape;99;g37584177d02_0_46">
            <a:hlinkClick r:id="rId3"/>
          </p:cNvPr>
          <p:cNvPicPr preferRelativeResize="0"/>
          <p:nvPr/>
        </p:nvPicPr>
        <p:blipFill rotWithShape="1">
          <a:blip r:embed="rId4">
            <a:alphaModFix/>
          </a:blip>
          <a:srcRect b="67519" l="27294" r="50485" t="17286"/>
          <a:stretch/>
        </p:blipFill>
        <p:spPr>
          <a:xfrm>
            <a:off x="5209909" y="2845250"/>
            <a:ext cx="1440539" cy="2133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pic>
        <p:nvPicPr>
          <p:cNvPr descr="Icon&#10;&#10;Description automatically generated" id="104" name="Google Shape;104;p3"/>
          <p:cNvPicPr preferRelativeResize="0"/>
          <p:nvPr/>
        </p:nvPicPr>
        <p:blipFill rotWithShape="1">
          <a:blip r:embed="rId3">
            <a:alphaModFix/>
          </a:blip>
          <a:srcRect b="15742" l="12589" r="15262" t="15276"/>
          <a:stretch/>
        </p:blipFill>
        <p:spPr>
          <a:xfrm>
            <a:off x="803107" y="4798637"/>
            <a:ext cx="467472" cy="446937"/>
          </a:xfrm>
          <a:prstGeom prst="rect">
            <a:avLst/>
          </a:prstGeom>
          <a:noFill/>
          <a:ln>
            <a:noFill/>
          </a:ln>
        </p:spPr>
      </p:pic>
      <p:pic>
        <p:nvPicPr>
          <p:cNvPr descr="Icon&#10;&#10;Description automatically generated" id="105" name="Google Shape;105;p3"/>
          <p:cNvPicPr preferRelativeResize="0"/>
          <p:nvPr/>
        </p:nvPicPr>
        <p:blipFill rotWithShape="1">
          <a:blip r:embed="rId4">
            <a:alphaModFix/>
          </a:blip>
          <a:srcRect b="14522" l="14710" r="11904" t="12668"/>
          <a:stretch/>
        </p:blipFill>
        <p:spPr>
          <a:xfrm>
            <a:off x="5130665" y="4702639"/>
            <a:ext cx="516714" cy="512670"/>
          </a:xfrm>
          <a:prstGeom prst="rect">
            <a:avLst/>
          </a:prstGeom>
          <a:noFill/>
          <a:ln>
            <a:noFill/>
          </a:ln>
        </p:spPr>
      </p:pic>
      <p:sp>
        <p:nvSpPr>
          <p:cNvPr id="106" name="Google Shape;106;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2000">
                <a:solidFill>
                  <a:srgbClr val="13284B"/>
                </a:solidFill>
                <a:latin typeface="Roboto"/>
                <a:ea typeface="Roboto"/>
                <a:cs typeface="Roboto"/>
                <a:sym typeface="Roboto"/>
              </a:rPr>
              <a:t>#LCAMP_EU</a:t>
            </a:r>
            <a:endParaRPr b="1" sz="2000">
              <a:solidFill>
                <a:schemeClr val="dk1"/>
              </a:solidFill>
              <a:latin typeface="Roboto"/>
              <a:ea typeface="Roboto"/>
              <a:cs typeface="Roboto"/>
              <a:sym typeface="Roboto"/>
            </a:endParaRPr>
          </a:p>
        </p:txBody>
      </p:sp>
      <p:sp>
        <p:nvSpPr>
          <p:cNvPr id="107" name="Google Shape;107;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www.lcamp.eu</a:t>
            </a:r>
            <a:endParaRPr/>
          </a:p>
        </p:txBody>
      </p:sp>
      <p:sp>
        <p:nvSpPr>
          <p:cNvPr id="108" name="Google Shape;108;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@LCAMP_EU</a:t>
            </a:r>
            <a:endParaRPr/>
          </a:p>
        </p:txBody>
      </p:sp>
      <p:sp>
        <p:nvSpPr>
          <p:cNvPr id="109" name="Google Shape;109;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200">
                <a:solidFill>
                  <a:srgbClr val="57B9DF"/>
                </a:solidFill>
                <a:latin typeface="Roboto"/>
                <a:ea typeface="Roboto"/>
                <a:cs typeface="Roboto"/>
                <a:sym typeface="Roboto"/>
              </a:rPr>
              <a:t>LCAMP</a:t>
            </a:r>
            <a:br>
              <a:rPr lang="en-GB" sz="1200">
                <a:solidFill>
                  <a:srgbClr val="57B9DF"/>
                </a:solidFill>
                <a:latin typeface="Roboto"/>
                <a:ea typeface="Roboto"/>
                <a:cs typeface="Roboto"/>
                <a:sym typeface="Roboto"/>
              </a:rPr>
            </a:br>
            <a:r>
              <a:rPr i="0" lang="en-GB" sz="1200">
                <a:solidFill>
                  <a:srgbClr val="57B9DF"/>
                </a:solidFill>
                <a:latin typeface="Roboto"/>
                <a:ea typeface="Roboto"/>
                <a:cs typeface="Roboto"/>
                <a:sym typeface="Roboto"/>
              </a:rPr>
              <a:t>Learner Centric Advanced Manufacturing Platform for CoVEs</a:t>
            </a:r>
            <a:endParaRPr i="0" sz="1200">
              <a:solidFill>
                <a:srgbClr val="57B9DF"/>
              </a:solidFill>
              <a:latin typeface="Roboto"/>
              <a:ea typeface="Roboto"/>
              <a:cs typeface="Roboto"/>
              <a:sym typeface="Roboto"/>
            </a:endParaRPr>
          </a:p>
        </p:txBody>
      </p:sp>
      <p:pic>
        <p:nvPicPr>
          <p:cNvPr descr="A white x in a black background&#10;&#10;Description automatically generated" id="110" name="Google Shape;110;p3"/>
          <p:cNvPicPr preferRelativeResize="0"/>
          <p:nvPr/>
        </p:nvPicPr>
        <p:blipFill rotWithShape="1">
          <a:blip r:embed="rId5">
            <a:alphaModFix/>
          </a:blip>
          <a:srcRect b="10856" l="23471" r="23100" t="13713"/>
          <a:stretch/>
        </p:blipFill>
        <p:spPr>
          <a:xfrm>
            <a:off x="2697618" y="4785341"/>
            <a:ext cx="454127" cy="468318"/>
          </a:xfrm>
          <a:prstGeom prst="rect">
            <a:avLst/>
          </a:prstGeom>
          <a:noFill/>
          <a:ln>
            <a:noFill/>
          </a:ln>
        </p:spPr>
      </p:pic>
      <p:pic>
        <p:nvPicPr>
          <p:cNvPr descr="Email outline" id="111" name="Google Shape;111;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112" name="Google Shape;112;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info@lcamp.eu</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36E4A25A-85FC-4F72-B675-A24B37D6B9D3}"/>
</file>

<file path=customXml/itemProps2.xml><?xml version="1.0" encoding="utf-8"?>
<ds:datastoreItem xmlns:ds="http://schemas.openxmlformats.org/officeDocument/2006/customXml" ds:itemID="{E25D0082-AEB4-48F8-8E81-CFCBD10D126B}"/>
</file>

<file path=customXml/itemProps3.xml><?xml version="1.0" encoding="utf-8"?>
<ds:datastoreItem xmlns:ds="http://schemas.openxmlformats.org/officeDocument/2006/customXml" ds:itemID="{B4ACB4C8-6F3F-4268-A621-0874786CD9F3}"/>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