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1" r:id="rId4"/>
  </p:sldMasterIdLst>
  <p:notesMasterIdLst>
    <p:notesMasterId r:id="rId5"/>
  </p:notesMasterIdLst>
  <p:sldIdLst>
    <p:sldId id="256" r:id="rId6"/>
    <p:sldId id="257" r:id="rId7"/>
    <p:sldId id="258" r:id="rId8"/>
    <p:sldId id="259" r:id="rId9"/>
    <p:sldId id="260" r:id="rId10"/>
  </p:sldIdLst>
  <p:sldSz cy="6858000" cx="12192000"/>
  <p:notesSz cx="6858000" cy="9144000"/>
  <p:embeddedFontLst>
    <p:embeddedFont>
      <p:font typeface="Roboto"/>
      <p:regular r:id="rId11"/>
      <p:bold r:id="rId12"/>
      <p:italic r:id="rId13"/>
      <p:boldItalic r:id="rId14"/>
    </p:embeddedFont>
    <p:embeddedFont>
      <p:font typeface="Arial Black"/>
      <p:regular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6" roundtripDataSignature="AMtx7mjtI4Vw3rLwHgLwnBJHXK9VuKYuR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3" Type="http://schemas.openxmlformats.org/officeDocument/2006/relationships/font" Target="fonts/Roboto-italic.fntdata"/><Relationship Id="rId8" Type="http://schemas.openxmlformats.org/officeDocument/2006/relationships/slide" Target="slides/slide3.xml"/><Relationship Id="rId18" Type="http://schemas.openxmlformats.org/officeDocument/2006/relationships/customXml" Target="../customXml/item2.xml"/><Relationship Id="rId3" Type="http://schemas.openxmlformats.org/officeDocument/2006/relationships/slideMaster" Target="slideMasters/slideMaster1.xml"/><Relationship Id="rId12" Type="http://schemas.openxmlformats.org/officeDocument/2006/relationships/font" Target="fonts/Roboto-bold.fntdata"/><Relationship Id="rId7" Type="http://schemas.openxmlformats.org/officeDocument/2006/relationships/slide" Target="slides/slide2.xml"/><Relationship Id="rId17" Type="http://schemas.openxmlformats.org/officeDocument/2006/relationships/customXml" Target="../customXml/item1.xml"/><Relationship Id="rId2" Type="http://schemas.openxmlformats.org/officeDocument/2006/relationships/presProps" Target="presProps.xml"/><Relationship Id="rId16" Type="http://customschemas.google.com/relationships/presentationmetadata" Target="metadata"/><Relationship Id="rId11" Type="http://schemas.openxmlformats.org/officeDocument/2006/relationships/font" Target="fonts/Roboto-regular.fntdata"/><Relationship Id="rId1" Type="http://schemas.openxmlformats.org/officeDocument/2006/relationships/theme" Target="theme/theme2.xml"/><Relationship Id="rId6" Type="http://schemas.openxmlformats.org/officeDocument/2006/relationships/slide" Target="slides/slide1.xml"/><Relationship Id="rId15" Type="http://schemas.openxmlformats.org/officeDocument/2006/relationships/font" Target="fonts/ArialBlack-regular.fntdata"/><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3.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font" Target="fonts/Roboto-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9" name="Google Shape;3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g37567f2360e_0_0:notes"/>
          <p:cNvSpPr/>
          <p:nvPr>
            <p:ph idx="2" type="sldImg"/>
          </p:nvPr>
        </p:nvSpPr>
        <p:spPr>
          <a:xfrm>
            <a:off x="88129" y="685508"/>
            <a:ext cx="6681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4" name="Google Shape;44;g37567f2360e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37567f2360e_0_10:notes"/>
          <p:cNvSpPr/>
          <p:nvPr>
            <p:ph idx="2" type="sldImg"/>
          </p:nvPr>
        </p:nvSpPr>
        <p:spPr>
          <a:xfrm>
            <a:off x="88129" y="685508"/>
            <a:ext cx="6681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4" name="Google Shape;54;g37567f2360e_0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75673cdcf8_0_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60" name="Google Shape;60;g375673cdcf8_0_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 name="Google Shape;61;g375673cdcf8_0_3: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7" name="Google Shape;6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16" name="Shape 1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p:cSld name="COVER">
    <p:spTree>
      <p:nvGrpSpPr>
        <p:cNvPr id="17"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rokorra" type="title">
  <p:cSld name="TITLE">
    <p:spTree>
      <p:nvGrpSpPr>
        <p:cNvPr id="23" name="Shape 23"/>
        <p:cNvGrpSpPr/>
        <p:nvPr/>
      </p:nvGrpSpPr>
      <p:grpSpPr>
        <a:xfrm>
          <a:off x="0" y="0"/>
          <a:ext cx="0" cy="0"/>
          <a:chOff x="0" y="0"/>
          <a:chExt cx="0" cy="0"/>
        </a:xfrm>
      </p:grpSpPr>
      <p:sp>
        <p:nvSpPr>
          <p:cNvPr descr="AZPITITULUA" id="24" name="Google Shape;24;g37567f2360e_0_328"/>
          <p:cNvSpPr txBox="1"/>
          <p:nvPr>
            <p:ph type="title"/>
          </p:nvPr>
        </p:nvSpPr>
        <p:spPr>
          <a:xfrm>
            <a:off x="663933" y="4530900"/>
            <a:ext cx="10781700" cy="585600"/>
          </a:xfrm>
          <a:prstGeom prst="rect">
            <a:avLst/>
          </a:prstGeom>
          <a:noFill/>
          <a:ln>
            <a:noFill/>
          </a:ln>
        </p:spPr>
        <p:txBody>
          <a:bodyPr anchorCtr="0" anchor="t" bIns="121900" lIns="121900" spcFirstLastPara="1" rIns="121900" wrap="square" tIns="121900">
            <a:noAutofit/>
          </a:bodyPr>
          <a:lstStyle>
            <a:lvl1pPr lvl="0" algn="ctr">
              <a:lnSpc>
                <a:spcPct val="90000"/>
              </a:lnSpc>
              <a:spcBef>
                <a:spcPts val="0"/>
              </a:spcBef>
              <a:spcAft>
                <a:spcPts val="0"/>
              </a:spcAft>
              <a:buClr>
                <a:schemeClr val="dk1"/>
              </a:buClr>
              <a:buSzPts val="5700"/>
              <a:buFont typeface="Arial"/>
              <a:buNone/>
              <a:defRPr b="1" sz="5700">
                <a:latin typeface="Arial"/>
                <a:ea typeface="Arial"/>
                <a:cs typeface="Arial"/>
                <a:sym typeface="Arial"/>
              </a:defRPr>
            </a:lvl1pPr>
            <a:lvl2pPr lvl="1" algn="ctr">
              <a:lnSpc>
                <a:spcPct val="100000"/>
              </a:lnSpc>
              <a:spcBef>
                <a:spcPts val="0"/>
              </a:spcBef>
              <a:spcAft>
                <a:spcPts val="0"/>
              </a:spcAft>
              <a:buSzPts val="2700"/>
              <a:buFont typeface="Arial"/>
              <a:buNone/>
              <a:defRPr b="1" sz="2700">
                <a:latin typeface="Arial"/>
                <a:ea typeface="Arial"/>
                <a:cs typeface="Arial"/>
                <a:sym typeface="Arial"/>
              </a:defRPr>
            </a:lvl2pPr>
            <a:lvl3pPr lvl="2" algn="ctr">
              <a:lnSpc>
                <a:spcPct val="100000"/>
              </a:lnSpc>
              <a:spcBef>
                <a:spcPts val="0"/>
              </a:spcBef>
              <a:spcAft>
                <a:spcPts val="0"/>
              </a:spcAft>
              <a:buSzPts val="2700"/>
              <a:buFont typeface="Arial"/>
              <a:buNone/>
              <a:defRPr b="1" sz="2700">
                <a:latin typeface="Arial"/>
                <a:ea typeface="Arial"/>
                <a:cs typeface="Arial"/>
                <a:sym typeface="Arial"/>
              </a:defRPr>
            </a:lvl3pPr>
            <a:lvl4pPr lvl="3" algn="ctr">
              <a:lnSpc>
                <a:spcPct val="100000"/>
              </a:lnSpc>
              <a:spcBef>
                <a:spcPts val="0"/>
              </a:spcBef>
              <a:spcAft>
                <a:spcPts val="0"/>
              </a:spcAft>
              <a:buSzPts val="2700"/>
              <a:buFont typeface="Arial"/>
              <a:buNone/>
              <a:defRPr b="1" sz="2700">
                <a:latin typeface="Arial"/>
                <a:ea typeface="Arial"/>
                <a:cs typeface="Arial"/>
                <a:sym typeface="Arial"/>
              </a:defRPr>
            </a:lvl4pPr>
            <a:lvl5pPr lvl="4" algn="ctr">
              <a:lnSpc>
                <a:spcPct val="100000"/>
              </a:lnSpc>
              <a:spcBef>
                <a:spcPts val="0"/>
              </a:spcBef>
              <a:spcAft>
                <a:spcPts val="0"/>
              </a:spcAft>
              <a:buSzPts val="2700"/>
              <a:buFont typeface="Arial"/>
              <a:buNone/>
              <a:defRPr b="1" sz="2700">
                <a:latin typeface="Arial"/>
                <a:ea typeface="Arial"/>
                <a:cs typeface="Arial"/>
                <a:sym typeface="Arial"/>
              </a:defRPr>
            </a:lvl5pPr>
            <a:lvl6pPr lvl="5" algn="ctr">
              <a:lnSpc>
                <a:spcPct val="100000"/>
              </a:lnSpc>
              <a:spcBef>
                <a:spcPts val="0"/>
              </a:spcBef>
              <a:spcAft>
                <a:spcPts val="0"/>
              </a:spcAft>
              <a:buSzPts val="2700"/>
              <a:buFont typeface="Arial"/>
              <a:buNone/>
              <a:defRPr b="1" sz="2700">
                <a:latin typeface="Arial"/>
                <a:ea typeface="Arial"/>
                <a:cs typeface="Arial"/>
                <a:sym typeface="Arial"/>
              </a:defRPr>
            </a:lvl6pPr>
            <a:lvl7pPr lvl="6" algn="ctr">
              <a:lnSpc>
                <a:spcPct val="100000"/>
              </a:lnSpc>
              <a:spcBef>
                <a:spcPts val="0"/>
              </a:spcBef>
              <a:spcAft>
                <a:spcPts val="0"/>
              </a:spcAft>
              <a:buSzPts val="2700"/>
              <a:buFont typeface="Arial"/>
              <a:buNone/>
              <a:defRPr b="1" sz="2700">
                <a:latin typeface="Arial"/>
                <a:ea typeface="Arial"/>
                <a:cs typeface="Arial"/>
                <a:sym typeface="Arial"/>
              </a:defRPr>
            </a:lvl7pPr>
            <a:lvl8pPr lvl="7" algn="ctr">
              <a:lnSpc>
                <a:spcPct val="100000"/>
              </a:lnSpc>
              <a:spcBef>
                <a:spcPts val="0"/>
              </a:spcBef>
              <a:spcAft>
                <a:spcPts val="0"/>
              </a:spcAft>
              <a:buSzPts val="2700"/>
              <a:buFont typeface="Arial"/>
              <a:buNone/>
              <a:defRPr b="1" sz="2700">
                <a:latin typeface="Arial"/>
                <a:ea typeface="Arial"/>
                <a:cs typeface="Arial"/>
                <a:sym typeface="Arial"/>
              </a:defRPr>
            </a:lvl8pPr>
            <a:lvl9pPr lvl="8" algn="ctr">
              <a:lnSpc>
                <a:spcPct val="100000"/>
              </a:lnSpc>
              <a:spcBef>
                <a:spcPts val="0"/>
              </a:spcBef>
              <a:spcAft>
                <a:spcPts val="0"/>
              </a:spcAft>
              <a:buSzPts val="2700"/>
              <a:buFont typeface="Arial"/>
              <a:buNone/>
              <a:defRPr b="1" sz="2700">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dukia">
  <p:cSld name="Edukia">
    <p:spTree>
      <p:nvGrpSpPr>
        <p:cNvPr id="25" name="Shape 25"/>
        <p:cNvGrpSpPr/>
        <p:nvPr/>
      </p:nvGrpSpPr>
      <p:grpSpPr>
        <a:xfrm>
          <a:off x="0" y="0"/>
          <a:ext cx="0" cy="0"/>
          <a:chOff x="0" y="0"/>
          <a:chExt cx="0" cy="0"/>
        </a:xfrm>
      </p:grpSpPr>
      <p:sp>
        <p:nvSpPr>
          <p:cNvPr id="26" name="Google Shape;26;g37567f2360e_0_330"/>
          <p:cNvSpPr txBox="1"/>
          <p:nvPr>
            <p:ph type="title"/>
          </p:nvPr>
        </p:nvSpPr>
        <p:spPr>
          <a:xfrm>
            <a:off x="705200" y="1080300"/>
            <a:ext cx="10781700" cy="585600"/>
          </a:xfrm>
          <a:prstGeom prst="rect">
            <a:avLst/>
          </a:prstGeom>
          <a:noFill/>
          <a:ln>
            <a:noFill/>
          </a:ln>
        </p:spPr>
        <p:txBody>
          <a:bodyPr anchorCtr="0" anchor="t" bIns="121900" lIns="121900" spcFirstLastPara="1" rIns="121900" wrap="square" tIns="121900">
            <a:noAutofit/>
          </a:bodyPr>
          <a:lstStyle>
            <a:lvl1pPr lvl="0" algn="ctr">
              <a:lnSpc>
                <a:spcPct val="90000"/>
              </a:lnSpc>
              <a:spcBef>
                <a:spcPts val="0"/>
              </a:spcBef>
              <a:spcAft>
                <a:spcPts val="0"/>
              </a:spcAft>
              <a:buClr>
                <a:schemeClr val="dk1"/>
              </a:buClr>
              <a:buSzPts val="2100"/>
              <a:buFont typeface="Arial"/>
              <a:buNone/>
              <a:defRPr b="1" sz="2100">
                <a:latin typeface="Arial"/>
                <a:ea typeface="Arial"/>
                <a:cs typeface="Arial"/>
                <a:sym typeface="Arial"/>
              </a:defRPr>
            </a:lvl1pPr>
            <a:lvl2pPr lvl="1" algn="ctr">
              <a:lnSpc>
                <a:spcPct val="100000"/>
              </a:lnSpc>
              <a:spcBef>
                <a:spcPts val="0"/>
              </a:spcBef>
              <a:spcAft>
                <a:spcPts val="0"/>
              </a:spcAft>
              <a:buSzPts val="2100"/>
              <a:buFont typeface="Arial"/>
              <a:buNone/>
              <a:defRPr b="1" sz="2100">
                <a:latin typeface="Arial"/>
                <a:ea typeface="Arial"/>
                <a:cs typeface="Arial"/>
                <a:sym typeface="Arial"/>
              </a:defRPr>
            </a:lvl2pPr>
            <a:lvl3pPr lvl="2" algn="ctr">
              <a:lnSpc>
                <a:spcPct val="100000"/>
              </a:lnSpc>
              <a:spcBef>
                <a:spcPts val="0"/>
              </a:spcBef>
              <a:spcAft>
                <a:spcPts val="0"/>
              </a:spcAft>
              <a:buSzPts val="2100"/>
              <a:buFont typeface="Arial"/>
              <a:buNone/>
              <a:defRPr b="1" sz="2100">
                <a:latin typeface="Arial"/>
                <a:ea typeface="Arial"/>
                <a:cs typeface="Arial"/>
                <a:sym typeface="Arial"/>
              </a:defRPr>
            </a:lvl3pPr>
            <a:lvl4pPr lvl="3" algn="ctr">
              <a:lnSpc>
                <a:spcPct val="100000"/>
              </a:lnSpc>
              <a:spcBef>
                <a:spcPts val="0"/>
              </a:spcBef>
              <a:spcAft>
                <a:spcPts val="0"/>
              </a:spcAft>
              <a:buSzPts val="2100"/>
              <a:buFont typeface="Arial"/>
              <a:buNone/>
              <a:defRPr b="1" sz="2100">
                <a:latin typeface="Arial"/>
                <a:ea typeface="Arial"/>
                <a:cs typeface="Arial"/>
                <a:sym typeface="Arial"/>
              </a:defRPr>
            </a:lvl4pPr>
            <a:lvl5pPr lvl="4" algn="ctr">
              <a:lnSpc>
                <a:spcPct val="100000"/>
              </a:lnSpc>
              <a:spcBef>
                <a:spcPts val="0"/>
              </a:spcBef>
              <a:spcAft>
                <a:spcPts val="0"/>
              </a:spcAft>
              <a:buSzPts val="2100"/>
              <a:buFont typeface="Arial"/>
              <a:buNone/>
              <a:defRPr b="1" sz="2100">
                <a:latin typeface="Arial"/>
                <a:ea typeface="Arial"/>
                <a:cs typeface="Arial"/>
                <a:sym typeface="Arial"/>
              </a:defRPr>
            </a:lvl5pPr>
            <a:lvl6pPr lvl="5" algn="ctr">
              <a:lnSpc>
                <a:spcPct val="100000"/>
              </a:lnSpc>
              <a:spcBef>
                <a:spcPts val="0"/>
              </a:spcBef>
              <a:spcAft>
                <a:spcPts val="0"/>
              </a:spcAft>
              <a:buSzPts val="2100"/>
              <a:buFont typeface="Arial"/>
              <a:buNone/>
              <a:defRPr b="1" sz="2100">
                <a:latin typeface="Arial"/>
                <a:ea typeface="Arial"/>
                <a:cs typeface="Arial"/>
                <a:sym typeface="Arial"/>
              </a:defRPr>
            </a:lvl6pPr>
            <a:lvl7pPr lvl="6" algn="ctr">
              <a:lnSpc>
                <a:spcPct val="100000"/>
              </a:lnSpc>
              <a:spcBef>
                <a:spcPts val="0"/>
              </a:spcBef>
              <a:spcAft>
                <a:spcPts val="0"/>
              </a:spcAft>
              <a:buSzPts val="2100"/>
              <a:buFont typeface="Arial"/>
              <a:buNone/>
              <a:defRPr b="1" sz="2100">
                <a:latin typeface="Arial"/>
                <a:ea typeface="Arial"/>
                <a:cs typeface="Arial"/>
                <a:sym typeface="Arial"/>
              </a:defRPr>
            </a:lvl7pPr>
            <a:lvl8pPr lvl="7" algn="ctr">
              <a:lnSpc>
                <a:spcPct val="100000"/>
              </a:lnSpc>
              <a:spcBef>
                <a:spcPts val="0"/>
              </a:spcBef>
              <a:spcAft>
                <a:spcPts val="0"/>
              </a:spcAft>
              <a:buSzPts val="2100"/>
              <a:buFont typeface="Arial"/>
              <a:buNone/>
              <a:defRPr b="1" sz="2100">
                <a:latin typeface="Arial"/>
                <a:ea typeface="Arial"/>
                <a:cs typeface="Arial"/>
                <a:sym typeface="Arial"/>
              </a:defRPr>
            </a:lvl8pPr>
            <a:lvl9pPr lvl="8" algn="ctr">
              <a:lnSpc>
                <a:spcPct val="100000"/>
              </a:lnSpc>
              <a:spcBef>
                <a:spcPts val="0"/>
              </a:spcBef>
              <a:spcAft>
                <a:spcPts val="0"/>
              </a:spcAft>
              <a:buSzPts val="2100"/>
              <a:buFont typeface="Arial"/>
              <a:buNone/>
              <a:defRPr b="1" sz="2100">
                <a:latin typeface="Arial"/>
                <a:ea typeface="Arial"/>
                <a:cs typeface="Arial"/>
                <a:sym typeface="Arial"/>
              </a:defRPr>
            </a:lvl9pPr>
          </a:lstStyle>
          <a:p/>
        </p:txBody>
      </p:sp>
      <p:sp>
        <p:nvSpPr>
          <p:cNvPr id="27" name="Google Shape;27;g37567f2360e_0_330"/>
          <p:cNvSpPr txBox="1"/>
          <p:nvPr>
            <p:ph idx="1" type="body"/>
          </p:nvPr>
        </p:nvSpPr>
        <p:spPr>
          <a:xfrm>
            <a:off x="1410400" y="2127600"/>
            <a:ext cx="10076400" cy="3753300"/>
          </a:xfrm>
          <a:prstGeom prst="rect">
            <a:avLst/>
          </a:prstGeom>
          <a:noFill/>
          <a:ln>
            <a:noFill/>
          </a:ln>
        </p:spPr>
        <p:txBody>
          <a:bodyPr anchorCtr="0" anchor="t" bIns="121900" lIns="121900" spcFirstLastPara="1" rIns="121900" wrap="square" tIns="121900">
            <a:noAutofit/>
          </a:bodyPr>
          <a:lstStyle>
            <a:lvl1pPr indent="-349250" lvl="0" marL="4572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1pPr>
            <a:lvl2pPr indent="-349250" lvl="1" marL="9144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2pPr>
            <a:lvl3pPr indent="-349250" lvl="2" marL="13716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3pPr>
            <a:lvl4pPr indent="-349250" lvl="3" marL="18288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4pPr>
            <a:lvl5pPr indent="-349250" lvl="4" marL="22860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5pPr>
            <a:lvl6pPr indent="-349250" lvl="5" marL="27432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6pPr>
            <a:lvl7pPr indent="-349250" lvl="6" marL="32004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7pPr>
            <a:lvl8pPr indent="-349250" lvl="7" marL="36576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8pPr>
            <a:lvl9pPr indent="-349250" lvl="8" marL="41148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ulua eta edukia" type="obj">
  <p:cSld name="OBJECT">
    <p:spTree>
      <p:nvGrpSpPr>
        <p:cNvPr id="28" name="Shape 28"/>
        <p:cNvGrpSpPr/>
        <p:nvPr/>
      </p:nvGrpSpPr>
      <p:grpSpPr>
        <a:xfrm>
          <a:off x="0" y="0"/>
          <a:ext cx="0" cy="0"/>
          <a:chOff x="0" y="0"/>
          <a:chExt cx="0" cy="0"/>
        </a:xfrm>
      </p:grpSpPr>
      <p:sp>
        <p:nvSpPr>
          <p:cNvPr id="29" name="Google Shape;29;p7"/>
          <p:cNvSpPr txBox="1"/>
          <p:nvPr>
            <p:ph type="title"/>
          </p:nvPr>
        </p:nvSpPr>
        <p:spPr>
          <a:xfrm>
            <a:off x="3534335" y="248584"/>
            <a:ext cx="5814712" cy="75211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2400"/>
              <a:buFont typeface="Arial Black"/>
              <a:buNone/>
              <a:defRPr b="1" sz="2400">
                <a:solidFill>
                  <a:srgbClr val="00206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30200" lvl="0" marL="457200" marR="0" rtl="0" algn="l">
              <a:lnSpc>
                <a:spcPct val="90000"/>
              </a:lnSpc>
              <a:spcBef>
                <a:spcPts val="10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1pPr>
            <a:lvl2pPr indent="-317500" lvl="1" marL="914400" marR="0" rtl="0" algn="l">
              <a:lnSpc>
                <a:spcPct val="9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2pPr>
            <a:lvl3pPr indent="-304800" lvl="2" marL="1371600" marR="0" rtl="0" algn="l">
              <a:lnSpc>
                <a:spcPct val="9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298450" lvl="3" marL="18288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298450" lvl="4" marL="22860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cSld name="CONTENT">
    <p:spTree>
      <p:nvGrpSpPr>
        <p:cNvPr id="31" name="Shape 31"/>
        <p:cNvGrpSpPr/>
        <p:nvPr/>
      </p:nvGrpSpPr>
      <p:grpSpPr>
        <a:xfrm>
          <a:off x="0" y="0"/>
          <a:ext cx="0" cy="0"/>
          <a:chOff x="0" y="0"/>
          <a:chExt cx="0" cy="0"/>
        </a:xfrm>
      </p:grpSpPr>
      <p:sp>
        <p:nvSpPr>
          <p:cNvPr id="32" name="Google Shape;32;p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33" name="Google Shape;33;p9"/>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34" name="Google Shape;34;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GB"/>
              <a:t>‹#›</a:t>
            </a:fld>
            <a:endParaRPr/>
          </a:p>
        </p:txBody>
      </p:sp>
      <p:sp>
        <p:nvSpPr>
          <p:cNvPr id="35" name="Google Shape;35;p9"/>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22D59"/>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36" name="Shape 3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image" Target="../media/image1.png"/><Relationship Id="rId3" Type="http://schemas.openxmlformats.org/officeDocument/2006/relationships/image" Target="../media/image1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1.png"/><Relationship Id="rId3" Type="http://schemas.openxmlformats.org/officeDocument/2006/relationships/image" Target="../media/image4.png"/><Relationship Id="rId4" Type="http://schemas.openxmlformats.org/officeDocument/2006/relationships/slideLayout" Target="../slideLayouts/slideLayout3.xml"/><Relationship Id="rId9" Type="http://schemas.openxmlformats.org/officeDocument/2006/relationships/theme" Target="../theme/theme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text, clipart&#10;&#10;Description automatically generated" id="10" name="Google Shape;10;p4"/>
          <p:cNvPicPr preferRelativeResize="0"/>
          <p:nvPr/>
        </p:nvPicPr>
        <p:blipFill rotWithShape="1">
          <a:blip r:embed="rId1">
            <a:alphaModFix/>
          </a:blip>
          <a:srcRect b="0" l="0" r="0" t="0"/>
          <a:stretch/>
        </p:blipFill>
        <p:spPr>
          <a:xfrm>
            <a:off x="0" y="0"/>
            <a:ext cx="12192000" cy="6858000"/>
          </a:xfrm>
          <a:prstGeom prst="rect">
            <a:avLst/>
          </a:prstGeom>
          <a:noFill/>
          <a:ln>
            <a:noFill/>
          </a:ln>
        </p:spPr>
      </p:pic>
      <p:pic>
        <p:nvPicPr>
          <p:cNvPr descr="Imagen que contiene Logotipo&#10;&#10;Descripción generada automáticamente" id="11" name="Google Shape;11;p4"/>
          <p:cNvPicPr preferRelativeResize="0"/>
          <p:nvPr/>
        </p:nvPicPr>
        <p:blipFill rotWithShape="1">
          <a:blip r:embed="rId2">
            <a:alphaModFix/>
          </a:blip>
          <a:srcRect b="0" l="0" r="0" t="0"/>
          <a:stretch/>
        </p:blipFill>
        <p:spPr>
          <a:xfrm>
            <a:off x="605741" y="317550"/>
            <a:ext cx="4082006" cy="1530752"/>
          </a:xfrm>
          <a:prstGeom prst="rect">
            <a:avLst/>
          </a:prstGeom>
          <a:noFill/>
          <a:ln>
            <a:noFill/>
          </a:ln>
        </p:spPr>
      </p:pic>
      <p:grpSp>
        <p:nvGrpSpPr>
          <p:cNvPr id="12" name="Google Shape;12;p4"/>
          <p:cNvGrpSpPr/>
          <p:nvPr/>
        </p:nvGrpSpPr>
        <p:grpSpPr>
          <a:xfrm>
            <a:off x="179295" y="6057247"/>
            <a:ext cx="1955918" cy="548655"/>
            <a:chOff x="754017" y="3871464"/>
            <a:chExt cx="3958319" cy="1110348"/>
          </a:xfrm>
        </p:grpSpPr>
        <p:sp>
          <p:nvSpPr>
            <p:cNvPr id="13" name="Google Shape;13;p4"/>
            <p:cNvSpPr/>
            <p:nvPr/>
          </p:nvSpPr>
          <p:spPr>
            <a:xfrm>
              <a:off x="827314" y="3987080"/>
              <a:ext cx="3846107" cy="898429"/>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Graphical user interface, text&#10;&#10;Description automatically generated" id="14" name="Google Shape;14;p4"/>
            <p:cNvPicPr preferRelativeResize="0"/>
            <p:nvPr/>
          </p:nvPicPr>
          <p:blipFill rotWithShape="1">
            <a:blip r:embed="rId3">
              <a:alphaModFix/>
            </a:blip>
            <a:srcRect b="0" l="0" r="0" t="0"/>
            <a:stretch/>
          </p:blipFill>
          <p:spPr>
            <a:xfrm>
              <a:off x="754017" y="3871464"/>
              <a:ext cx="3958319" cy="1110348"/>
            </a:xfrm>
            <a:prstGeom prst="rect">
              <a:avLst/>
            </a:prstGeom>
            <a:noFill/>
            <a:ln>
              <a:noFill/>
            </a:ln>
          </p:spPr>
        </p:pic>
      </p:grpSp>
      <p:sp>
        <p:nvSpPr>
          <p:cNvPr id="15" name="Google Shape;15;p4"/>
          <p:cNvSpPr txBox="1"/>
          <p:nvPr/>
        </p:nvSpPr>
        <p:spPr>
          <a:xfrm>
            <a:off x="2015639" y="5944690"/>
            <a:ext cx="4170007" cy="773767"/>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900"/>
              <a:buFont typeface="Arial"/>
              <a:buNone/>
            </a:pPr>
            <a:r>
              <a:rPr b="0" i="0" lang="en-GB" sz="900" u="none" cap="none" strike="noStrike">
                <a:solidFill>
                  <a:srgbClr val="2A3768"/>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b="0" i="0" sz="900" u="none" cap="none" strike="noStrike">
              <a:solidFill>
                <a:srgbClr val="2A3768"/>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 name="Shape 18"/>
        <p:cNvGrpSpPr/>
        <p:nvPr/>
      </p:nvGrpSpPr>
      <p:grpSpPr>
        <a:xfrm>
          <a:off x="0" y="0"/>
          <a:ext cx="0" cy="0"/>
          <a:chOff x="0" y="0"/>
          <a:chExt cx="0" cy="0"/>
        </a:xfrm>
      </p:grpSpPr>
      <p:sp>
        <p:nvSpPr>
          <p:cNvPr id="19" name="Google Shape;19;p6"/>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222D59"/>
              </a:buClr>
              <a:buSzPts val="3000"/>
              <a:buFont typeface="Arial Black"/>
              <a:buNone/>
              <a:defRPr b="0" i="0" sz="3000" u="none" cap="none" strike="noStrike">
                <a:solidFill>
                  <a:srgbClr val="222D59"/>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pic>
        <p:nvPicPr>
          <p:cNvPr descr="Icono&#10;&#10;Descripción generada automáticamente" id="20" name="Google Shape;20;p6"/>
          <p:cNvPicPr preferRelativeResize="0"/>
          <p:nvPr/>
        </p:nvPicPr>
        <p:blipFill rotWithShape="1">
          <a:blip r:embed="rId1">
            <a:alphaModFix/>
          </a:blip>
          <a:srcRect b="0" l="0" r="0" t="0"/>
          <a:stretch/>
        </p:blipFill>
        <p:spPr>
          <a:xfrm rot="-5400000">
            <a:off x="13302" y="2677"/>
            <a:ext cx="1080835" cy="1107440"/>
          </a:xfrm>
          <a:prstGeom prst="rect">
            <a:avLst/>
          </a:prstGeom>
          <a:noFill/>
          <a:ln>
            <a:noFill/>
          </a:ln>
        </p:spPr>
      </p:pic>
      <p:pic>
        <p:nvPicPr>
          <p:cNvPr descr="Imagen que contiene Logotipo&#10;&#10;Descripción generada automáticamente" id="21" name="Google Shape;21;p6"/>
          <p:cNvPicPr preferRelativeResize="0"/>
          <p:nvPr/>
        </p:nvPicPr>
        <p:blipFill rotWithShape="1">
          <a:blip r:embed="rId2">
            <a:alphaModFix/>
          </a:blip>
          <a:srcRect b="0" l="0" r="0" t="0"/>
          <a:stretch/>
        </p:blipFill>
        <p:spPr>
          <a:xfrm>
            <a:off x="9539549" y="146812"/>
            <a:ext cx="2332218" cy="874582"/>
          </a:xfrm>
          <a:prstGeom prst="rect">
            <a:avLst/>
          </a:prstGeom>
          <a:noFill/>
          <a:ln>
            <a:noFill/>
          </a:ln>
        </p:spPr>
      </p:pic>
      <p:pic>
        <p:nvPicPr>
          <p:cNvPr id="22" name="Google Shape;22;p6"/>
          <p:cNvPicPr preferRelativeResize="0"/>
          <p:nvPr/>
        </p:nvPicPr>
        <p:blipFill rotWithShape="1">
          <a:blip r:embed="rId3">
            <a:alphaModFix/>
          </a:blip>
          <a:srcRect b="0" l="0" r="0" t="0"/>
          <a:stretch/>
        </p:blipFill>
        <p:spPr>
          <a:xfrm>
            <a:off x="0" y="6395185"/>
            <a:ext cx="12192000" cy="4628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2" r:id="rId4"/>
    <p:sldLayoutId id="2147483653" r:id="rId5"/>
    <p:sldLayoutId id="2147483654" r:id="rId6"/>
    <p:sldLayoutId id="2147483655" r:id="rId7"/>
    <p:sldLayoutId id="2147483656"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2.jpg"/><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hyperlink" Target="https://www.youtube.com/watch?v=csvBRWfgf1I&amp;authuser=0" TargetMode="External"/><Relationship Id="rId4" Type="http://schemas.openxmlformats.org/officeDocument/2006/relationships/hyperlink" Target="https://www.youtube.com/watch?v=GbV8kufjvYA&amp;authuser=0" TargetMode="External"/><Relationship Id="rId5" Type="http://schemas.openxmlformats.org/officeDocument/2006/relationships/hyperlink" Target="https://www.youtube.com/watch?v=TuT0fOBQ1Q4&amp;authuser=0" TargetMode="External"/><Relationship Id="rId6" Type="http://schemas.openxmlformats.org/officeDocument/2006/relationships/hyperlink" Target="https://www.youtube.com/watch?v=wHm18FoTkvA&amp;authuser=0" TargetMode="External"/><Relationship Id="rId7" Type="http://schemas.openxmlformats.org/officeDocument/2006/relationships/hyperlink" Target="https://www.youtube.com/watch?v=1vduAADTmFA&amp;authuser=0" TargetMode="External"/><Relationship Id="rId8" Type="http://schemas.openxmlformats.org/officeDocument/2006/relationships/hyperlink" Target="https://www.youtube.com/watch?v=-NrbYUrgtLw&amp;authuser=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0.png"/><Relationship Id="rId4" Type="http://schemas.openxmlformats.org/officeDocument/2006/relationships/image" Target="../media/image7.png"/><Relationship Id="rId5" Type="http://schemas.openxmlformats.org/officeDocument/2006/relationships/image" Target="../media/image9.png"/><Relationship Id="rId6"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1"/>
          <p:cNvSpPr txBox="1"/>
          <p:nvPr>
            <p:ph type="ctrTitle"/>
          </p:nvPr>
        </p:nvSpPr>
        <p:spPr>
          <a:xfrm>
            <a:off x="1014728" y="2964400"/>
            <a:ext cx="5738100" cy="5706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222D59"/>
              </a:buClr>
              <a:buSzPts val="3600"/>
              <a:buFont typeface="Arial Black"/>
              <a:buNone/>
            </a:pPr>
            <a:r>
              <a:rPr b="0" i="0" lang="en-GB" sz="3600" u="none" cap="none" strike="noStrike">
                <a:solidFill>
                  <a:srgbClr val="222D59"/>
                </a:solidFill>
                <a:latin typeface="Arial Black"/>
                <a:ea typeface="Arial Black"/>
                <a:cs typeface="Arial Black"/>
                <a:sym typeface="Arial Black"/>
              </a:rPr>
              <a:t>Fabrikazio Gehigarria.</a:t>
            </a:r>
            <a:r>
              <a:rPr lang="en-GB" sz="3600">
                <a:solidFill>
                  <a:srgbClr val="222D59"/>
                </a:solidFill>
                <a:latin typeface="Arial Black"/>
                <a:ea typeface="Arial Black"/>
                <a:cs typeface="Arial Black"/>
                <a:sym typeface="Arial Black"/>
              </a:rPr>
              <a:t> Diseinuaren oinarriak.</a:t>
            </a:r>
            <a:endParaRPr b="0" i="0" sz="3600" u="none" cap="none" strike="noStrike">
              <a:solidFill>
                <a:srgbClr val="222D59"/>
              </a:solidFill>
              <a:latin typeface="Arial Black"/>
              <a:ea typeface="Arial Black"/>
              <a:cs typeface="Arial Black"/>
              <a:sym typeface="Arial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5" name="Shape 45"/>
        <p:cNvGrpSpPr/>
        <p:nvPr/>
      </p:nvGrpSpPr>
      <p:grpSpPr>
        <a:xfrm>
          <a:off x="0" y="0"/>
          <a:ext cx="0" cy="0"/>
          <a:chOff x="0" y="0"/>
          <a:chExt cx="0" cy="0"/>
        </a:xfrm>
      </p:grpSpPr>
      <p:pic>
        <p:nvPicPr>
          <p:cNvPr id="46" name="Google Shape;46;g37567f2360e_0_0"/>
          <p:cNvPicPr preferRelativeResize="0"/>
          <p:nvPr/>
        </p:nvPicPr>
        <p:blipFill rotWithShape="1">
          <a:blip r:embed="rId3">
            <a:alphaModFix/>
          </a:blip>
          <a:srcRect b="594" l="0" r="0" t="10515"/>
          <a:stretch/>
        </p:blipFill>
        <p:spPr>
          <a:xfrm>
            <a:off x="817075" y="1231925"/>
            <a:ext cx="10820400" cy="4861560"/>
          </a:xfrm>
          <a:custGeom>
            <a:rect b="b" l="l" r="r" t="t"/>
            <a:pathLst>
              <a:path extrusionOk="0" h="6096000" w="12192000">
                <a:moveTo>
                  <a:pt x="7230262" y="5906862"/>
                </a:moveTo>
                <a:lnTo>
                  <a:pt x="7197115" y="5913338"/>
                </a:lnTo>
                <a:lnTo>
                  <a:pt x="7214545" y="5911744"/>
                </a:lnTo>
                <a:cubicBezTo>
                  <a:pt x="7220308" y="5910958"/>
                  <a:pt x="7225785" y="5909624"/>
                  <a:pt x="7230262" y="5906862"/>
                </a:cubicBezTo>
                <a:close/>
                <a:moveTo>
                  <a:pt x="7009120" y="5850263"/>
                </a:moveTo>
                <a:lnTo>
                  <a:pt x="7021563" y="5861355"/>
                </a:lnTo>
                <a:lnTo>
                  <a:pt x="7021563" y="5861354"/>
                </a:lnTo>
                <a:close/>
                <a:moveTo>
                  <a:pt x="7768443" y="5742074"/>
                </a:moveTo>
                <a:lnTo>
                  <a:pt x="7768443" y="5742075"/>
                </a:lnTo>
                <a:lnTo>
                  <a:pt x="7792447" y="5764553"/>
                </a:lnTo>
                <a:cubicBezTo>
                  <a:pt x="7785969" y="5758457"/>
                  <a:pt x="7779301" y="5752361"/>
                  <a:pt x="7768443" y="5742074"/>
                </a:cubicBezTo>
                <a:close/>
                <a:moveTo>
                  <a:pt x="4038748" y="5739955"/>
                </a:moveTo>
                <a:lnTo>
                  <a:pt x="4030517" y="5751599"/>
                </a:lnTo>
                <a:cubicBezTo>
                  <a:pt x="4026230" y="5759505"/>
                  <a:pt x="4021242" y="5765745"/>
                  <a:pt x="4015609" y="5770450"/>
                </a:cubicBezTo>
                <a:lnTo>
                  <a:pt x="3996845" y="5780104"/>
                </a:lnTo>
                <a:cubicBezTo>
                  <a:pt x="4010562" y="5776555"/>
                  <a:pt x="4021944" y="5767411"/>
                  <a:pt x="4030518" y="5751599"/>
                </a:cubicBezTo>
                <a:close/>
                <a:moveTo>
                  <a:pt x="6245343" y="5736549"/>
                </a:moveTo>
                <a:lnTo>
                  <a:pt x="6274406" y="5743345"/>
                </a:lnTo>
                <a:lnTo>
                  <a:pt x="6291247" y="5749662"/>
                </a:lnTo>
                <a:lnTo>
                  <a:pt x="6291385" y="5749714"/>
                </a:lnTo>
                <a:lnTo>
                  <a:pt x="6306284" y="5755552"/>
                </a:lnTo>
                <a:lnTo>
                  <a:pt x="6308075" y="5755968"/>
                </a:lnTo>
                <a:lnTo>
                  <a:pt x="6313855" y="5758133"/>
                </a:lnTo>
                <a:cubicBezTo>
                  <a:pt x="6321454" y="5760521"/>
                  <a:pt x="6329151" y="5762258"/>
                  <a:pt x="6337048" y="5762696"/>
                </a:cubicBezTo>
                <a:lnTo>
                  <a:pt x="6308075" y="5755968"/>
                </a:lnTo>
                <a:lnTo>
                  <a:pt x="6291385" y="5749714"/>
                </a:lnTo>
                <a:lnTo>
                  <a:pt x="6276197" y="5743764"/>
                </a:lnTo>
                <a:lnTo>
                  <a:pt x="6274406" y="5743345"/>
                </a:lnTo>
                <a:lnTo>
                  <a:pt x="6268613" y="5741171"/>
                </a:lnTo>
                <a:cubicBezTo>
                  <a:pt x="6260996" y="5738770"/>
                  <a:pt x="6253273" y="5737013"/>
                  <a:pt x="6245343" y="5736549"/>
                </a:cubicBezTo>
                <a:close/>
                <a:moveTo>
                  <a:pt x="6558837" y="5706717"/>
                </a:moveTo>
                <a:cubicBezTo>
                  <a:pt x="6548970" y="5706068"/>
                  <a:pt x="6539355" y="5706473"/>
                  <a:pt x="6529984" y="5708163"/>
                </a:cubicBezTo>
                <a:lnTo>
                  <a:pt x="6589207" y="5711593"/>
                </a:lnTo>
                <a:cubicBezTo>
                  <a:pt x="6578825" y="5709068"/>
                  <a:pt x="6568705" y="5707366"/>
                  <a:pt x="6558837" y="5706717"/>
                </a:cubicBezTo>
                <a:close/>
                <a:moveTo>
                  <a:pt x="4834454" y="5646059"/>
                </a:moveTo>
                <a:cubicBezTo>
                  <a:pt x="4849504" y="5662538"/>
                  <a:pt x="4866316" y="5668776"/>
                  <a:pt x="4883986" y="5670301"/>
                </a:cubicBezTo>
                <a:lnTo>
                  <a:pt x="4858238" y="5663787"/>
                </a:lnTo>
                <a:cubicBezTo>
                  <a:pt x="4849945" y="5659978"/>
                  <a:pt x="4841980" y="5654298"/>
                  <a:pt x="4834454" y="5646059"/>
                </a:cubicBezTo>
                <a:close/>
                <a:moveTo>
                  <a:pt x="5056443" y="5643725"/>
                </a:moveTo>
                <a:lnTo>
                  <a:pt x="5072588" y="5644505"/>
                </a:lnTo>
                <a:cubicBezTo>
                  <a:pt x="5078053" y="5645963"/>
                  <a:pt x="5083590" y="5648726"/>
                  <a:pt x="5089162" y="5653107"/>
                </a:cubicBezTo>
                <a:cubicBezTo>
                  <a:pt x="5078019" y="5644344"/>
                  <a:pt x="5067015" y="5642058"/>
                  <a:pt x="5056443" y="5643725"/>
                </a:cubicBezTo>
                <a:close/>
                <a:moveTo>
                  <a:pt x="739852" y="5343843"/>
                </a:moveTo>
                <a:cubicBezTo>
                  <a:pt x="733899" y="5350392"/>
                  <a:pt x="728660" y="5358013"/>
                  <a:pt x="724278" y="5365062"/>
                </a:cubicBezTo>
                <a:cubicBezTo>
                  <a:pt x="719849" y="5372206"/>
                  <a:pt x="714527" y="5377552"/>
                  <a:pt x="708621" y="5381222"/>
                </a:cubicBezTo>
                <a:lnTo>
                  <a:pt x="691439" y="5386697"/>
                </a:lnTo>
                <a:lnTo>
                  <a:pt x="708622" y="5381222"/>
                </a:lnTo>
                <a:cubicBezTo>
                  <a:pt x="714527" y="5377552"/>
                  <a:pt x="719849" y="5372206"/>
                  <a:pt x="724279" y="5365062"/>
                </a:cubicBezTo>
                <a:cubicBezTo>
                  <a:pt x="728660" y="5358013"/>
                  <a:pt x="733899" y="5350392"/>
                  <a:pt x="739852" y="5343843"/>
                </a:cubicBezTo>
                <a:close/>
                <a:moveTo>
                  <a:pt x="8934151" y="5275333"/>
                </a:moveTo>
                <a:cubicBezTo>
                  <a:pt x="8940248" y="5280573"/>
                  <a:pt x="8947058" y="5285906"/>
                  <a:pt x="8954249" y="5290264"/>
                </a:cubicBezTo>
                <a:lnTo>
                  <a:pt x="8962389" y="5293563"/>
                </a:lnTo>
                <a:lnTo>
                  <a:pt x="8954250" y="5290264"/>
                </a:lnTo>
                <a:cubicBezTo>
                  <a:pt x="8947058" y="5285906"/>
                  <a:pt x="8940248" y="5280573"/>
                  <a:pt x="8934151" y="5275333"/>
                </a:cubicBezTo>
                <a:close/>
                <a:moveTo>
                  <a:pt x="2314816" y="5273737"/>
                </a:moveTo>
                <a:cubicBezTo>
                  <a:pt x="2309720" y="5274714"/>
                  <a:pt x="2304339" y="5276762"/>
                  <a:pt x="2300909" y="5279143"/>
                </a:cubicBezTo>
                <a:cubicBezTo>
                  <a:pt x="2267856" y="5302385"/>
                  <a:pt x="2242281" y="5314291"/>
                  <a:pt x="2216515" y="5314887"/>
                </a:cubicBezTo>
                <a:cubicBezTo>
                  <a:pt x="2242281" y="5314291"/>
                  <a:pt x="2267856" y="5302385"/>
                  <a:pt x="2300910" y="5279143"/>
                </a:cubicBezTo>
                <a:close/>
                <a:moveTo>
                  <a:pt x="1916629" y="5252000"/>
                </a:moveTo>
                <a:lnTo>
                  <a:pt x="1907132" y="5255330"/>
                </a:lnTo>
                <a:lnTo>
                  <a:pt x="1866619" y="5265015"/>
                </a:lnTo>
                <a:lnTo>
                  <a:pt x="1907133" y="5255330"/>
                </a:lnTo>
                <a:close/>
                <a:moveTo>
                  <a:pt x="2058204" y="5241232"/>
                </a:moveTo>
                <a:cubicBezTo>
                  <a:pt x="2076636" y="5242946"/>
                  <a:pt x="2095174" y="5243803"/>
                  <a:pt x="2108194" y="5255939"/>
                </a:cubicBezTo>
                <a:cubicBezTo>
                  <a:pt x="2095175" y="5243803"/>
                  <a:pt x="2076636" y="5242946"/>
                  <a:pt x="2058204" y="5241232"/>
                </a:cubicBezTo>
                <a:close/>
                <a:moveTo>
                  <a:pt x="0" y="0"/>
                </a:moveTo>
                <a:lnTo>
                  <a:pt x="12191456" y="0"/>
                </a:lnTo>
                <a:lnTo>
                  <a:pt x="12191456" y="873938"/>
                </a:lnTo>
                <a:lnTo>
                  <a:pt x="12192000" y="873938"/>
                </a:lnTo>
                <a:lnTo>
                  <a:pt x="12192000" y="3249107"/>
                </a:lnTo>
                <a:cubicBezTo>
                  <a:pt x="12192000" y="3264730"/>
                  <a:pt x="12192000" y="3274255"/>
                  <a:pt x="12192000" y="3283970"/>
                </a:cubicBezTo>
                <a:lnTo>
                  <a:pt x="12192000" y="3681702"/>
                </a:lnTo>
                <a:lnTo>
                  <a:pt x="12160947" y="3710323"/>
                </a:lnTo>
                <a:cubicBezTo>
                  <a:pt x="12118083" y="3731849"/>
                  <a:pt x="12072360" y="3751282"/>
                  <a:pt x="12026448" y="3770523"/>
                </a:cubicBezTo>
                <a:cubicBezTo>
                  <a:pt x="12013114" y="3776049"/>
                  <a:pt x="11998443" y="3779097"/>
                  <a:pt x="11986443" y="3786526"/>
                </a:cubicBezTo>
                <a:cubicBezTo>
                  <a:pt x="11931195" y="3820436"/>
                  <a:pt x="11877664" y="3857014"/>
                  <a:pt x="11821656" y="3889591"/>
                </a:cubicBezTo>
                <a:cubicBezTo>
                  <a:pt x="11763931" y="3923310"/>
                  <a:pt x="11712304" y="3963126"/>
                  <a:pt x="11672489" y="4017039"/>
                </a:cubicBezTo>
                <a:cubicBezTo>
                  <a:pt x="11635529" y="4067143"/>
                  <a:pt x="11599714" y="4118007"/>
                  <a:pt x="11562947" y="4168300"/>
                </a:cubicBezTo>
                <a:cubicBezTo>
                  <a:pt x="11553613" y="4181065"/>
                  <a:pt x="11545039" y="4196115"/>
                  <a:pt x="11532275" y="4204307"/>
                </a:cubicBezTo>
                <a:cubicBezTo>
                  <a:pt x="11505795" y="4221452"/>
                  <a:pt x="11476838" y="4235359"/>
                  <a:pt x="11448453" y="4249457"/>
                </a:cubicBezTo>
                <a:cubicBezTo>
                  <a:pt x="11424069" y="4261459"/>
                  <a:pt x="11398160" y="4270411"/>
                  <a:pt x="11374346" y="4283366"/>
                </a:cubicBezTo>
                <a:cubicBezTo>
                  <a:pt x="11355296" y="4293655"/>
                  <a:pt x="11338339" y="4307943"/>
                  <a:pt x="11320623" y="4320897"/>
                </a:cubicBezTo>
                <a:cubicBezTo>
                  <a:pt x="11305192" y="4332136"/>
                  <a:pt x="11288238" y="4341852"/>
                  <a:pt x="11275283" y="4355378"/>
                </a:cubicBezTo>
                <a:cubicBezTo>
                  <a:pt x="11243658" y="4388145"/>
                  <a:pt x="11211843" y="4420340"/>
                  <a:pt x="11172600" y="4444536"/>
                </a:cubicBezTo>
                <a:cubicBezTo>
                  <a:pt x="11133927" y="4468538"/>
                  <a:pt x="11097350" y="4495401"/>
                  <a:pt x="11058869" y="4519786"/>
                </a:cubicBezTo>
                <a:cubicBezTo>
                  <a:pt x="11021146" y="4543599"/>
                  <a:pt x="10987046" y="4569697"/>
                  <a:pt x="10967423" y="4611991"/>
                </a:cubicBezTo>
                <a:cubicBezTo>
                  <a:pt x="10958661" y="4630659"/>
                  <a:pt x="10946279" y="4651044"/>
                  <a:pt x="10929704" y="4661903"/>
                </a:cubicBezTo>
                <a:cubicBezTo>
                  <a:pt x="10906081" y="4677334"/>
                  <a:pt x="10876171" y="4682859"/>
                  <a:pt x="10850453" y="4696003"/>
                </a:cubicBezTo>
                <a:cubicBezTo>
                  <a:pt x="10820162" y="4711434"/>
                  <a:pt x="10785111" y="4724770"/>
                  <a:pt x="10764534" y="4749345"/>
                </a:cubicBezTo>
                <a:cubicBezTo>
                  <a:pt x="10746246" y="4771255"/>
                  <a:pt x="10727767" y="4788399"/>
                  <a:pt x="10703573" y="4802305"/>
                </a:cubicBezTo>
                <a:cubicBezTo>
                  <a:pt x="10686617" y="4812022"/>
                  <a:pt x="10674046" y="4829738"/>
                  <a:pt x="10656519" y="4837740"/>
                </a:cubicBezTo>
                <a:cubicBezTo>
                  <a:pt x="10633467" y="4848409"/>
                  <a:pt x="10610225" y="4856791"/>
                  <a:pt x="10590031" y="4873366"/>
                </a:cubicBezTo>
                <a:cubicBezTo>
                  <a:pt x="10569075" y="4890510"/>
                  <a:pt x="10545263" y="4904036"/>
                  <a:pt x="10523354" y="4920039"/>
                </a:cubicBezTo>
                <a:cubicBezTo>
                  <a:pt x="10511734" y="4928611"/>
                  <a:pt x="10502208" y="4939851"/>
                  <a:pt x="10490969" y="4948806"/>
                </a:cubicBezTo>
                <a:cubicBezTo>
                  <a:pt x="10470394" y="4965188"/>
                  <a:pt x="10449438" y="4981191"/>
                  <a:pt x="10428291" y="4996622"/>
                </a:cubicBezTo>
                <a:cubicBezTo>
                  <a:pt x="10407146" y="5012055"/>
                  <a:pt x="10386952" y="5029961"/>
                  <a:pt x="10363709" y="5041201"/>
                </a:cubicBezTo>
                <a:cubicBezTo>
                  <a:pt x="10324086" y="5060251"/>
                  <a:pt x="10280840" y="5071682"/>
                  <a:pt x="10242357" y="5092257"/>
                </a:cubicBezTo>
                <a:cubicBezTo>
                  <a:pt x="10203304" y="5113211"/>
                  <a:pt x="10166536" y="5139503"/>
                  <a:pt x="10131863" y="5167315"/>
                </a:cubicBezTo>
                <a:cubicBezTo>
                  <a:pt x="10104430" y="5189224"/>
                  <a:pt x="10078713" y="5210943"/>
                  <a:pt x="10044230" y="5222182"/>
                </a:cubicBezTo>
                <a:cubicBezTo>
                  <a:pt x="10024990" y="5228470"/>
                  <a:pt x="10004797" y="5242186"/>
                  <a:pt x="9993175" y="5258189"/>
                </a:cubicBezTo>
                <a:cubicBezTo>
                  <a:pt x="9968027" y="5293049"/>
                  <a:pt x="9935832" y="5317626"/>
                  <a:pt x="9899446" y="5338582"/>
                </a:cubicBezTo>
                <a:cubicBezTo>
                  <a:pt x="9850865" y="5366776"/>
                  <a:pt x="9802858" y="5395543"/>
                  <a:pt x="9754088" y="5423166"/>
                </a:cubicBezTo>
                <a:cubicBezTo>
                  <a:pt x="9725323" y="5439551"/>
                  <a:pt x="9696749" y="5456885"/>
                  <a:pt x="9666265" y="5468888"/>
                </a:cubicBezTo>
                <a:cubicBezTo>
                  <a:pt x="9603971" y="5493655"/>
                  <a:pt x="9540152" y="5514799"/>
                  <a:pt x="9477283" y="5537851"/>
                </a:cubicBezTo>
                <a:cubicBezTo>
                  <a:pt x="9456709" y="5545280"/>
                  <a:pt x="9437278" y="5555949"/>
                  <a:pt x="9416321" y="5562426"/>
                </a:cubicBezTo>
                <a:cubicBezTo>
                  <a:pt x="9393650" y="5569475"/>
                  <a:pt x="9369267" y="5571571"/>
                  <a:pt x="9346597" y="5578619"/>
                </a:cubicBezTo>
                <a:cubicBezTo>
                  <a:pt x="9308875" y="5590240"/>
                  <a:pt x="9272298" y="5605101"/>
                  <a:pt x="9234579" y="5616911"/>
                </a:cubicBezTo>
                <a:cubicBezTo>
                  <a:pt x="9161805" y="5639582"/>
                  <a:pt x="9088840" y="5661299"/>
                  <a:pt x="9015878" y="5682826"/>
                </a:cubicBezTo>
                <a:cubicBezTo>
                  <a:pt x="9000257" y="5687399"/>
                  <a:pt x="8983301" y="5687970"/>
                  <a:pt x="8967871" y="5692923"/>
                </a:cubicBezTo>
                <a:cubicBezTo>
                  <a:pt x="8926911" y="5706259"/>
                  <a:pt x="8886142" y="5720736"/>
                  <a:pt x="8845565" y="5735407"/>
                </a:cubicBezTo>
                <a:cubicBezTo>
                  <a:pt x="8820990" y="5744361"/>
                  <a:pt x="8796985" y="5755409"/>
                  <a:pt x="8772219" y="5763982"/>
                </a:cubicBezTo>
                <a:cubicBezTo>
                  <a:pt x="8752407" y="5770840"/>
                  <a:pt x="8732023" y="5776174"/>
                  <a:pt x="8711448" y="5780366"/>
                </a:cubicBezTo>
                <a:cubicBezTo>
                  <a:pt x="8693731" y="5783986"/>
                  <a:pt x="8675253" y="5783603"/>
                  <a:pt x="8657726" y="5787986"/>
                </a:cubicBezTo>
                <a:cubicBezTo>
                  <a:pt x="8610288" y="5799797"/>
                  <a:pt x="8563425" y="5813133"/>
                  <a:pt x="8516369" y="5825705"/>
                </a:cubicBezTo>
                <a:cubicBezTo>
                  <a:pt x="8497511" y="5830659"/>
                  <a:pt x="8478269" y="5834280"/>
                  <a:pt x="8459979" y="5840566"/>
                </a:cubicBezTo>
                <a:cubicBezTo>
                  <a:pt x="8411019" y="5857141"/>
                  <a:pt x="8362822" y="5875999"/>
                  <a:pt x="8313671" y="5891622"/>
                </a:cubicBezTo>
                <a:cubicBezTo>
                  <a:pt x="8272903" y="5904576"/>
                  <a:pt x="8230992" y="5913910"/>
                  <a:pt x="8189651" y="5925341"/>
                </a:cubicBezTo>
                <a:cubicBezTo>
                  <a:pt x="8172124" y="5930295"/>
                  <a:pt x="8155359" y="5937343"/>
                  <a:pt x="8137835" y="5941534"/>
                </a:cubicBezTo>
                <a:cubicBezTo>
                  <a:pt x="8098590" y="5951059"/>
                  <a:pt x="8058774" y="5959059"/>
                  <a:pt x="8019339" y="5968586"/>
                </a:cubicBezTo>
                <a:cubicBezTo>
                  <a:pt x="7996859" y="5974110"/>
                  <a:pt x="7975142" y="5984017"/>
                  <a:pt x="7952280" y="5987637"/>
                </a:cubicBezTo>
                <a:cubicBezTo>
                  <a:pt x="7897987" y="5996209"/>
                  <a:pt x="7843311" y="6002305"/>
                  <a:pt x="7788636" y="6009163"/>
                </a:cubicBezTo>
                <a:cubicBezTo>
                  <a:pt x="7732247" y="6016211"/>
                  <a:pt x="7676047" y="6023642"/>
                  <a:pt x="7619655" y="6029928"/>
                </a:cubicBezTo>
                <a:cubicBezTo>
                  <a:pt x="7588795" y="6033168"/>
                  <a:pt x="7557742" y="6033738"/>
                  <a:pt x="7526880" y="6036786"/>
                </a:cubicBezTo>
                <a:cubicBezTo>
                  <a:pt x="7499828" y="6039455"/>
                  <a:pt x="7472967" y="6044407"/>
                  <a:pt x="7445916" y="6047647"/>
                </a:cubicBezTo>
                <a:cubicBezTo>
                  <a:pt x="7422483" y="6050313"/>
                  <a:pt x="7398860" y="6051837"/>
                  <a:pt x="7375428" y="6054505"/>
                </a:cubicBezTo>
                <a:cubicBezTo>
                  <a:pt x="7337899" y="6058885"/>
                  <a:pt x="7300559" y="6063839"/>
                  <a:pt x="7263220" y="6068411"/>
                </a:cubicBezTo>
                <a:cubicBezTo>
                  <a:pt x="7247599" y="6070126"/>
                  <a:pt x="7231214" y="6074888"/>
                  <a:pt x="7216547" y="6072032"/>
                </a:cubicBezTo>
                <a:cubicBezTo>
                  <a:pt x="7179587" y="6064791"/>
                  <a:pt x="7143199" y="6066887"/>
                  <a:pt x="7106432" y="6071840"/>
                </a:cubicBezTo>
                <a:cubicBezTo>
                  <a:pt x="7093860" y="6073555"/>
                  <a:pt x="7080334" y="6073174"/>
                  <a:pt x="7068141" y="6069936"/>
                </a:cubicBezTo>
                <a:cubicBezTo>
                  <a:pt x="7043184" y="6063457"/>
                  <a:pt x="7018991" y="6054313"/>
                  <a:pt x="6994415" y="6046313"/>
                </a:cubicBezTo>
                <a:cubicBezTo>
                  <a:pt x="6991747" y="6045361"/>
                  <a:pt x="6988509" y="6045169"/>
                  <a:pt x="6985653" y="6044599"/>
                </a:cubicBezTo>
                <a:cubicBezTo>
                  <a:pt x="6969457" y="6041359"/>
                  <a:pt x="6953457" y="6038120"/>
                  <a:pt x="6937263" y="6035263"/>
                </a:cubicBezTo>
                <a:cubicBezTo>
                  <a:pt x="6928501" y="6033738"/>
                  <a:pt x="6919547" y="6033549"/>
                  <a:pt x="6910782" y="6032214"/>
                </a:cubicBezTo>
                <a:cubicBezTo>
                  <a:pt x="6876872" y="6026880"/>
                  <a:pt x="6839534" y="6035834"/>
                  <a:pt x="6810195" y="6012784"/>
                </a:cubicBezTo>
                <a:cubicBezTo>
                  <a:pt x="6791144" y="5997923"/>
                  <a:pt x="6772665" y="6001353"/>
                  <a:pt x="6752283" y="6003639"/>
                </a:cubicBezTo>
                <a:cubicBezTo>
                  <a:pt x="6736851" y="6005353"/>
                  <a:pt x="6721038" y="6004782"/>
                  <a:pt x="6705417" y="6004974"/>
                </a:cubicBezTo>
                <a:cubicBezTo>
                  <a:pt x="6677984" y="6005543"/>
                  <a:pt x="6650551" y="6005735"/>
                  <a:pt x="6623118" y="6006687"/>
                </a:cubicBezTo>
                <a:cubicBezTo>
                  <a:pt x="6614353" y="6007067"/>
                  <a:pt x="6605401" y="6011832"/>
                  <a:pt x="6596828" y="6011070"/>
                </a:cubicBezTo>
                <a:cubicBezTo>
                  <a:pt x="6557201" y="6007449"/>
                  <a:pt x="6517576" y="6001734"/>
                  <a:pt x="6477951" y="5998495"/>
                </a:cubicBezTo>
                <a:cubicBezTo>
                  <a:pt x="6455472" y="5996591"/>
                  <a:pt x="6432420" y="6000209"/>
                  <a:pt x="6410131" y="5997543"/>
                </a:cubicBezTo>
                <a:cubicBezTo>
                  <a:pt x="6384414" y="5994495"/>
                  <a:pt x="6359268" y="5986685"/>
                  <a:pt x="6333739" y="5981920"/>
                </a:cubicBezTo>
                <a:cubicBezTo>
                  <a:pt x="6326691" y="5980589"/>
                  <a:pt x="6318880" y="5982303"/>
                  <a:pt x="6311449" y="5982682"/>
                </a:cubicBezTo>
                <a:cubicBezTo>
                  <a:pt x="6303068" y="5983064"/>
                  <a:pt x="6294876" y="5983826"/>
                  <a:pt x="6286493" y="5984017"/>
                </a:cubicBezTo>
                <a:cubicBezTo>
                  <a:pt x="6260964" y="5984399"/>
                  <a:pt x="6235437" y="5983826"/>
                  <a:pt x="6209909" y="5985161"/>
                </a:cubicBezTo>
                <a:cubicBezTo>
                  <a:pt x="6194288" y="5985922"/>
                  <a:pt x="6177905" y="5993733"/>
                  <a:pt x="6163425" y="5990874"/>
                </a:cubicBezTo>
                <a:cubicBezTo>
                  <a:pt x="6133897" y="5985351"/>
                  <a:pt x="6104368" y="5997733"/>
                  <a:pt x="6074842" y="5987447"/>
                </a:cubicBezTo>
                <a:cubicBezTo>
                  <a:pt x="6065695" y="5984399"/>
                  <a:pt x="6053124" y="5992019"/>
                  <a:pt x="6042072" y="5992399"/>
                </a:cubicBezTo>
                <a:cubicBezTo>
                  <a:pt x="6014449" y="5993351"/>
                  <a:pt x="5986828" y="5993161"/>
                  <a:pt x="5959204" y="5992971"/>
                </a:cubicBezTo>
                <a:cubicBezTo>
                  <a:pt x="5934438" y="5992781"/>
                  <a:pt x="5908719" y="5995447"/>
                  <a:pt x="5884906" y="5990113"/>
                </a:cubicBezTo>
                <a:cubicBezTo>
                  <a:pt x="5859949" y="5984399"/>
                  <a:pt x="5837471" y="5985161"/>
                  <a:pt x="5813275" y="5991637"/>
                </a:cubicBezTo>
                <a:cubicBezTo>
                  <a:pt x="5796702" y="5996019"/>
                  <a:pt x="5779174" y="5996591"/>
                  <a:pt x="5762029" y="5997923"/>
                </a:cubicBezTo>
                <a:cubicBezTo>
                  <a:pt x="5743551" y="5999447"/>
                  <a:pt x="5723166" y="5995447"/>
                  <a:pt x="5706401" y="6001734"/>
                </a:cubicBezTo>
                <a:cubicBezTo>
                  <a:pt x="5656488" y="6020403"/>
                  <a:pt x="5605244" y="6024403"/>
                  <a:pt x="5553045" y="6024403"/>
                </a:cubicBezTo>
                <a:cubicBezTo>
                  <a:pt x="5543518" y="6024403"/>
                  <a:pt x="5533802" y="6021738"/>
                  <a:pt x="5524660" y="6018880"/>
                </a:cubicBezTo>
                <a:cubicBezTo>
                  <a:pt x="5471316" y="6001734"/>
                  <a:pt x="5417784" y="6003257"/>
                  <a:pt x="5363491" y="6013736"/>
                </a:cubicBezTo>
                <a:cubicBezTo>
                  <a:pt x="5352250" y="6016022"/>
                  <a:pt x="5339677" y="6016403"/>
                  <a:pt x="5328438" y="6014118"/>
                </a:cubicBezTo>
                <a:cubicBezTo>
                  <a:pt x="5296812" y="6007449"/>
                  <a:pt x="5266141" y="5996399"/>
                  <a:pt x="5234326" y="5991637"/>
                </a:cubicBezTo>
                <a:cubicBezTo>
                  <a:pt x="5181748" y="5983826"/>
                  <a:pt x="5136216" y="6010115"/>
                  <a:pt x="5089162" y="6027262"/>
                </a:cubicBezTo>
                <a:cubicBezTo>
                  <a:pt x="5044391" y="6043455"/>
                  <a:pt x="5006292" y="6080032"/>
                  <a:pt x="4953328" y="6071840"/>
                </a:cubicBezTo>
                <a:cubicBezTo>
                  <a:pt x="4947996" y="6071078"/>
                  <a:pt x="4942089" y="6076222"/>
                  <a:pt x="4936184" y="6077555"/>
                </a:cubicBezTo>
                <a:cubicBezTo>
                  <a:pt x="4919991" y="6081176"/>
                  <a:pt x="4903799" y="6085555"/>
                  <a:pt x="4887415" y="6087272"/>
                </a:cubicBezTo>
                <a:cubicBezTo>
                  <a:pt x="4867412" y="6089558"/>
                  <a:pt x="4847027" y="6088797"/>
                  <a:pt x="4827024" y="6090701"/>
                </a:cubicBezTo>
                <a:cubicBezTo>
                  <a:pt x="4814165" y="6091844"/>
                  <a:pt x="4801401" y="6093939"/>
                  <a:pt x="4788661" y="6095749"/>
                </a:cubicBezTo>
                <a:lnTo>
                  <a:pt x="4785776" y="6096000"/>
                </a:lnTo>
                <a:lnTo>
                  <a:pt x="4726469" y="6096000"/>
                </a:lnTo>
                <a:lnTo>
                  <a:pt x="4719697" y="6095130"/>
                </a:lnTo>
                <a:cubicBezTo>
                  <a:pt x="4709481" y="6092939"/>
                  <a:pt x="4699289" y="6090320"/>
                  <a:pt x="4689098" y="6088605"/>
                </a:cubicBezTo>
                <a:cubicBezTo>
                  <a:pt x="4660331" y="6083842"/>
                  <a:pt x="4628705" y="6085176"/>
                  <a:pt x="4603368" y="6072984"/>
                </a:cubicBezTo>
                <a:cubicBezTo>
                  <a:pt x="4576318" y="6060029"/>
                  <a:pt x="4550599" y="6054123"/>
                  <a:pt x="4522596" y="6058123"/>
                </a:cubicBezTo>
                <a:cubicBezTo>
                  <a:pt x="4513260" y="6059457"/>
                  <a:pt x="4501257" y="6067459"/>
                  <a:pt x="4497068" y="6075649"/>
                </a:cubicBezTo>
                <a:cubicBezTo>
                  <a:pt x="4487731" y="6093938"/>
                  <a:pt x="4474969" y="6097178"/>
                  <a:pt x="4457632" y="6090890"/>
                </a:cubicBezTo>
                <a:cubicBezTo>
                  <a:pt x="4442581" y="6085555"/>
                  <a:pt x="4424104" y="6082890"/>
                  <a:pt x="4413817" y="6072601"/>
                </a:cubicBezTo>
                <a:cubicBezTo>
                  <a:pt x="4384668" y="6043455"/>
                  <a:pt x="4347518" y="6042503"/>
                  <a:pt x="4311323" y="6034693"/>
                </a:cubicBezTo>
                <a:cubicBezTo>
                  <a:pt x="4289227" y="6029928"/>
                  <a:pt x="4268649" y="6029738"/>
                  <a:pt x="4246551" y="6032976"/>
                </a:cubicBezTo>
                <a:cubicBezTo>
                  <a:pt x="4198546" y="6040216"/>
                  <a:pt x="4151870" y="6029928"/>
                  <a:pt x="4105766" y="6016784"/>
                </a:cubicBezTo>
                <a:cubicBezTo>
                  <a:pt x="4075285" y="6008022"/>
                  <a:pt x="4044043" y="6002687"/>
                  <a:pt x="4013753" y="5993733"/>
                </a:cubicBezTo>
                <a:cubicBezTo>
                  <a:pt x="3991083" y="5986874"/>
                  <a:pt x="3968414" y="5978682"/>
                  <a:pt x="3947648" y="5967634"/>
                </a:cubicBezTo>
                <a:cubicBezTo>
                  <a:pt x="3917546" y="5951440"/>
                  <a:pt x="3891259" y="5927055"/>
                  <a:pt x="3852966" y="5933533"/>
                </a:cubicBezTo>
                <a:cubicBezTo>
                  <a:pt x="3819245" y="5939247"/>
                  <a:pt x="3788766" y="5927247"/>
                  <a:pt x="3757902" y="5915816"/>
                </a:cubicBezTo>
                <a:cubicBezTo>
                  <a:pt x="3735231" y="5907434"/>
                  <a:pt x="3712565" y="5898859"/>
                  <a:pt x="3689131" y="5893526"/>
                </a:cubicBezTo>
                <a:cubicBezTo>
                  <a:pt x="3661315" y="5887239"/>
                  <a:pt x="3629882" y="5889907"/>
                  <a:pt x="3605116" y="5878285"/>
                </a:cubicBezTo>
                <a:cubicBezTo>
                  <a:pt x="3579206" y="5866093"/>
                  <a:pt x="3557682" y="5874285"/>
                  <a:pt x="3534629" y="5877715"/>
                </a:cubicBezTo>
                <a:cubicBezTo>
                  <a:pt x="3497862" y="5883049"/>
                  <a:pt x="3461282" y="5892955"/>
                  <a:pt x="3424135" y="5880382"/>
                </a:cubicBezTo>
                <a:cubicBezTo>
                  <a:pt x="3378986" y="5865141"/>
                  <a:pt x="3334216" y="5848758"/>
                  <a:pt x="3288877" y="5834280"/>
                </a:cubicBezTo>
                <a:cubicBezTo>
                  <a:pt x="3271348" y="5828753"/>
                  <a:pt x="3252492" y="5826467"/>
                  <a:pt x="3234202" y="5823991"/>
                </a:cubicBezTo>
                <a:cubicBezTo>
                  <a:pt x="3216867" y="5821895"/>
                  <a:pt x="3196102" y="5827230"/>
                  <a:pt x="3182763" y="5819229"/>
                </a:cubicBezTo>
                <a:cubicBezTo>
                  <a:pt x="3148472" y="5798655"/>
                  <a:pt x="3113231" y="5788558"/>
                  <a:pt x="3073604" y="5788558"/>
                </a:cubicBezTo>
                <a:cubicBezTo>
                  <a:pt x="3058743" y="5788558"/>
                  <a:pt x="3044264" y="5779984"/>
                  <a:pt x="3029216" y="5778459"/>
                </a:cubicBezTo>
                <a:cubicBezTo>
                  <a:pt x="3008639" y="5776555"/>
                  <a:pt x="2985016" y="5771411"/>
                  <a:pt x="2967110" y="5778651"/>
                </a:cubicBezTo>
                <a:cubicBezTo>
                  <a:pt x="2925008" y="5795797"/>
                  <a:pt x="2890910" y="5781507"/>
                  <a:pt x="2854140" y="5764553"/>
                </a:cubicBezTo>
                <a:cubicBezTo>
                  <a:pt x="2817943" y="5747789"/>
                  <a:pt x="2779842" y="5734455"/>
                  <a:pt x="2741360" y="5723403"/>
                </a:cubicBezTo>
                <a:cubicBezTo>
                  <a:pt x="2726882" y="5719403"/>
                  <a:pt x="2709548" y="5726072"/>
                  <a:pt x="2693543" y="5727405"/>
                </a:cubicBezTo>
                <a:cubicBezTo>
                  <a:pt x="2687827" y="5727786"/>
                  <a:pt x="2681540" y="5728358"/>
                  <a:pt x="2676398" y="5726453"/>
                </a:cubicBezTo>
                <a:cubicBezTo>
                  <a:pt x="2626677" y="5708163"/>
                  <a:pt x="2576191" y="5694257"/>
                  <a:pt x="2522279" y="5703782"/>
                </a:cubicBezTo>
                <a:cubicBezTo>
                  <a:pt x="2517327" y="5704735"/>
                  <a:pt x="2511800" y="5702639"/>
                  <a:pt x="2506847" y="5701305"/>
                </a:cubicBezTo>
                <a:cubicBezTo>
                  <a:pt x="2482652" y="5694447"/>
                  <a:pt x="2459029" y="5683589"/>
                  <a:pt x="2434456" y="5681112"/>
                </a:cubicBezTo>
                <a:cubicBezTo>
                  <a:pt x="2373874" y="5675016"/>
                  <a:pt x="2312915" y="5672538"/>
                  <a:pt x="2251948" y="5668538"/>
                </a:cubicBezTo>
                <a:cubicBezTo>
                  <a:pt x="2248138" y="5668349"/>
                  <a:pt x="2244137" y="5668349"/>
                  <a:pt x="2240710" y="5667014"/>
                </a:cubicBezTo>
                <a:cubicBezTo>
                  <a:pt x="2218229" y="5658822"/>
                  <a:pt x="2198608" y="5661490"/>
                  <a:pt x="2179556" y="5677111"/>
                </a:cubicBezTo>
                <a:cubicBezTo>
                  <a:pt x="2171173" y="5683969"/>
                  <a:pt x="2159743" y="5687589"/>
                  <a:pt x="2149267" y="5691399"/>
                </a:cubicBezTo>
                <a:cubicBezTo>
                  <a:pt x="2133834" y="5697115"/>
                  <a:pt x="2118023" y="5702639"/>
                  <a:pt x="2102021" y="5706259"/>
                </a:cubicBezTo>
                <a:cubicBezTo>
                  <a:pt x="2086208" y="5709688"/>
                  <a:pt x="2069254" y="5714449"/>
                  <a:pt x="2054013" y="5711784"/>
                </a:cubicBezTo>
                <a:cubicBezTo>
                  <a:pt x="2026581" y="5707022"/>
                  <a:pt x="2000479" y="5696353"/>
                  <a:pt x="1973429" y="5689303"/>
                </a:cubicBezTo>
                <a:cubicBezTo>
                  <a:pt x="1964094" y="5686826"/>
                  <a:pt x="1953806" y="5687209"/>
                  <a:pt x="1944092" y="5687017"/>
                </a:cubicBezTo>
                <a:cubicBezTo>
                  <a:pt x="1921800" y="5686447"/>
                  <a:pt x="1898940" y="5691971"/>
                  <a:pt x="1878748" y="5676159"/>
                </a:cubicBezTo>
                <a:cubicBezTo>
                  <a:pt x="1860079" y="5661299"/>
                  <a:pt x="1841216" y="5665680"/>
                  <a:pt x="1821596" y="5676920"/>
                </a:cubicBezTo>
                <a:cubicBezTo>
                  <a:pt x="1807497" y="5684922"/>
                  <a:pt x="1791496" y="5691209"/>
                  <a:pt x="1775684" y="5694257"/>
                </a:cubicBezTo>
                <a:cubicBezTo>
                  <a:pt x="1753965" y="5698447"/>
                  <a:pt x="1732439" y="5700163"/>
                  <a:pt x="1709006" y="5697685"/>
                </a:cubicBezTo>
                <a:cubicBezTo>
                  <a:pt x="1692431" y="5695971"/>
                  <a:pt x="1678904" y="5695209"/>
                  <a:pt x="1665950" y="5685113"/>
                </a:cubicBezTo>
                <a:cubicBezTo>
                  <a:pt x="1663856" y="5683589"/>
                  <a:pt x="1660046" y="5683207"/>
                  <a:pt x="1657188" y="5683399"/>
                </a:cubicBezTo>
                <a:cubicBezTo>
                  <a:pt x="1619658" y="5686637"/>
                  <a:pt x="1582510" y="5684922"/>
                  <a:pt x="1544598" y="5682634"/>
                </a:cubicBezTo>
                <a:cubicBezTo>
                  <a:pt x="1496403" y="5679589"/>
                  <a:pt x="1445725" y="5688541"/>
                  <a:pt x="1404006" y="5720546"/>
                </a:cubicBezTo>
                <a:cubicBezTo>
                  <a:pt x="1397909" y="5725310"/>
                  <a:pt x="1388765" y="5727405"/>
                  <a:pt x="1380762" y="5728549"/>
                </a:cubicBezTo>
                <a:cubicBezTo>
                  <a:pt x="1343044" y="5733501"/>
                  <a:pt x="1305132" y="5736930"/>
                  <a:pt x="1267411" y="5742455"/>
                </a:cubicBezTo>
                <a:cubicBezTo>
                  <a:pt x="1246837" y="5745503"/>
                  <a:pt x="1225310" y="5748170"/>
                  <a:pt x="1206641" y="5756553"/>
                </a:cubicBezTo>
                <a:cubicBezTo>
                  <a:pt x="1188354" y="5764743"/>
                  <a:pt x="1173681" y="5774459"/>
                  <a:pt x="1162823" y="5757315"/>
                </a:cubicBezTo>
                <a:cubicBezTo>
                  <a:pt x="1143394" y="5766459"/>
                  <a:pt x="1126437" y="5774080"/>
                  <a:pt x="1109865" y="5782270"/>
                </a:cubicBezTo>
                <a:cubicBezTo>
                  <a:pt x="1103767" y="5785318"/>
                  <a:pt x="1098623" y="5790272"/>
                  <a:pt x="1092527" y="5793130"/>
                </a:cubicBezTo>
                <a:cubicBezTo>
                  <a:pt x="1086048" y="5796178"/>
                  <a:pt x="1078810" y="5798082"/>
                  <a:pt x="1071762" y="5799607"/>
                </a:cubicBezTo>
                <a:cubicBezTo>
                  <a:pt x="1040327" y="5806465"/>
                  <a:pt x="1008894" y="5812751"/>
                  <a:pt x="977653" y="5820182"/>
                </a:cubicBezTo>
                <a:cubicBezTo>
                  <a:pt x="971554" y="5821705"/>
                  <a:pt x="966411" y="5827801"/>
                  <a:pt x="960887" y="5831801"/>
                </a:cubicBezTo>
                <a:cubicBezTo>
                  <a:pt x="957266" y="5834470"/>
                  <a:pt x="953648" y="5838470"/>
                  <a:pt x="949646" y="5839042"/>
                </a:cubicBezTo>
                <a:cubicBezTo>
                  <a:pt x="919165" y="5843614"/>
                  <a:pt x="888877" y="5848949"/>
                  <a:pt x="858205" y="5851234"/>
                </a:cubicBezTo>
                <a:cubicBezTo>
                  <a:pt x="832486" y="5853138"/>
                  <a:pt x="807719" y="5852568"/>
                  <a:pt x="801053" y="5885715"/>
                </a:cubicBezTo>
                <a:cubicBezTo>
                  <a:pt x="799909" y="5891432"/>
                  <a:pt x="791717" y="5897528"/>
                  <a:pt x="785432" y="5900384"/>
                </a:cubicBezTo>
                <a:cubicBezTo>
                  <a:pt x="767524" y="5908576"/>
                  <a:pt x="748471" y="5914101"/>
                  <a:pt x="730754" y="5922482"/>
                </a:cubicBezTo>
                <a:cubicBezTo>
                  <a:pt x="672650" y="5950488"/>
                  <a:pt x="611880" y="5968205"/>
                  <a:pt x="546917" y="5964966"/>
                </a:cubicBezTo>
                <a:cubicBezTo>
                  <a:pt x="526724" y="5964014"/>
                  <a:pt x="507102" y="5953726"/>
                  <a:pt x="494337" y="5949915"/>
                </a:cubicBezTo>
                <a:cubicBezTo>
                  <a:pt x="457572" y="5964966"/>
                  <a:pt x="426709" y="5979445"/>
                  <a:pt x="394511" y="5990303"/>
                </a:cubicBezTo>
                <a:cubicBezTo>
                  <a:pt x="366127" y="6000019"/>
                  <a:pt x="336408" y="6006115"/>
                  <a:pt x="307259" y="6013163"/>
                </a:cubicBezTo>
                <a:cubicBezTo>
                  <a:pt x="296590" y="6015832"/>
                  <a:pt x="285732" y="6017355"/>
                  <a:pt x="274873" y="6018690"/>
                </a:cubicBezTo>
                <a:cubicBezTo>
                  <a:pt x="240965" y="6022880"/>
                  <a:pt x="205529" y="6012784"/>
                  <a:pt x="172384" y="6028786"/>
                </a:cubicBezTo>
                <a:cubicBezTo>
                  <a:pt x="155046" y="6037168"/>
                  <a:pt x="137898" y="6047265"/>
                  <a:pt x="119613" y="6051647"/>
                </a:cubicBezTo>
                <a:cubicBezTo>
                  <a:pt x="99990" y="6056409"/>
                  <a:pt x="80794" y="6063839"/>
                  <a:pt x="61197" y="6069150"/>
                </a:cubicBezTo>
                <a:lnTo>
                  <a:pt x="544" y="6073921"/>
                </a:lnTo>
                <a:lnTo>
                  <a:pt x="544" y="5946682"/>
                </a:lnTo>
                <a:lnTo>
                  <a:pt x="0" y="5946682"/>
                </a:lnTo>
                <a:lnTo>
                  <a:pt x="0" y="1335314"/>
                </a:lnTo>
                <a:lnTo>
                  <a:pt x="0" y="873938"/>
                </a:lnTo>
                <a:close/>
              </a:path>
            </a:pathLst>
          </a:custGeom>
          <a:noFill/>
          <a:ln>
            <a:noFill/>
          </a:ln>
          <a:effectLst>
            <a:outerShdw blurRad="508000" rotWithShape="0" algn="t" dir="5400000" dist="203200">
              <a:srgbClr val="000000">
                <a:alpha val="20000"/>
              </a:srgbClr>
            </a:outerShdw>
          </a:effectLst>
        </p:spPr>
      </p:pic>
      <p:sp>
        <p:nvSpPr>
          <p:cNvPr id="47" name="Google Shape;47;g37567f2360e_0_0"/>
          <p:cNvSpPr/>
          <p:nvPr/>
        </p:nvSpPr>
        <p:spPr>
          <a:xfrm>
            <a:off x="808525" y="1308975"/>
            <a:ext cx="11374961" cy="5133023"/>
          </a:xfrm>
          <a:custGeom>
            <a:rect b="b" l="l" r="r" t="t"/>
            <a:pathLst>
              <a:path extrusionOk="0" h="6038850" w="12198350">
                <a:moveTo>
                  <a:pt x="0" y="0"/>
                </a:moveTo>
                <a:lnTo>
                  <a:pt x="12192000" y="0"/>
                </a:lnTo>
                <a:cubicBezTo>
                  <a:pt x="12194117" y="1168400"/>
                  <a:pt x="12196233" y="2336800"/>
                  <a:pt x="12198350" y="3505200"/>
                </a:cubicBezTo>
                <a:cubicBezTo>
                  <a:pt x="11828992" y="3872442"/>
                  <a:pt x="11606741" y="4015317"/>
                  <a:pt x="11341100" y="4267200"/>
                </a:cubicBezTo>
                <a:cubicBezTo>
                  <a:pt x="11005609" y="4512733"/>
                  <a:pt x="10677525" y="4705350"/>
                  <a:pt x="10185400" y="4978400"/>
                </a:cubicBezTo>
                <a:cubicBezTo>
                  <a:pt x="9693275" y="5251450"/>
                  <a:pt x="9381067" y="5540375"/>
                  <a:pt x="8813800" y="5746750"/>
                </a:cubicBezTo>
                <a:lnTo>
                  <a:pt x="7219950" y="6038850"/>
                </a:lnTo>
                <a:lnTo>
                  <a:pt x="4883150" y="5924550"/>
                </a:lnTo>
                <a:lnTo>
                  <a:pt x="3663950" y="5842000"/>
                </a:lnTo>
                <a:lnTo>
                  <a:pt x="1727200" y="5486400"/>
                </a:lnTo>
                <a:lnTo>
                  <a:pt x="0" y="5835650"/>
                </a:lnTo>
                <a:lnTo>
                  <a:pt x="0" y="0"/>
                </a:lnTo>
                <a:close/>
              </a:path>
            </a:pathLst>
          </a:custGeom>
          <a:gradFill>
            <a:gsLst>
              <a:gs pos="0">
                <a:srgbClr val="000000">
                  <a:alpha val="60000"/>
                </a:srgbClr>
              </a:gs>
              <a:gs pos="68000">
                <a:srgbClr val="000000">
                  <a:alpha val="40000"/>
                </a:srgbClr>
              </a:gs>
              <a:gs pos="100000">
                <a:srgbClr val="000000">
                  <a:alpha val="0"/>
                </a:srgbClr>
              </a:gs>
            </a:gsLst>
            <a:lin ang="0" scaled="0"/>
          </a:gradFill>
          <a:ln>
            <a:noFill/>
          </a:ln>
        </p:spPr>
        <p:txBody>
          <a:bodyPr anchorCtr="0" anchor="ctr" bIns="60925" lIns="121900" spcFirstLastPara="1" rIns="121900" wrap="square" tIns="60925">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rgbClr val="FFFFFF"/>
              </a:solidFill>
              <a:latin typeface="Arial"/>
              <a:ea typeface="Arial"/>
              <a:cs typeface="Arial"/>
              <a:sym typeface="Arial"/>
            </a:endParaRPr>
          </a:p>
        </p:txBody>
      </p:sp>
      <p:grpSp>
        <p:nvGrpSpPr>
          <p:cNvPr id="48" name="Google Shape;48;g37567f2360e_0_0"/>
          <p:cNvGrpSpPr/>
          <p:nvPr/>
        </p:nvGrpSpPr>
        <p:grpSpPr>
          <a:xfrm>
            <a:off x="544" y="3296234"/>
            <a:ext cx="12190438" cy="2849739"/>
            <a:chOff x="476" y="-3923157"/>
            <a:chExt cx="10667167" cy="2493646"/>
          </a:xfrm>
        </p:grpSpPr>
        <p:sp>
          <p:nvSpPr>
            <p:cNvPr id="49" name="Google Shape;49;g37567f2360e_0_0"/>
            <p:cNvSpPr/>
            <p:nvPr/>
          </p:nvSpPr>
          <p:spPr>
            <a:xfrm>
              <a:off x="476" y="-3923156"/>
              <a:ext cx="10667167" cy="2493645"/>
            </a:xfrm>
            <a:custGeom>
              <a:rect b="b" l="l" r="r" t="t"/>
              <a:pathLst>
                <a:path extrusionOk="0" h="1424940" w="6095524">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p:spPr>
          <p:txBody>
            <a:bodyPr anchorCtr="0" anchor="ctr" bIns="60925" lIns="121900" spcFirstLastPara="1" rIns="121900" wrap="square" tIns="60925">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0" name="Google Shape;50;g37567f2360e_0_0"/>
            <p:cNvSpPr/>
            <p:nvPr/>
          </p:nvSpPr>
          <p:spPr>
            <a:xfrm>
              <a:off x="476" y="-3923157"/>
              <a:ext cx="10667167" cy="2493645"/>
            </a:xfrm>
            <a:custGeom>
              <a:rect b="b" l="l" r="r" t="t"/>
              <a:pathLst>
                <a:path extrusionOk="0" h="1424940" w="6095524">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rotWithShape="1">
              <a:blip r:embed="rId4">
                <a:alphaModFix amt="57000"/>
              </a:blip>
              <a:tile algn="tl" flip="none" tx="0" sx="100000" ty="0" sy="100000"/>
            </a:blipFill>
            <a:ln>
              <a:noFill/>
            </a:ln>
          </p:spPr>
          <p:txBody>
            <a:bodyPr anchorCtr="0" anchor="ctr" bIns="60925" lIns="121900" spcFirstLastPara="1" rIns="121900" wrap="square" tIns="60925">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sp>
        <p:nvSpPr>
          <p:cNvPr id="51" name="Google Shape;51;g37567f2360e_0_0"/>
          <p:cNvSpPr txBox="1"/>
          <p:nvPr>
            <p:ph type="title"/>
          </p:nvPr>
        </p:nvSpPr>
        <p:spPr>
          <a:xfrm>
            <a:off x="761149" y="1865176"/>
            <a:ext cx="9485100" cy="2308500"/>
          </a:xfrm>
          <a:prstGeom prst="rect">
            <a:avLst/>
          </a:prstGeom>
          <a:noFill/>
          <a:ln>
            <a:noFill/>
          </a:ln>
        </p:spPr>
        <p:txBody>
          <a:bodyPr anchorCtr="0" anchor="t" bIns="121900" lIns="121900" spcFirstLastPara="1" rIns="121900" wrap="square" tIns="121900">
            <a:normAutofit/>
          </a:bodyPr>
          <a:lstStyle/>
          <a:p>
            <a:pPr indent="0" lvl="0" marL="0" rtl="0" algn="l">
              <a:lnSpc>
                <a:spcPct val="90000"/>
              </a:lnSpc>
              <a:spcBef>
                <a:spcPts val="0"/>
              </a:spcBef>
              <a:spcAft>
                <a:spcPts val="0"/>
              </a:spcAft>
              <a:buClr>
                <a:srgbClr val="FFFFFF"/>
              </a:buClr>
              <a:buSzPts val="5700"/>
              <a:buNone/>
            </a:pPr>
            <a:r>
              <a:rPr lang="en-GB" sz="7200">
                <a:solidFill>
                  <a:srgbClr val="FFFFFF"/>
                </a:solidFill>
              </a:rPr>
              <a:t>FG Diseinuaren oinarriak.</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1000"/>
                                  </p:stCondLst>
                                  <p:childTnLst>
                                    <p:set>
                                      <p:cBhvr>
                                        <p:cTn dur="1" fill="hold">
                                          <p:stCondLst>
                                            <p:cond delay="0"/>
                                          </p:stCondLst>
                                        </p:cTn>
                                        <p:tgtEl>
                                          <p:spTgt spid="51"/>
                                        </p:tgtEl>
                                        <p:attrNameLst>
                                          <p:attrName>style.visibility</p:attrName>
                                        </p:attrNameLst>
                                      </p:cBhvr>
                                      <p:to>
                                        <p:strVal val="visible"/>
                                      </p:to>
                                    </p:set>
                                    <p:animEffect filter="fade" transition="in">
                                      <p:cBhvr>
                                        <p:cTn dur="700"/>
                                        <p:tgtEl>
                                          <p:spTgt spid="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g37567f2360e_0_10"/>
          <p:cNvSpPr txBox="1"/>
          <p:nvPr>
            <p:ph type="title"/>
          </p:nvPr>
        </p:nvSpPr>
        <p:spPr>
          <a:xfrm>
            <a:off x="705200" y="941221"/>
            <a:ext cx="10781700" cy="585600"/>
          </a:xfrm>
          <a:prstGeom prst="rect">
            <a:avLst/>
          </a:prstGeom>
          <a:noFill/>
          <a:ln>
            <a:noFill/>
          </a:ln>
        </p:spPr>
        <p:txBody>
          <a:bodyPr anchorCtr="0" anchor="t" bIns="121900" lIns="121900" spcFirstLastPara="1" rIns="121900" wrap="square" tIns="121900">
            <a:noAutofit/>
          </a:bodyPr>
          <a:lstStyle/>
          <a:p>
            <a:pPr indent="0" lvl="0" marL="0" rtl="0" algn="ctr">
              <a:lnSpc>
                <a:spcPct val="90000"/>
              </a:lnSpc>
              <a:spcBef>
                <a:spcPts val="0"/>
              </a:spcBef>
              <a:spcAft>
                <a:spcPts val="0"/>
              </a:spcAft>
              <a:buClr>
                <a:schemeClr val="dk1"/>
              </a:buClr>
              <a:buSzPts val="2100"/>
              <a:buNone/>
            </a:pPr>
            <a:r>
              <a:rPr lang="en-GB" sz="3200"/>
              <a:t>TINKERCAD TUTORIALAK</a:t>
            </a:r>
            <a:endParaRPr/>
          </a:p>
        </p:txBody>
      </p:sp>
      <p:sp>
        <p:nvSpPr>
          <p:cNvPr id="57" name="Google Shape;57;g37567f2360e_0_10"/>
          <p:cNvSpPr txBox="1"/>
          <p:nvPr/>
        </p:nvSpPr>
        <p:spPr>
          <a:xfrm>
            <a:off x="2465800" y="2089950"/>
            <a:ext cx="7644600" cy="3509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1800" u="sng">
                <a:solidFill>
                  <a:schemeClr val="hlink"/>
                </a:solidFill>
                <a:hlinkClick r:id="rId3"/>
              </a:rPr>
              <a:t>https://www.youtube.com/watch?v=csvBRWfgf1I&amp;authuser=0</a:t>
            </a:r>
            <a:endParaRPr b="1" sz="18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b="1" lang="en-GB" sz="1800" u="sng">
                <a:solidFill>
                  <a:schemeClr val="hlink"/>
                </a:solidFill>
                <a:hlinkClick r:id="rId4"/>
              </a:rPr>
              <a:t>https://www.youtube.com/watch?v=GbV8kufjvYA&amp;authuser=0</a:t>
            </a:r>
            <a:endParaRPr b="1" sz="18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b="1" lang="en-GB" sz="1800" u="sng">
                <a:solidFill>
                  <a:schemeClr val="hlink"/>
                </a:solidFill>
                <a:hlinkClick r:id="rId5"/>
              </a:rPr>
              <a:t>https://www.youtube.com/watch?v=TuT0fOBQ1Q4&amp;authuser=0</a:t>
            </a:r>
            <a:endParaRPr b="1" sz="18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b="1" lang="en-GB" sz="1800" u="sng">
                <a:solidFill>
                  <a:schemeClr val="hlink"/>
                </a:solidFill>
                <a:hlinkClick r:id="rId6"/>
              </a:rPr>
              <a:t>https://www.youtube.com/watch?v=wHm18FoTkvA&amp;authuser=0</a:t>
            </a:r>
            <a:endParaRPr b="1" sz="18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b="1" lang="en-GB" sz="1800" u="sng">
                <a:solidFill>
                  <a:schemeClr val="hlink"/>
                </a:solidFill>
                <a:hlinkClick r:id="rId7"/>
              </a:rPr>
              <a:t>https://www.youtube.com/watch?v=1vduAADTmFA&amp;authuser=0</a:t>
            </a:r>
            <a:endParaRPr b="1" sz="18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b="1" lang="en-GB" sz="1800" u="sng">
                <a:solidFill>
                  <a:schemeClr val="hlink"/>
                </a:solidFill>
                <a:hlinkClick r:id="rId8"/>
              </a:rPr>
              <a:t>https://www.youtube.com/watch?v=-NrbYUrgtLw&amp;authuser=0</a:t>
            </a:r>
            <a:endParaRPr b="1" sz="1800">
              <a:solidFill>
                <a:schemeClr val="dk1"/>
              </a:solidFill>
            </a:endParaRPr>
          </a:p>
          <a:p>
            <a:pPr indent="0" lvl="0" marL="0" rtl="0" algn="l">
              <a:spcBef>
                <a:spcPts val="0"/>
              </a:spcBef>
              <a:spcAft>
                <a:spcPts val="0"/>
              </a:spcAft>
              <a:buNone/>
            </a:pPr>
            <a:r>
              <a:t/>
            </a:r>
            <a:endParaRPr b="1" sz="18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g375673cdcf8_0_3"/>
          <p:cNvSpPr txBox="1"/>
          <p:nvPr>
            <p:ph type="title"/>
          </p:nvPr>
        </p:nvSpPr>
        <p:spPr>
          <a:xfrm>
            <a:off x="705200" y="1080300"/>
            <a:ext cx="10781700" cy="5856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GB"/>
              <a:t>ARIKETA</a:t>
            </a:r>
            <a:endParaRPr/>
          </a:p>
        </p:txBody>
      </p:sp>
      <p:sp>
        <p:nvSpPr>
          <p:cNvPr id="64" name="Google Shape;64;g375673cdcf8_0_3"/>
          <p:cNvSpPr txBox="1"/>
          <p:nvPr>
            <p:ph idx="1" type="body"/>
          </p:nvPr>
        </p:nvSpPr>
        <p:spPr>
          <a:xfrm>
            <a:off x="1410400" y="2127600"/>
            <a:ext cx="10076400" cy="3753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GB"/>
              <a:t>Incscape eta tinkercad-ekin giltzero bat diseinatu. </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ERREKURTSOAK karpeta erabili dezakezue.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pic>
        <p:nvPicPr>
          <p:cNvPr descr="Icon&#10;&#10;Description automatically generated" id="69" name="Google Shape;69;p3"/>
          <p:cNvPicPr preferRelativeResize="0"/>
          <p:nvPr/>
        </p:nvPicPr>
        <p:blipFill rotWithShape="1">
          <a:blip r:embed="rId3">
            <a:alphaModFix/>
          </a:blip>
          <a:srcRect b="15741" l="12589" r="15262" t="15276"/>
          <a:stretch/>
        </p:blipFill>
        <p:spPr>
          <a:xfrm>
            <a:off x="803107" y="4798637"/>
            <a:ext cx="467472" cy="446937"/>
          </a:xfrm>
          <a:prstGeom prst="rect">
            <a:avLst/>
          </a:prstGeom>
          <a:noFill/>
          <a:ln>
            <a:noFill/>
          </a:ln>
        </p:spPr>
      </p:pic>
      <p:pic>
        <p:nvPicPr>
          <p:cNvPr descr="Icon&#10;&#10;Description automatically generated" id="70" name="Google Shape;70;p3"/>
          <p:cNvPicPr preferRelativeResize="0"/>
          <p:nvPr/>
        </p:nvPicPr>
        <p:blipFill rotWithShape="1">
          <a:blip r:embed="rId4">
            <a:alphaModFix/>
          </a:blip>
          <a:srcRect b="14522" l="14710" r="11903" t="12668"/>
          <a:stretch/>
        </p:blipFill>
        <p:spPr>
          <a:xfrm>
            <a:off x="5130665" y="4702639"/>
            <a:ext cx="516714" cy="512670"/>
          </a:xfrm>
          <a:prstGeom prst="rect">
            <a:avLst/>
          </a:prstGeom>
          <a:noFill/>
          <a:ln>
            <a:noFill/>
          </a:ln>
        </p:spPr>
      </p:pic>
      <p:sp>
        <p:nvSpPr>
          <p:cNvPr id="71" name="Google Shape;71;p3"/>
          <p:cNvSpPr/>
          <p:nvPr/>
        </p:nvSpPr>
        <p:spPr>
          <a:xfrm>
            <a:off x="784272" y="3028890"/>
            <a:ext cx="207368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rgbClr val="13284B"/>
                </a:solidFill>
                <a:latin typeface="Roboto"/>
                <a:ea typeface="Roboto"/>
                <a:cs typeface="Roboto"/>
                <a:sym typeface="Roboto"/>
              </a:rPr>
              <a:t>#LCAMP_EU</a:t>
            </a:r>
            <a:endParaRPr b="1" i="0" sz="2000" u="none" cap="none" strike="noStrike">
              <a:solidFill>
                <a:schemeClr val="dk1"/>
              </a:solidFill>
              <a:latin typeface="Roboto"/>
              <a:ea typeface="Roboto"/>
              <a:cs typeface="Roboto"/>
              <a:sym typeface="Roboto"/>
            </a:endParaRPr>
          </a:p>
        </p:txBody>
      </p:sp>
      <p:sp>
        <p:nvSpPr>
          <p:cNvPr id="72" name="Google Shape;72;p3"/>
          <p:cNvSpPr/>
          <p:nvPr/>
        </p:nvSpPr>
        <p:spPr>
          <a:xfrm>
            <a:off x="0"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none" cap="none" strike="noStrike">
                <a:solidFill>
                  <a:srgbClr val="57B9DF"/>
                </a:solidFill>
                <a:latin typeface="Roboto"/>
                <a:ea typeface="Roboto"/>
                <a:cs typeface="Roboto"/>
                <a:sym typeface="Roboto"/>
              </a:rPr>
              <a:t>www.lcamp.eu</a:t>
            </a:r>
            <a:endParaRPr b="0" i="0" sz="1400" u="none" cap="none" strike="noStrike">
              <a:solidFill>
                <a:srgbClr val="000000"/>
              </a:solidFill>
              <a:latin typeface="Arial"/>
              <a:ea typeface="Arial"/>
              <a:cs typeface="Arial"/>
              <a:sym typeface="Arial"/>
            </a:endParaRPr>
          </a:p>
        </p:txBody>
      </p:sp>
      <p:sp>
        <p:nvSpPr>
          <p:cNvPr id="73" name="Google Shape;73;p3"/>
          <p:cNvSpPr/>
          <p:nvPr/>
        </p:nvSpPr>
        <p:spPr>
          <a:xfrm>
            <a:off x="1894483"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none" cap="none" strike="noStrike">
                <a:solidFill>
                  <a:srgbClr val="57B9DF"/>
                </a:solidFill>
                <a:latin typeface="Roboto"/>
                <a:ea typeface="Roboto"/>
                <a:cs typeface="Roboto"/>
                <a:sym typeface="Roboto"/>
              </a:rPr>
              <a:t>@LCAMP_EU</a:t>
            </a:r>
            <a:endParaRPr b="0" i="0" sz="1400" u="none" cap="none" strike="noStrike">
              <a:solidFill>
                <a:srgbClr val="000000"/>
              </a:solidFill>
              <a:latin typeface="Arial"/>
              <a:ea typeface="Arial"/>
              <a:cs typeface="Arial"/>
              <a:sym typeface="Arial"/>
            </a:endParaRPr>
          </a:p>
        </p:txBody>
      </p:sp>
      <p:sp>
        <p:nvSpPr>
          <p:cNvPr id="74" name="Google Shape;74;p3"/>
          <p:cNvSpPr/>
          <p:nvPr/>
        </p:nvSpPr>
        <p:spPr>
          <a:xfrm>
            <a:off x="3968170" y="5308072"/>
            <a:ext cx="2841704"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57B9DF"/>
                </a:solidFill>
                <a:latin typeface="Roboto"/>
                <a:ea typeface="Roboto"/>
                <a:cs typeface="Roboto"/>
                <a:sym typeface="Roboto"/>
              </a:rPr>
              <a:t>LCAMP</a:t>
            </a:r>
            <a:br>
              <a:rPr b="0" i="0" lang="en-GB" sz="1200" u="none" cap="none" strike="noStrike">
                <a:solidFill>
                  <a:srgbClr val="57B9DF"/>
                </a:solidFill>
                <a:latin typeface="Roboto"/>
                <a:ea typeface="Roboto"/>
                <a:cs typeface="Roboto"/>
                <a:sym typeface="Roboto"/>
              </a:rPr>
            </a:br>
            <a:r>
              <a:rPr b="0" i="0" lang="en-GB" sz="1200" u="none" cap="none" strike="noStrike">
                <a:solidFill>
                  <a:srgbClr val="57B9DF"/>
                </a:solidFill>
                <a:latin typeface="Roboto"/>
                <a:ea typeface="Roboto"/>
                <a:cs typeface="Roboto"/>
                <a:sym typeface="Roboto"/>
              </a:rPr>
              <a:t>Learner Centric Advanced Manufacturing Platform for CoVEs</a:t>
            </a:r>
            <a:endParaRPr b="0" i="0" sz="1200" u="none" cap="none" strike="noStrike">
              <a:solidFill>
                <a:srgbClr val="57B9DF"/>
              </a:solidFill>
              <a:latin typeface="Roboto"/>
              <a:ea typeface="Roboto"/>
              <a:cs typeface="Roboto"/>
              <a:sym typeface="Roboto"/>
            </a:endParaRPr>
          </a:p>
        </p:txBody>
      </p:sp>
      <p:pic>
        <p:nvPicPr>
          <p:cNvPr descr="A white x in a black background&#10;&#10;Description automatically generated" id="75" name="Google Shape;75;p3"/>
          <p:cNvPicPr preferRelativeResize="0"/>
          <p:nvPr/>
        </p:nvPicPr>
        <p:blipFill rotWithShape="1">
          <a:blip r:embed="rId5">
            <a:alphaModFix/>
          </a:blip>
          <a:srcRect b="10855" l="23471" r="23100" t="13713"/>
          <a:stretch/>
        </p:blipFill>
        <p:spPr>
          <a:xfrm>
            <a:off x="2697618" y="4785341"/>
            <a:ext cx="454127" cy="468318"/>
          </a:xfrm>
          <a:prstGeom prst="rect">
            <a:avLst/>
          </a:prstGeom>
          <a:noFill/>
          <a:ln>
            <a:noFill/>
          </a:ln>
        </p:spPr>
      </p:pic>
      <p:pic>
        <p:nvPicPr>
          <p:cNvPr descr="Email outline" id="76" name="Google Shape;76;p3"/>
          <p:cNvPicPr preferRelativeResize="0"/>
          <p:nvPr/>
        </p:nvPicPr>
        <p:blipFill rotWithShape="1">
          <a:blip r:embed="rId6">
            <a:alphaModFix/>
          </a:blip>
          <a:srcRect b="0" l="0" r="0" t="0"/>
          <a:stretch/>
        </p:blipFill>
        <p:spPr>
          <a:xfrm>
            <a:off x="1043637" y="3421983"/>
            <a:ext cx="622663" cy="622663"/>
          </a:xfrm>
          <a:prstGeom prst="rect">
            <a:avLst/>
          </a:prstGeom>
          <a:noFill/>
          <a:ln>
            <a:noFill/>
          </a:ln>
        </p:spPr>
      </p:pic>
      <p:sp>
        <p:nvSpPr>
          <p:cNvPr id="77" name="Google Shape;77;p3"/>
          <p:cNvSpPr/>
          <p:nvPr/>
        </p:nvSpPr>
        <p:spPr>
          <a:xfrm>
            <a:off x="1354968" y="3569635"/>
            <a:ext cx="2073687"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none" cap="none" strike="noStrike">
                <a:solidFill>
                  <a:srgbClr val="57B9DF"/>
                </a:solidFill>
                <a:latin typeface="Roboto"/>
                <a:ea typeface="Roboto"/>
                <a:cs typeface="Roboto"/>
                <a:sym typeface="Roboto"/>
              </a:rPr>
              <a:t>info@lcamp.eu</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VER">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ONTEN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026C5034DEF31469D687DC74110F0C4" ma:contentTypeVersion="18" ma:contentTypeDescription="Crear nuevo documento." ma:contentTypeScope="" ma:versionID="76f5c0324a1dd667b65e6f767c58d39e">
  <xsd:schema xmlns:xsd="http://www.w3.org/2001/XMLSchema" xmlns:xs="http://www.w3.org/2001/XMLSchema" xmlns:p="http://schemas.microsoft.com/office/2006/metadata/properties" xmlns:ns2="fab0e02d-7b70-4413-b572-d44f1292ffc6" xmlns:ns3="328b14d6-6e2c-4870-bd3d-20a4f0e49c9e" targetNamespace="http://schemas.microsoft.com/office/2006/metadata/properties" ma:root="true" ma:fieldsID="3fc5b34351196944d8ebb526917e9c88" ns2:_="" ns3:_="">
    <xsd:import namespace="fab0e02d-7b70-4413-b572-d44f1292ffc6"/>
    <xsd:import namespace="328b14d6-6e2c-4870-bd3d-20a4f0e49c9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b0e02d-7b70-4413-b572-d44f1292ff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18748ed3-a044-4069-afca-14a5a74919a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28b14d6-6e2c-4870-bd3d-20a4f0e49c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484c96b-0302-40db-b824-a3a76ee72efe}" ma:internalName="TaxCatchAll" ma:showField="CatchAllData" ma:web="328b14d6-6e2c-4870-bd3d-20a4f0e49c9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b0e02d-7b70-4413-b572-d44f1292ffc6">
      <Terms xmlns="http://schemas.microsoft.com/office/infopath/2007/PartnerControls"/>
    </lcf76f155ced4ddcb4097134ff3c332f>
    <TaxCatchAll xmlns="328b14d6-6e2c-4870-bd3d-20a4f0e49c9e" xsi:nil="true"/>
  </documentManagement>
</p:properties>
</file>

<file path=customXml/itemProps1.xml><?xml version="1.0" encoding="utf-8"?>
<ds:datastoreItem xmlns:ds="http://schemas.openxmlformats.org/officeDocument/2006/customXml" ds:itemID="{0E8667EC-D8E7-4397-BD9D-EDA0C210F210}"/>
</file>

<file path=customXml/itemProps2.xml><?xml version="1.0" encoding="utf-8"?>
<ds:datastoreItem xmlns:ds="http://schemas.openxmlformats.org/officeDocument/2006/customXml" ds:itemID="{A9B2CF4B-404D-4276-B47C-29A407F49901}"/>
</file>

<file path=customXml/itemProps3.xml><?xml version="1.0" encoding="utf-8"?>
<ds:datastoreItem xmlns:ds="http://schemas.openxmlformats.org/officeDocument/2006/customXml" ds:itemID="{1BBEE283-0B3A-4BF4-B2A1-E7BA3B7C57E9}"/>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Elena Gonzalez Larrañaga</dc:creator>
  <dcterms:created xsi:type="dcterms:W3CDTF">2022-08-31T20:39:04Z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0x010100B026C5034DEF31469D687DC74110F0C4</vt:lpwstr>
  </property>
  <property fmtid="{D5CDD505-2E9C-101B-9397-08002B2CF9AE}" pid="3" name="MediaServiceImageTags">
    <vt:lpwstr/>
  </property>
</Properties>
</file>