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Roboto"/>
      <p:regular r:id="rId18"/>
      <p:bold r:id="rId19"/>
      <p:italic r:id="rId20"/>
      <p:boldItalic r:id="rId21"/>
    </p:embeddedFont>
    <p:embeddedFont>
      <p:font typeface="Arial Black"/>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h4QLjqoqeLk5UKpn5xScZPeHSA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Roboto-regular.fntdata"/><Relationship Id="rId8" Type="http://schemas.openxmlformats.org/officeDocument/2006/relationships/slide" Target="slides/slide3.xml"/><Relationship Id="rId26" Type="http://schemas.openxmlformats.org/officeDocument/2006/relationships/customXml" Target="../customXml/item3.xml"/><Relationship Id="rId21" Type="http://schemas.openxmlformats.org/officeDocument/2006/relationships/font" Target="fonts/Roboto-boldItalic.fntdata"/><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2.xml"/><Relationship Id="rId20" Type="http://schemas.openxmlformats.org/officeDocument/2006/relationships/font" Target="fonts/Roboto-italic.fntdata"/><Relationship Id="rId2"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3.xml"/><Relationship Id="rId6" Type="http://schemas.openxmlformats.org/officeDocument/2006/relationships/slide" Target="slides/slide1.xml"/><Relationship Id="rId24" Type="http://schemas.openxmlformats.org/officeDocument/2006/relationships/customXml" Target="../customXml/item1.xml"/><Relationship Id="rId23" Type="http://customschemas.google.com/relationships/presentationmetadata" Target="metadata"/><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font" Target="fonts/Roboto-bold.fntdata"/><Relationship Id="rId22" Type="http://schemas.openxmlformats.org/officeDocument/2006/relationships/font" Target="fonts/ArialBlack-regular.fntdata"/><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7567add54e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37567add54e_0_68: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7567add54e_0_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37567add54e_0_76: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37567add54e_0_0: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 name="Google Shape;43;g37567add54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7567add54e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 name="Google Shape;54;g37567add54e_0_10: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7567add54e_0_30: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37567add54e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7567add54e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 name="Google Shape;81;g37567add54e_0_36: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7567add54e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g37567add54e_0_42: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7567add54e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g37567add54e_0_50: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7567add54e_0_57: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37567add54e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7567add54e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g37567add54e_0_63: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okorra" type="title">
  <p:cSld name="TITLE">
    <p:spTree>
      <p:nvGrpSpPr>
        <p:cNvPr id="32" name="Shape 32"/>
        <p:cNvGrpSpPr/>
        <p:nvPr/>
      </p:nvGrpSpPr>
      <p:grpSpPr>
        <a:xfrm>
          <a:off x="0" y="0"/>
          <a:ext cx="0" cy="0"/>
          <a:chOff x="0" y="0"/>
          <a:chExt cx="0" cy="0"/>
        </a:xfrm>
      </p:grpSpPr>
      <p:sp>
        <p:nvSpPr>
          <p:cNvPr descr="AZPITITULUA" id="33" name="Google Shape;33;g37567add54e_0_166"/>
          <p:cNvSpPr txBox="1"/>
          <p:nvPr>
            <p:ph type="title"/>
          </p:nvPr>
        </p:nvSpPr>
        <p:spPr>
          <a:xfrm>
            <a:off x="663933" y="4530900"/>
            <a:ext cx="10781700" cy="585600"/>
          </a:xfrm>
          <a:prstGeom prst="rect">
            <a:avLst/>
          </a:prstGeom>
          <a:noFill/>
          <a:ln>
            <a:noFill/>
          </a:ln>
        </p:spPr>
        <p:txBody>
          <a:bodyPr anchorCtr="0" anchor="t" bIns="121900" lIns="121900" spcFirstLastPara="1" rIns="121900" wrap="square" tIns="121900">
            <a:noAutofit/>
          </a:bodyPr>
          <a:lstStyle>
            <a:lvl1pPr lvl="0" algn="ctr">
              <a:lnSpc>
                <a:spcPct val="90000"/>
              </a:lnSpc>
              <a:spcBef>
                <a:spcPts val="0"/>
              </a:spcBef>
              <a:spcAft>
                <a:spcPts val="0"/>
              </a:spcAft>
              <a:buClr>
                <a:schemeClr val="dk1"/>
              </a:buClr>
              <a:buSzPts val="5700"/>
              <a:buFont typeface="Arial"/>
              <a:buNone/>
              <a:defRPr b="1" sz="5700">
                <a:latin typeface="Arial"/>
                <a:ea typeface="Arial"/>
                <a:cs typeface="Arial"/>
                <a:sym typeface="Arial"/>
              </a:defRPr>
            </a:lvl1pPr>
            <a:lvl2pPr lvl="1" algn="ctr">
              <a:lnSpc>
                <a:spcPct val="100000"/>
              </a:lnSpc>
              <a:spcBef>
                <a:spcPts val="0"/>
              </a:spcBef>
              <a:spcAft>
                <a:spcPts val="0"/>
              </a:spcAft>
              <a:buSzPts val="2700"/>
              <a:buFont typeface="Arial"/>
              <a:buNone/>
              <a:defRPr b="1" sz="2700">
                <a:latin typeface="Arial"/>
                <a:ea typeface="Arial"/>
                <a:cs typeface="Arial"/>
                <a:sym typeface="Arial"/>
              </a:defRPr>
            </a:lvl2pPr>
            <a:lvl3pPr lvl="2" algn="ctr">
              <a:lnSpc>
                <a:spcPct val="100000"/>
              </a:lnSpc>
              <a:spcBef>
                <a:spcPts val="0"/>
              </a:spcBef>
              <a:spcAft>
                <a:spcPts val="0"/>
              </a:spcAft>
              <a:buSzPts val="2700"/>
              <a:buFont typeface="Arial"/>
              <a:buNone/>
              <a:defRPr b="1" sz="2700">
                <a:latin typeface="Arial"/>
                <a:ea typeface="Arial"/>
                <a:cs typeface="Arial"/>
                <a:sym typeface="Arial"/>
              </a:defRPr>
            </a:lvl3pPr>
            <a:lvl4pPr lvl="3" algn="ctr">
              <a:lnSpc>
                <a:spcPct val="100000"/>
              </a:lnSpc>
              <a:spcBef>
                <a:spcPts val="0"/>
              </a:spcBef>
              <a:spcAft>
                <a:spcPts val="0"/>
              </a:spcAft>
              <a:buSzPts val="2700"/>
              <a:buFont typeface="Arial"/>
              <a:buNone/>
              <a:defRPr b="1" sz="2700">
                <a:latin typeface="Arial"/>
                <a:ea typeface="Arial"/>
                <a:cs typeface="Arial"/>
                <a:sym typeface="Arial"/>
              </a:defRPr>
            </a:lvl4pPr>
            <a:lvl5pPr lvl="4" algn="ctr">
              <a:lnSpc>
                <a:spcPct val="100000"/>
              </a:lnSpc>
              <a:spcBef>
                <a:spcPts val="0"/>
              </a:spcBef>
              <a:spcAft>
                <a:spcPts val="0"/>
              </a:spcAft>
              <a:buSzPts val="2700"/>
              <a:buFont typeface="Arial"/>
              <a:buNone/>
              <a:defRPr b="1" sz="2700">
                <a:latin typeface="Arial"/>
                <a:ea typeface="Arial"/>
                <a:cs typeface="Arial"/>
                <a:sym typeface="Arial"/>
              </a:defRPr>
            </a:lvl5pPr>
            <a:lvl6pPr lvl="5" algn="ctr">
              <a:lnSpc>
                <a:spcPct val="100000"/>
              </a:lnSpc>
              <a:spcBef>
                <a:spcPts val="0"/>
              </a:spcBef>
              <a:spcAft>
                <a:spcPts val="0"/>
              </a:spcAft>
              <a:buSzPts val="2700"/>
              <a:buFont typeface="Arial"/>
              <a:buNone/>
              <a:defRPr b="1" sz="2700">
                <a:latin typeface="Arial"/>
                <a:ea typeface="Arial"/>
                <a:cs typeface="Arial"/>
                <a:sym typeface="Arial"/>
              </a:defRPr>
            </a:lvl6pPr>
            <a:lvl7pPr lvl="6" algn="ctr">
              <a:lnSpc>
                <a:spcPct val="100000"/>
              </a:lnSpc>
              <a:spcBef>
                <a:spcPts val="0"/>
              </a:spcBef>
              <a:spcAft>
                <a:spcPts val="0"/>
              </a:spcAft>
              <a:buSzPts val="2700"/>
              <a:buFont typeface="Arial"/>
              <a:buNone/>
              <a:defRPr b="1" sz="2700">
                <a:latin typeface="Arial"/>
                <a:ea typeface="Arial"/>
                <a:cs typeface="Arial"/>
                <a:sym typeface="Arial"/>
              </a:defRPr>
            </a:lvl7pPr>
            <a:lvl8pPr lvl="7" algn="ctr">
              <a:lnSpc>
                <a:spcPct val="100000"/>
              </a:lnSpc>
              <a:spcBef>
                <a:spcPts val="0"/>
              </a:spcBef>
              <a:spcAft>
                <a:spcPts val="0"/>
              </a:spcAft>
              <a:buSzPts val="2700"/>
              <a:buFont typeface="Arial"/>
              <a:buNone/>
              <a:defRPr b="1" sz="2700">
                <a:latin typeface="Arial"/>
                <a:ea typeface="Arial"/>
                <a:cs typeface="Arial"/>
                <a:sym typeface="Arial"/>
              </a:defRPr>
            </a:lvl8pPr>
            <a:lvl9pPr lvl="8" algn="ctr">
              <a:lnSpc>
                <a:spcPct val="100000"/>
              </a:lnSpc>
              <a:spcBef>
                <a:spcPts val="0"/>
              </a:spcBef>
              <a:spcAft>
                <a:spcPts val="0"/>
              </a:spcAft>
              <a:buSzPts val="2700"/>
              <a:buFont typeface="Arial"/>
              <a:buNone/>
              <a:defRPr b="1" sz="2700">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okorra 1">
  <p:cSld name="TITLE_1">
    <p:spTree>
      <p:nvGrpSpPr>
        <p:cNvPr id="34" name="Shape 34"/>
        <p:cNvGrpSpPr/>
        <p:nvPr/>
      </p:nvGrpSpPr>
      <p:grpSpPr>
        <a:xfrm>
          <a:off x="0" y="0"/>
          <a:ext cx="0" cy="0"/>
          <a:chOff x="0" y="0"/>
          <a:chExt cx="0" cy="0"/>
        </a:xfrm>
      </p:grpSpPr>
      <p:sp>
        <p:nvSpPr>
          <p:cNvPr descr="AZPITITULUA" id="35" name="Google Shape;35;g37567add54e_0_168"/>
          <p:cNvSpPr txBox="1"/>
          <p:nvPr>
            <p:ph type="title"/>
          </p:nvPr>
        </p:nvSpPr>
        <p:spPr>
          <a:xfrm>
            <a:off x="663933" y="4530900"/>
            <a:ext cx="10781700" cy="585600"/>
          </a:xfrm>
          <a:prstGeom prst="rect">
            <a:avLst/>
          </a:prstGeom>
          <a:noFill/>
          <a:ln>
            <a:noFill/>
          </a:ln>
        </p:spPr>
        <p:txBody>
          <a:bodyPr anchorCtr="0" anchor="t" bIns="121900" lIns="121900" spcFirstLastPara="1" rIns="121900" wrap="square" tIns="121900">
            <a:noAutofit/>
          </a:bodyPr>
          <a:lstStyle>
            <a:lvl1pPr lvl="0" algn="ctr">
              <a:lnSpc>
                <a:spcPct val="90000"/>
              </a:lnSpc>
              <a:spcBef>
                <a:spcPts val="0"/>
              </a:spcBef>
              <a:spcAft>
                <a:spcPts val="0"/>
              </a:spcAft>
              <a:buClr>
                <a:schemeClr val="lt1"/>
              </a:buClr>
              <a:buSzPts val="5700"/>
              <a:buFont typeface="Arial"/>
              <a:buNone/>
              <a:defRPr b="1" sz="5700">
                <a:latin typeface="Arial"/>
                <a:ea typeface="Arial"/>
                <a:cs typeface="Arial"/>
                <a:sym typeface="Arial"/>
              </a:defRPr>
            </a:lvl1pPr>
            <a:lvl2pPr lvl="1" algn="ctr">
              <a:lnSpc>
                <a:spcPct val="100000"/>
              </a:lnSpc>
              <a:spcBef>
                <a:spcPts val="0"/>
              </a:spcBef>
              <a:spcAft>
                <a:spcPts val="0"/>
              </a:spcAft>
              <a:buSzPts val="2700"/>
              <a:buFont typeface="Arial"/>
              <a:buNone/>
              <a:defRPr b="1" sz="2700">
                <a:latin typeface="Arial"/>
                <a:ea typeface="Arial"/>
                <a:cs typeface="Arial"/>
                <a:sym typeface="Arial"/>
              </a:defRPr>
            </a:lvl2pPr>
            <a:lvl3pPr lvl="2" algn="ctr">
              <a:lnSpc>
                <a:spcPct val="100000"/>
              </a:lnSpc>
              <a:spcBef>
                <a:spcPts val="0"/>
              </a:spcBef>
              <a:spcAft>
                <a:spcPts val="0"/>
              </a:spcAft>
              <a:buSzPts val="2700"/>
              <a:buFont typeface="Arial"/>
              <a:buNone/>
              <a:defRPr b="1" sz="2700">
                <a:latin typeface="Arial"/>
                <a:ea typeface="Arial"/>
                <a:cs typeface="Arial"/>
                <a:sym typeface="Arial"/>
              </a:defRPr>
            </a:lvl3pPr>
            <a:lvl4pPr lvl="3" algn="ctr">
              <a:lnSpc>
                <a:spcPct val="100000"/>
              </a:lnSpc>
              <a:spcBef>
                <a:spcPts val="0"/>
              </a:spcBef>
              <a:spcAft>
                <a:spcPts val="0"/>
              </a:spcAft>
              <a:buSzPts val="2700"/>
              <a:buFont typeface="Arial"/>
              <a:buNone/>
              <a:defRPr b="1" sz="2700">
                <a:latin typeface="Arial"/>
                <a:ea typeface="Arial"/>
                <a:cs typeface="Arial"/>
                <a:sym typeface="Arial"/>
              </a:defRPr>
            </a:lvl4pPr>
            <a:lvl5pPr lvl="4" algn="ctr">
              <a:lnSpc>
                <a:spcPct val="100000"/>
              </a:lnSpc>
              <a:spcBef>
                <a:spcPts val="0"/>
              </a:spcBef>
              <a:spcAft>
                <a:spcPts val="0"/>
              </a:spcAft>
              <a:buSzPts val="2700"/>
              <a:buFont typeface="Arial"/>
              <a:buNone/>
              <a:defRPr b="1" sz="2700">
                <a:latin typeface="Arial"/>
                <a:ea typeface="Arial"/>
                <a:cs typeface="Arial"/>
                <a:sym typeface="Arial"/>
              </a:defRPr>
            </a:lvl5pPr>
            <a:lvl6pPr lvl="5" algn="ctr">
              <a:lnSpc>
                <a:spcPct val="100000"/>
              </a:lnSpc>
              <a:spcBef>
                <a:spcPts val="0"/>
              </a:spcBef>
              <a:spcAft>
                <a:spcPts val="0"/>
              </a:spcAft>
              <a:buSzPts val="2700"/>
              <a:buFont typeface="Arial"/>
              <a:buNone/>
              <a:defRPr b="1" sz="2700">
                <a:latin typeface="Arial"/>
                <a:ea typeface="Arial"/>
                <a:cs typeface="Arial"/>
                <a:sym typeface="Arial"/>
              </a:defRPr>
            </a:lvl6pPr>
            <a:lvl7pPr lvl="6" algn="ctr">
              <a:lnSpc>
                <a:spcPct val="100000"/>
              </a:lnSpc>
              <a:spcBef>
                <a:spcPts val="0"/>
              </a:spcBef>
              <a:spcAft>
                <a:spcPts val="0"/>
              </a:spcAft>
              <a:buSzPts val="2700"/>
              <a:buFont typeface="Arial"/>
              <a:buNone/>
              <a:defRPr b="1" sz="2700">
                <a:latin typeface="Arial"/>
                <a:ea typeface="Arial"/>
                <a:cs typeface="Arial"/>
                <a:sym typeface="Arial"/>
              </a:defRPr>
            </a:lvl7pPr>
            <a:lvl8pPr lvl="7" algn="ctr">
              <a:lnSpc>
                <a:spcPct val="100000"/>
              </a:lnSpc>
              <a:spcBef>
                <a:spcPts val="0"/>
              </a:spcBef>
              <a:spcAft>
                <a:spcPts val="0"/>
              </a:spcAft>
              <a:buSzPts val="2700"/>
              <a:buFont typeface="Arial"/>
              <a:buNone/>
              <a:defRPr b="1" sz="2700">
                <a:latin typeface="Arial"/>
                <a:ea typeface="Arial"/>
                <a:cs typeface="Arial"/>
                <a:sym typeface="Arial"/>
              </a:defRPr>
            </a:lvl8pPr>
            <a:lvl9pPr lvl="8" algn="ctr">
              <a:lnSpc>
                <a:spcPct val="100000"/>
              </a:lnSpc>
              <a:spcBef>
                <a:spcPts val="0"/>
              </a:spcBef>
              <a:spcAft>
                <a:spcPts val="0"/>
              </a:spcAft>
              <a:buSzPts val="2700"/>
              <a:buFont typeface="Arial"/>
              <a:buNone/>
              <a:defRPr b="1" sz="2700">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29.png"/><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thingiverse.com/" TargetMode="External"/><Relationship Id="rId4" Type="http://schemas.openxmlformats.org/officeDocument/2006/relationships/image" Target="../media/image20.jpg"/><Relationship Id="rId10" Type="http://schemas.openxmlformats.org/officeDocument/2006/relationships/image" Target="../media/image27.jpg"/><Relationship Id="rId9" Type="http://schemas.openxmlformats.org/officeDocument/2006/relationships/hyperlink" Target="https://makerworld.com/es" TargetMode="External"/><Relationship Id="rId5" Type="http://schemas.openxmlformats.org/officeDocument/2006/relationships/hyperlink" Target="https://www.printables.com/?lang=es" TargetMode="External"/><Relationship Id="rId6" Type="http://schemas.openxmlformats.org/officeDocument/2006/relationships/image" Target="../media/image11.jpg"/><Relationship Id="rId7" Type="http://schemas.openxmlformats.org/officeDocument/2006/relationships/hyperlink" Target="https://cults3d.com/es" TargetMode="External"/><Relationship Id="rId8"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thingiverse.com/" TargetMode="External"/><Relationship Id="rId4" Type="http://schemas.openxmlformats.org/officeDocument/2006/relationships/hyperlink" Target="https://www.printables.com/?lang=es" TargetMode="External"/><Relationship Id="rId5" Type="http://schemas.openxmlformats.org/officeDocument/2006/relationships/hyperlink" Target="https://cults3d.com/es" TargetMode="External"/><Relationship Id="rId6" Type="http://schemas.openxmlformats.org/officeDocument/2006/relationships/hyperlink" Target="https://makerworld.com/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25.png"/><Relationship Id="rId7" Type="http://schemas.openxmlformats.org/officeDocument/2006/relationships/image" Target="../media/image13.png"/><Relationship Id="rId8"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4.jpg"/><Relationship Id="rId5"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hyperlink" Target="https://es.3dexport.com/3dmodel-the-simpsons-bart-simpson-multi-coloredmultiparts-3mf-564457.htm" TargetMode="External"/><Relationship Id="rId5"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txBox="1"/>
          <p:nvPr>
            <p:ph type="ctrTitle"/>
          </p:nvPr>
        </p:nvSpPr>
        <p:spPr>
          <a:xfrm>
            <a:off x="1014725" y="2964400"/>
            <a:ext cx="5870400" cy="57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lang="en-GB" sz="3600">
                <a:solidFill>
                  <a:srgbClr val="222D59"/>
                </a:solidFill>
                <a:latin typeface="Arial Black"/>
                <a:ea typeface="Arial Black"/>
                <a:cs typeface="Arial Black"/>
                <a:sym typeface="Arial Black"/>
              </a:rPr>
              <a:t>Fabrikazio Gehigarria. Lehen ariketa.</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37567add54e_0_68"/>
          <p:cNvSpPr txBox="1"/>
          <p:nvPr>
            <p:ph type="title"/>
          </p:nvPr>
        </p:nvSpPr>
        <p:spPr>
          <a:xfrm>
            <a:off x="2565872" y="287420"/>
            <a:ext cx="7752900" cy="10029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Clr>
                <a:schemeClr val="dk1"/>
              </a:buClr>
              <a:buSzPts val="4400"/>
              <a:buFont typeface="Play"/>
              <a:buNone/>
            </a:pPr>
            <a:r>
              <a:rPr lang="en-GB"/>
              <a:t>INTERNETEKO GALERIAK</a:t>
            </a:r>
            <a:endParaRPr/>
          </a:p>
        </p:txBody>
      </p:sp>
      <p:pic>
        <p:nvPicPr>
          <p:cNvPr descr="Thingiverse | Impresión 3D y cultura maker" id="121" name="Google Shape;121;g37567add54e_0_68">
            <a:hlinkClick r:id="rId3"/>
          </p:cNvPr>
          <p:cNvPicPr preferRelativeResize="0"/>
          <p:nvPr/>
        </p:nvPicPr>
        <p:blipFill rotWithShape="1">
          <a:blip r:embed="rId4">
            <a:alphaModFix/>
          </a:blip>
          <a:srcRect b="0" l="0" r="0" t="0"/>
          <a:stretch/>
        </p:blipFill>
        <p:spPr>
          <a:xfrm>
            <a:off x="1160676" y="1819653"/>
            <a:ext cx="2520698" cy="2520698"/>
          </a:xfrm>
          <a:prstGeom prst="rect">
            <a:avLst/>
          </a:prstGeom>
          <a:noFill/>
          <a:ln>
            <a:noFill/>
          </a:ln>
        </p:spPr>
      </p:pic>
      <p:pic>
        <p:nvPicPr>
          <p:cNvPr descr="Descargas - Control 3D - Cursos online de diseño 3D e impresión 3D" id="122" name="Google Shape;122;g37567add54e_0_68">
            <a:hlinkClick r:id="rId5"/>
          </p:cNvPr>
          <p:cNvPicPr preferRelativeResize="0"/>
          <p:nvPr/>
        </p:nvPicPr>
        <p:blipFill rotWithShape="1">
          <a:blip r:embed="rId6">
            <a:alphaModFix/>
          </a:blip>
          <a:srcRect b="35649" l="0" r="0" t="36549"/>
          <a:stretch/>
        </p:blipFill>
        <p:spPr>
          <a:xfrm>
            <a:off x="5652007" y="1663599"/>
            <a:ext cx="6350000" cy="1765401"/>
          </a:xfrm>
          <a:prstGeom prst="rect">
            <a:avLst/>
          </a:prstGeom>
          <a:noFill/>
          <a:ln>
            <a:noFill/>
          </a:ln>
        </p:spPr>
      </p:pic>
      <p:pic>
        <p:nvPicPr>
          <p:cNvPr descr="Cults | Impresión 3D y cultura maker" id="123" name="Google Shape;123;g37567add54e_0_68">
            <a:hlinkClick r:id="rId7"/>
          </p:cNvPr>
          <p:cNvPicPr preferRelativeResize="0"/>
          <p:nvPr/>
        </p:nvPicPr>
        <p:blipFill rotWithShape="1">
          <a:blip r:embed="rId8">
            <a:alphaModFix/>
          </a:blip>
          <a:srcRect b="0" l="0" r="0" t="0"/>
          <a:stretch/>
        </p:blipFill>
        <p:spPr>
          <a:xfrm>
            <a:off x="4071519" y="4067251"/>
            <a:ext cx="2254302" cy="2254302"/>
          </a:xfrm>
          <a:prstGeom prst="rect">
            <a:avLst/>
          </a:prstGeom>
          <a:noFill/>
          <a:ln>
            <a:noFill/>
          </a:ln>
        </p:spPr>
      </p:pic>
      <p:pic>
        <p:nvPicPr>
          <p:cNvPr descr="MakerWorld: Descarga Modelos 3D Gratuitos" id="124" name="Google Shape;124;g37567add54e_0_68">
            <a:hlinkClick r:id="rId9"/>
          </p:cNvPr>
          <p:cNvPicPr preferRelativeResize="0"/>
          <p:nvPr/>
        </p:nvPicPr>
        <p:blipFill rotWithShape="1">
          <a:blip r:embed="rId10">
            <a:alphaModFix/>
          </a:blip>
          <a:srcRect b="29551" l="17356" r="18002" t="27793"/>
          <a:stretch/>
        </p:blipFill>
        <p:spPr>
          <a:xfrm>
            <a:off x="6906901" y="4588435"/>
            <a:ext cx="4446900" cy="15282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7567add54e_0_76"/>
          <p:cNvSpPr txBox="1"/>
          <p:nvPr>
            <p:ph type="title"/>
          </p:nvPr>
        </p:nvSpPr>
        <p:spPr>
          <a:xfrm>
            <a:off x="1487097" y="287420"/>
            <a:ext cx="7752900" cy="1002900"/>
          </a:xfrm>
          <a:prstGeom prst="rect">
            <a:avLst/>
          </a:prstGeom>
          <a:noFill/>
          <a:ln>
            <a:noFill/>
          </a:ln>
        </p:spPr>
        <p:txBody>
          <a:bodyPr anchorCtr="0" anchor="ctr" bIns="60925" lIns="121900" spcFirstLastPara="1" rIns="121900" wrap="square" tIns="60925">
            <a:normAutofit fontScale="90000"/>
          </a:bodyPr>
          <a:lstStyle/>
          <a:p>
            <a:pPr indent="0" lvl="0" marL="0" rtl="0" algn="l">
              <a:lnSpc>
                <a:spcPct val="90000"/>
              </a:lnSpc>
              <a:spcBef>
                <a:spcPts val="0"/>
              </a:spcBef>
              <a:spcAft>
                <a:spcPts val="0"/>
              </a:spcAft>
              <a:buClr>
                <a:schemeClr val="dk1"/>
              </a:buClr>
              <a:buSzPct val="112500"/>
              <a:buNone/>
            </a:pPr>
            <a:r>
              <a:rPr lang="en-GB"/>
              <a:t>Bilatu ezazu 3D modelo bat hurrengo linketan arakatuta.</a:t>
            </a:r>
            <a:br>
              <a:rPr lang="en-GB"/>
            </a:br>
            <a:endParaRPr/>
          </a:p>
        </p:txBody>
      </p:sp>
      <p:sp>
        <p:nvSpPr>
          <p:cNvPr id="130" name="Google Shape;130;g37567add54e_0_76"/>
          <p:cNvSpPr txBox="1"/>
          <p:nvPr>
            <p:ph idx="1" type="body"/>
          </p:nvPr>
        </p:nvSpPr>
        <p:spPr>
          <a:xfrm>
            <a:off x="1117600" y="2434167"/>
            <a:ext cx="14020800" cy="5801700"/>
          </a:xfrm>
          <a:prstGeom prst="rect">
            <a:avLst/>
          </a:prstGeom>
          <a:noFill/>
          <a:ln>
            <a:noFill/>
          </a:ln>
        </p:spPr>
        <p:txBody>
          <a:bodyPr anchorCtr="0" anchor="t" bIns="60925" lIns="121900" spcFirstLastPara="1" rIns="121900" wrap="square" tIns="60925">
            <a:normAutofit/>
          </a:bodyPr>
          <a:lstStyle/>
          <a:p>
            <a:pPr indent="-457200" lvl="0" marL="609600" rtl="0" algn="l">
              <a:lnSpc>
                <a:spcPct val="90000"/>
              </a:lnSpc>
              <a:spcBef>
                <a:spcPts val="1000"/>
              </a:spcBef>
              <a:spcAft>
                <a:spcPts val="0"/>
              </a:spcAft>
              <a:buClr>
                <a:schemeClr val="dk1"/>
              </a:buClr>
              <a:buSzPts val="2400"/>
              <a:buChar char="•"/>
            </a:pPr>
            <a:r>
              <a:rPr lang="en-GB"/>
              <a:t>1. Thingiverse --&gt; </a:t>
            </a:r>
            <a:r>
              <a:rPr lang="en-GB" u="sng">
                <a:solidFill>
                  <a:schemeClr val="hlink"/>
                </a:solidFill>
                <a:hlinkClick r:id="rId3"/>
              </a:rPr>
              <a:t>https://www.thingiverse.com/</a:t>
            </a:r>
            <a:br>
              <a:rPr lang="en-GB"/>
            </a:br>
            <a:r>
              <a:rPr lang="en-GB"/>
              <a:t>2. Printables--&gt; </a:t>
            </a:r>
            <a:r>
              <a:rPr lang="en-GB" u="sng">
                <a:solidFill>
                  <a:schemeClr val="hlink"/>
                </a:solidFill>
                <a:hlinkClick r:id="rId4"/>
              </a:rPr>
              <a:t>https://www.printables.com/?lang=es</a:t>
            </a:r>
            <a:br>
              <a:rPr lang="en-GB"/>
            </a:br>
            <a:r>
              <a:rPr lang="en-GB"/>
              <a:t>3. Cults --&gt; </a:t>
            </a:r>
            <a:r>
              <a:rPr lang="en-GB" u="sng">
                <a:solidFill>
                  <a:schemeClr val="hlink"/>
                </a:solidFill>
                <a:hlinkClick r:id="rId5"/>
              </a:rPr>
              <a:t>https://cults3d.com/es</a:t>
            </a:r>
            <a:br>
              <a:rPr lang="en-GB"/>
            </a:br>
            <a:r>
              <a:rPr lang="en-GB"/>
              <a:t>4. Maker World --&gt; </a:t>
            </a:r>
            <a:r>
              <a:rPr lang="en-GB" u="sng">
                <a:solidFill>
                  <a:schemeClr val="hlink"/>
                </a:solidFill>
                <a:hlinkClick r:id="rId6"/>
              </a:rPr>
              <a:t>https://makerworld.com/es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Icon&#10;&#10;Description automatically generated" id="135" name="Google Shape;135;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136" name="Google Shape;136;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137" name="Google Shape;137;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138" name="Google Shape;138;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139" name="Google Shape;139;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140" name="Google Shape;140;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141" name="Google Shape;141;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142" name="Google Shape;142;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143" name="Google Shape;143;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 name="Shape 44"/>
        <p:cNvGrpSpPr/>
        <p:nvPr/>
      </p:nvGrpSpPr>
      <p:grpSpPr>
        <a:xfrm>
          <a:off x="0" y="0"/>
          <a:ext cx="0" cy="0"/>
          <a:chOff x="0" y="0"/>
          <a:chExt cx="0" cy="0"/>
        </a:xfrm>
      </p:grpSpPr>
      <p:sp>
        <p:nvSpPr>
          <p:cNvPr id="45" name="Google Shape;45;g37567add54e_0_0"/>
          <p:cNvSpPr/>
          <p:nvPr/>
        </p:nvSpPr>
        <p:spPr>
          <a:xfrm>
            <a:off x="1072725" y="1055800"/>
            <a:ext cx="10688700" cy="5154000"/>
          </a:xfrm>
          <a:prstGeom prst="rect">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46" name="Google Shape;46;g37567add54e_0_0"/>
          <p:cNvPicPr preferRelativeResize="0"/>
          <p:nvPr/>
        </p:nvPicPr>
        <p:blipFill rotWithShape="1">
          <a:blip r:embed="rId3">
            <a:alphaModFix/>
          </a:blip>
          <a:srcRect b="595" l="0" r="0" t="10515"/>
          <a:stretch/>
        </p:blipFill>
        <p:spPr>
          <a:xfrm>
            <a:off x="820325" y="1165300"/>
            <a:ext cx="10942320" cy="5044440"/>
          </a:xfrm>
          <a:custGeom>
            <a:rect b="b" l="l" r="r" t="t"/>
            <a:pathLst>
              <a:path extrusionOk="0" h="6096000" w="12192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ln>
            <a:noFill/>
          </a:ln>
          <a:effectLst>
            <a:outerShdw blurRad="508000" rotWithShape="0" algn="t" dir="5400000" dist="203200">
              <a:srgbClr val="000000">
                <a:alpha val="20000"/>
              </a:srgbClr>
            </a:outerShdw>
          </a:effectLst>
        </p:spPr>
      </p:pic>
      <p:sp>
        <p:nvSpPr>
          <p:cNvPr id="47" name="Google Shape;47;g37567add54e_0_0"/>
          <p:cNvSpPr/>
          <p:nvPr/>
        </p:nvSpPr>
        <p:spPr>
          <a:xfrm>
            <a:off x="838200" y="1055800"/>
            <a:ext cx="10948019" cy="4982051"/>
          </a:xfrm>
          <a:custGeom>
            <a:rect b="b" l="l" r="r" t="t"/>
            <a:pathLst>
              <a:path extrusionOk="0" h="6038850" w="121983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a:gsLst>
              <a:gs pos="0">
                <a:srgbClr val="000000">
                  <a:alpha val="60000"/>
                </a:srgbClr>
              </a:gs>
              <a:gs pos="68000">
                <a:srgbClr val="000000">
                  <a:alpha val="40000"/>
                </a:srgbClr>
              </a:gs>
              <a:gs pos="100000">
                <a:srgbClr val="000000">
                  <a:alpha val="0"/>
                </a:srgbClr>
              </a:gs>
            </a:gsLst>
            <a:lin ang="0" scaled="0"/>
          </a:gra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grpSp>
        <p:nvGrpSpPr>
          <p:cNvPr id="48" name="Google Shape;48;g37567add54e_0_0"/>
          <p:cNvGrpSpPr/>
          <p:nvPr/>
        </p:nvGrpSpPr>
        <p:grpSpPr>
          <a:xfrm>
            <a:off x="550" y="3296243"/>
            <a:ext cx="11760552" cy="2849739"/>
            <a:chOff x="476" y="-3923157"/>
            <a:chExt cx="10667167" cy="2493646"/>
          </a:xfrm>
        </p:grpSpPr>
        <p:sp>
          <p:nvSpPr>
            <p:cNvPr id="49" name="Google Shape;49;g37567add54e_0_0"/>
            <p:cNvSpPr/>
            <p:nvPr/>
          </p:nvSpPr>
          <p:spPr>
            <a:xfrm>
              <a:off x="476" y="-3923156"/>
              <a:ext cx="10667167" cy="2493645"/>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50" name="Google Shape;50;g37567add54e_0_0"/>
            <p:cNvSpPr/>
            <p:nvPr/>
          </p:nvSpPr>
          <p:spPr>
            <a:xfrm>
              <a:off x="476" y="-3923157"/>
              <a:ext cx="10667167" cy="2493645"/>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rotWithShape="1">
              <a:blip r:embed="rId4">
                <a:alphaModFix amt="57000"/>
              </a:blip>
              <a:tile algn="tl" flip="none" tx="0" sx="100000" ty="0" sy="100000"/>
            </a:blip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grpSp>
      <p:sp>
        <p:nvSpPr>
          <p:cNvPr id="51" name="Google Shape;51;g37567add54e_0_0"/>
          <p:cNvSpPr txBox="1"/>
          <p:nvPr>
            <p:ph type="title"/>
          </p:nvPr>
        </p:nvSpPr>
        <p:spPr>
          <a:xfrm>
            <a:off x="838199" y="1120676"/>
            <a:ext cx="9485100" cy="2308500"/>
          </a:xfrm>
          <a:prstGeom prst="rect">
            <a:avLst/>
          </a:prstGeom>
          <a:noFill/>
          <a:ln>
            <a:noFill/>
          </a:ln>
        </p:spPr>
        <p:txBody>
          <a:bodyPr anchorCtr="0" anchor="t" bIns="121900" lIns="121900" spcFirstLastPara="1" rIns="121900" wrap="square" tIns="121900">
            <a:normAutofit/>
          </a:bodyPr>
          <a:lstStyle/>
          <a:p>
            <a:pPr indent="0" lvl="0" marL="0" rtl="0" algn="l">
              <a:lnSpc>
                <a:spcPct val="90000"/>
              </a:lnSpc>
              <a:spcBef>
                <a:spcPts val="0"/>
              </a:spcBef>
              <a:spcAft>
                <a:spcPts val="0"/>
              </a:spcAft>
              <a:buClr>
                <a:srgbClr val="FFFFFF"/>
              </a:buClr>
              <a:buSzPts val="5700"/>
              <a:buNone/>
            </a:pPr>
            <a:r>
              <a:rPr lang="en-GB" sz="7200">
                <a:solidFill>
                  <a:srgbClr val="FFFFFF"/>
                </a:solidFill>
              </a:rPr>
              <a:t>FG LEHEN ARIKETA</a:t>
            </a:r>
            <a:br>
              <a:rPr lang="en-GB" sz="7200">
                <a:solidFill>
                  <a:srgbClr val="FFFFFF"/>
                </a:solidFill>
              </a:rPr>
            </a:br>
            <a:endParaRPr sz="72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1"/>
                                        </p:tgtEl>
                                        <p:attrNameLst>
                                          <p:attrName>style.visibility</p:attrName>
                                        </p:attrNameLst>
                                      </p:cBhvr>
                                      <p:to>
                                        <p:strVal val="visible"/>
                                      </p:to>
                                    </p:set>
                                    <p:animEffect filter="fade" transition="in">
                                      <p:cBhvr>
                                        <p:cTn dur="700"/>
                                        <p:tgtEl>
                                          <p:spTgt spid="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sp>
        <p:nvSpPr>
          <p:cNvPr id="56" name="Google Shape;56;g37567add54e_0_10"/>
          <p:cNvSpPr txBox="1"/>
          <p:nvPr>
            <p:ph type="title"/>
          </p:nvPr>
        </p:nvSpPr>
        <p:spPr>
          <a:xfrm>
            <a:off x="364525" y="325375"/>
            <a:ext cx="5012400" cy="1956900"/>
          </a:xfrm>
          <a:prstGeom prst="rect">
            <a:avLst/>
          </a:prstGeom>
          <a:noFill/>
          <a:ln>
            <a:noFill/>
          </a:ln>
        </p:spPr>
        <p:txBody>
          <a:bodyPr anchorCtr="0" anchor="b" bIns="60925" lIns="121900" spcFirstLastPara="1" rIns="121900" wrap="square" tIns="60925">
            <a:normAutofit fontScale="90000"/>
          </a:bodyPr>
          <a:lstStyle/>
          <a:p>
            <a:pPr indent="0" lvl="0" marL="0" rtl="0" algn="l">
              <a:lnSpc>
                <a:spcPct val="90000"/>
              </a:lnSpc>
              <a:spcBef>
                <a:spcPts val="0"/>
              </a:spcBef>
              <a:spcAft>
                <a:spcPts val="0"/>
              </a:spcAft>
              <a:buClr>
                <a:schemeClr val="dk1"/>
              </a:buClr>
              <a:buSzPct val="109302"/>
              <a:buFont typeface="Play"/>
              <a:buNone/>
            </a:pPr>
            <a:r>
              <a:rPr b="1" lang="en-GB" sz="4300"/>
              <a:t>ZER BEHAR DUT OBJETU BAT INPRIMATZEKO?</a:t>
            </a:r>
            <a:endParaRPr/>
          </a:p>
        </p:txBody>
      </p:sp>
      <p:sp>
        <p:nvSpPr>
          <p:cNvPr id="57" name="Google Shape;57;g37567add54e_0_10"/>
          <p:cNvSpPr/>
          <p:nvPr/>
        </p:nvSpPr>
        <p:spPr>
          <a:xfrm>
            <a:off x="640080" y="2586993"/>
            <a:ext cx="3472548" cy="18277"/>
          </a:xfrm>
          <a:custGeom>
            <a:rect b="b" l="l" r="r" t="t"/>
            <a:pathLst>
              <a:path extrusionOk="0" fill="none" h="13716" w="260604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extrusionOk="0" h="13716" w="260604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cap="rnd" cmpd="sng" w="59275">
            <a:solidFill>
              <a:schemeClr val="accent2"/>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58" name="Google Shape;58;g37567add54e_0_10"/>
          <p:cNvPicPr preferRelativeResize="0"/>
          <p:nvPr/>
        </p:nvPicPr>
        <p:blipFill rotWithShape="1">
          <a:blip r:embed="rId3">
            <a:alphaModFix/>
          </a:blip>
          <a:srcRect b="0" l="21805" r="21805" t="0"/>
          <a:stretch/>
        </p:blipFill>
        <p:spPr>
          <a:xfrm>
            <a:off x="5376925" y="1022750"/>
            <a:ext cx="6878775" cy="5092065"/>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grpSp>
        <p:nvGrpSpPr>
          <p:cNvPr id="59" name="Google Shape;59;g37567add54e_0_10"/>
          <p:cNvGrpSpPr/>
          <p:nvPr/>
        </p:nvGrpSpPr>
        <p:grpSpPr>
          <a:xfrm>
            <a:off x="364534" y="3524391"/>
            <a:ext cx="1899595" cy="2234155"/>
            <a:chOff x="176479" y="2562496"/>
            <a:chExt cx="1829348" cy="2151536"/>
          </a:xfrm>
        </p:grpSpPr>
        <p:pic>
          <p:nvPicPr>
            <p:cNvPr descr="PDF - Wikipedia, la enciclopedia libre" id="60" name="Google Shape;60;g37567add54e_0_10"/>
            <p:cNvPicPr preferRelativeResize="0"/>
            <p:nvPr/>
          </p:nvPicPr>
          <p:blipFill rotWithShape="1">
            <a:blip r:embed="rId4">
              <a:alphaModFix/>
            </a:blip>
            <a:srcRect b="0" l="0" r="0" t="0"/>
            <a:stretch/>
          </p:blipFill>
          <p:spPr>
            <a:xfrm>
              <a:off x="1353412" y="2576326"/>
              <a:ext cx="652415" cy="804214"/>
            </a:xfrm>
            <a:prstGeom prst="rect">
              <a:avLst/>
            </a:prstGeom>
            <a:noFill/>
            <a:ln>
              <a:noFill/>
            </a:ln>
          </p:spPr>
        </p:pic>
        <p:cxnSp>
          <p:nvCxnSpPr>
            <p:cNvPr id="61" name="Google Shape;61;g37567add54e_0_10"/>
            <p:cNvCxnSpPr/>
            <p:nvPr/>
          </p:nvCxnSpPr>
          <p:spPr>
            <a:xfrm>
              <a:off x="994410" y="2950889"/>
              <a:ext cx="302700" cy="0"/>
            </a:xfrm>
            <a:prstGeom prst="straightConnector1">
              <a:avLst/>
            </a:prstGeom>
            <a:noFill/>
            <a:ln cap="flat" cmpd="sng" w="25400">
              <a:solidFill>
                <a:schemeClr val="accent1"/>
              </a:solidFill>
              <a:prstDash val="solid"/>
              <a:miter lim="800000"/>
              <a:headEnd len="sm" w="sm" type="none"/>
              <a:tailEnd len="med" w="med" type="triangle"/>
            </a:ln>
          </p:spPr>
        </p:cxnSp>
        <p:pic>
          <p:nvPicPr>
            <p:cNvPr descr="Vectores de Impresora Logo - Descarga vectores gratis de gran calidad de  Freepik | Freepik" id="62" name="Google Shape;62;g37567add54e_0_10"/>
            <p:cNvPicPr preferRelativeResize="0"/>
            <p:nvPr/>
          </p:nvPicPr>
          <p:blipFill rotWithShape="1">
            <a:blip r:embed="rId5">
              <a:alphaModFix/>
            </a:blip>
            <a:srcRect b="0" l="0" r="0" t="0"/>
            <a:stretch/>
          </p:blipFill>
          <p:spPr>
            <a:xfrm>
              <a:off x="614947" y="3743972"/>
              <a:ext cx="970059" cy="970060"/>
            </a:xfrm>
            <a:prstGeom prst="rect">
              <a:avLst/>
            </a:prstGeom>
            <a:noFill/>
            <a:ln>
              <a:noFill/>
            </a:ln>
          </p:spPr>
        </p:pic>
        <p:cxnSp>
          <p:nvCxnSpPr>
            <p:cNvPr id="63" name="Google Shape;63;g37567add54e_0_10"/>
            <p:cNvCxnSpPr/>
            <p:nvPr/>
          </p:nvCxnSpPr>
          <p:spPr>
            <a:xfrm flipH="1">
              <a:off x="1296820" y="3448424"/>
              <a:ext cx="382800" cy="424200"/>
            </a:xfrm>
            <a:prstGeom prst="straightConnector1">
              <a:avLst/>
            </a:prstGeom>
            <a:noFill/>
            <a:ln cap="flat" cmpd="sng" w="25400">
              <a:solidFill>
                <a:schemeClr val="accent1"/>
              </a:solidFill>
              <a:prstDash val="solid"/>
              <a:miter lim="800000"/>
              <a:headEnd len="sm" w="sm" type="none"/>
              <a:tailEnd len="med" w="med" type="triangle"/>
            </a:ln>
          </p:spPr>
        </p:cxnSp>
        <p:pic>
          <p:nvPicPr>
            <p:cNvPr descr="Internet Vector Icons free download in SVG, PNG Format" id="64" name="Google Shape;64;g37567add54e_0_10"/>
            <p:cNvPicPr preferRelativeResize="0"/>
            <p:nvPr/>
          </p:nvPicPr>
          <p:blipFill rotWithShape="1">
            <a:blip r:embed="rId6">
              <a:alphaModFix/>
            </a:blip>
            <a:srcRect b="0" l="0" r="0" t="0"/>
            <a:stretch/>
          </p:blipFill>
          <p:spPr>
            <a:xfrm>
              <a:off x="176479" y="2562496"/>
              <a:ext cx="804215" cy="804215"/>
            </a:xfrm>
            <a:prstGeom prst="rect">
              <a:avLst/>
            </a:prstGeom>
            <a:noFill/>
            <a:ln>
              <a:noFill/>
            </a:ln>
          </p:spPr>
        </p:pic>
      </p:grpSp>
      <p:grpSp>
        <p:nvGrpSpPr>
          <p:cNvPr id="65" name="Google Shape;65;g37567add54e_0_10"/>
          <p:cNvGrpSpPr/>
          <p:nvPr/>
        </p:nvGrpSpPr>
        <p:grpSpPr>
          <a:xfrm>
            <a:off x="2824309" y="3453394"/>
            <a:ext cx="2081291" cy="2428287"/>
            <a:chOff x="2118285" y="2590110"/>
            <a:chExt cx="1561008" cy="1821261"/>
          </a:xfrm>
        </p:grpSpPr>
        <p:grpSp>
          <p:nvGrpSpPr>
            <p:cNvPr id="66" name="Google Shape;66;g37567add54e_0_10"/>
            <p:cNvGrpSpPr/>
            <p:nvPr/>
          </p:nvGrpSpPr>
          <p:grpSpPr>
            <a:xfrm>
              <a:off x="2488828" y="2590110"/>
              <a:ext cx="1190465" cy="1821261"/>
              <a:chOff x="2488828" y="2590110"/>
              <a:chExt cx="1190465" cy="1821261"/>
            </a:xfrm>
          </p:grpSpPr>
          <p:cxnSp>
            <p:nvCxnSpPr>
              <p:cNvPr id="67" name="Google Shape;67;g37567add54e_0_10"/>
              <p:cNvCxnSpPr/>
              <p:nvPr/>
            </p:nvCxnSpPr>
            <p:spPr>
              <a:xfrm>
                <a:off x="2746788" y="2963514"/>
                <a:ext cx="258000" cy="2100"/>
              </a:xfrm>
              <a:prstGeom prst="straightConnector1">
                <a:avLst/>
              </a:prstGeom>
              <a:noFill/>
              <a:ln cap="flat" cmpd="sng" w="25400">
                <a:solidFill>
                  <a:schemeClr val="accent1"/>
                </a:solidFill>
                <a:prstDash val="solid"/>
                <a:miter lim="800000"/>
                <a:headEnd len="sm" w="sm" type="none"/>
                <a:tailEnd len="med" w="med" type="triangle"/>
              </a:ln>
            </p:spPr>
          </p:cxnSp>
          <p:cxnSp>
            <p:nvCxnSpPr>
              <p:cNvPr id="68" name="Google Shape;68;g37567add54e_0_10"/>
              <p:cNvCxnSpPr/>
              <p:nvPr/>
            </p:nvCxnSpPr>
            <p:spPr>
              <a:xfrm flipH="1">
                <a:off x="3085996" y="3325187"/>
                <a:ext cx="250200" cy="312000"/>
              </a:xfrm>
              <a:prstGeom prst="straightConnector1">
                <a:avLst/>
              </a:prstGeom>
              <a:noFill/>
              <a:ln cap="flat" cmpd="sng" w="25400">
                <a:solidFill>
                  <a:schemeClr val="accent1"/>
                </a:solidFill>
                <a:prstDash val="solid"/>
                <a:miter lim="800000"/>
                <a:headEnd len="sm" w="sm" type="none"/>
                <a:tailEnd len="med" w="med" type="triangle"/>
              </a:ln>
            </p:spPr>
          </p:cxnSp>
          <p:pic>
            <p:nvPicPr>
              <p:cNvPr descr="Stl - Free interface icons" id="69" name="Google Shape;69;g37567add54e_0_10"/>
              <p:cNvPicPr preferRelativeResize="0"/>
              <p:nvPr/>
            </p:nvPicPr>
            <p:blipFill rotWithShape="1">
              <a:blip r:embed="rId7">
                <a:alphaModFix/>
              </a:blip>
              <a:srcRect b="0" l="0" r="0" t="0"/>
              <a:stretch/>
            </p:blipFill>
            <p:spPr>
              <a:xfrm>
                <a:off x="2993100" y="2590110"/>
                <a:ext cx="686193" cy="686193"/>
              </a:xfrm>
              <a:prstGeom prst="rect">
                <a:avLst/>
              </a:prstGeom>
              <a:noFill/>
              <a:ln>
                <a:noFill/>
              </a:ln>
            </p:spPr>
          </p:pic>
          <p:pic>
            <p:nvPicPr>
              <p:cNvPr descr="Impresión 3d - Iconos gratis de electrónica" id="70" name="Google Shape;70;g37567add54e_0_10"/>
              <p:cNvPicPr preferRelativeResize="0"/>
              <p:nvPr/>
            </p:nvPicPr>
            <p:blipFill rotWithShape="1">
              <a:blip r:embed="rId8">
                <a:alphaModFix/>
              </a:blip>
              <a:srcRect b="0" l="0" r="0" t="0"/>
              <a:stretch/>
            </p:blipFill>
            <p:spPr>
              <a:xfrm>
                <a:off x="2488828" y="3637050"/>
                <a:ext cx="774321" cy="774321"/>
              </a:xfrm>
              <a:prstGeom prst="rect">
                <a:avLst/>
              </a:prstGeom>
              <a:noFill/>
              <a:ln>
                <a:noFill/>
              </a:ln>
            </p:spPr>
          </p:pic>
        </p:grpSp>
        <p:pic>
          <p:nvPicPr>
            <p:cNvPr descr="Internet Vector Icons free download in SVG, PNG Format" id="71" name="Google Shape;71;g37567add54e_0_10"/>
            <p:cNvPicPr preferRelativeResize="0"/>
            <p:nvPr/>
          </p:nvPicPr>
          <p:blipFill rotWithShape="1">
            <a:blip r:embed="rId6">
              <a:alphaModFix/>
            </a:blip>
            <a:srcRect b="0" l="0" r="0" t="0"/>
            <a:stretch/>
          </p:blipFill>
          <p:spPr>
            <a:xfrm>
              <a:off x="2118285" y="2643305"/>
              <a:ext cx="626326" cy="626326"/>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5" name="Shape 75"/>
        <p:cNvGrpSpPr/>
        <p:nvPr/>
      </p:nvGrpSpPr>
      <p:grpSpPr>
        <a:xfrm>
          <a:off x="0" y="0"/>
          <a:ext cx="0" cy="0"/>
          <a:chOff x="0" y="0"/>
          <a:chExt cx="0" cy="0"/>
        </a:xfrm>
      </p:grpSpPr>
      <p:sp>
        <p:nvSpPr>
          <p:cNvPr id="76" name="Google Shape;76;g37567add54e_0_30"/>
          <p:cNvSpPr/>
          <p:nvPr/>
        </p:nvSpPr>
        <p:spPr>
          <a:xfrm>
            <a:off x="0" y="1077800"/>
            <a:ext cx="12192000" cy="4733400"/>
          </a:xfrm>
          <a:prstGeom prst="rect">
            <a:avLst/>
          </a:prstGeom>
          <a:solidFill>
            <a:srgbClr val="00000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77" name="Google Shape;77;g37567add54e_0_30"/>
          <p:cNvPicPr preferRelativeResize="0"/>
          <p:nvPr/>
        </p:nvPicPr>
        <p:blipFill rotWithShape="1">
          <a:blip r:embed="rId3">
            <a:alphaModFix amt="50000"/>
          </a:blip>
          <a:srcRect b="0" l="0" r="0" t="0"/>
          <a:stretch/>
        </p:blipFill>
        <p:spPr>
          <a:xfrm>
            <a:off x="25" y="1000750"/>
            <a:ext cx="12191975" cy="5371925"/>
          </a:xfrm>
          <a:prstGeom prst="rect">
            <a:avLst/>
          </a:prstGeom>
          <a:noFill/>
          <a:ln>
            <a:noFill/>
          </a:ln>
        </p:spPr>
      </p:pic>
      <p:sp>
        <p:nvSpPr>
          <p:cNvPr id="78" name="Google Shape;78;g37567add54e_0_30"/>
          <p:cNvSpPr txBox="1"/>
          <p:nvPr>
            <p:ph type="title"/>
          </p:nvPr>
        </p:nvSpPr>
        <p:spPr>
          <a:xfrm>
            <a:off x="1524000" y="1122361"/>
            <a:ext cx="9144000" cy="2900400"/>
          </a:xfrm>
          <a:prstGeom prst="rect">
            <a:avLst/>
          </a:prstGeom>
          <a:noFill/>
          <a:ln>
            <a:noFill/>
          </a:ln>
        </p:spPr>
        <p:txBody>
          <a:bodyPr anchorCtr="0" anchor="t" bIns="121900" lIns="121900" spcFirstLastPara="1" rIns="121900" wrap="square" tIns="121900">
            <a:normAutofit/>
          </a:bodyPr>
          <a:lstStyle/>
          <a:p>
            <a:pPr indent="0" lvl="0" marL="0" rtl="0" algn="ctr">
              <a:lnSpc>
                <a:spcPct val="90000"/>
              </a:lnSpc>
              <a:spcBef>
                <a:spcPts val="0"/>
              </a:spcBef>
              <a:spcAft>
                <a:spcPts val="0"/>
              </a:spcAft>
              <a:buClr>
                <a:srgbClr val="FFFFFF"/>
              </a:buClr>
              <a:buSzPts val="5700"/>
              <a:buNone/>
            </a:pPr>
            <a:r>
              <a:rPr lang="en-GB">
                <a:solidFill>
                  <a:srgbClr val="FFFFFF"/>
                </a:solidFill>
              </a:rPr>
              <a:t>ZE ARTXIBO BEHAR DUGU INRPIMATZEKO</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78"/>
                                        </p:tgtEl>
                                        <p:attrNameLst>
                                          <p:attrName>style.visibility</p:attrName>
                                        </p:attrNameLst>
                                      </p:cBhvr>
                                      <p:to>
                                        <p:strVal val="visible"/>
                                      </p:to>
                                    </p:set>
                                    <p:animEffect filter="fade" transition="in">
                                      <p:cBhvr>
                                        <p:cTn dur="7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37567add54e_0_36"/>
          <p:cNvSpPr txBox="1"/>
          <p:nvPr>
            <p:ph type="title"/>
          </p:nvPr>
        </p:nvSpPr>
        <p:spPr>
          <a:xfrm>
            <a:off x="1960447" y="386495"/>
            <a:ext cx="7752900" cy="10029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Clr>
                <a:schemeClr val="dk1"/>
              </a:buClr>
              <a:buSzPts val="4400"/>
              <a:buFont typeface="Play"/>
              <a:buNone/>
            </a:pPr>
            <a:r>
              <a:rPr lang="en-GB"/>
              <a:t>HIRU ARTXIBO MOTA NAGUSIAK</a:t>
            </a:r>
            <a:endParaRPr/>
          </a:p>
        </p:txBody>
      </p:sp>
      <p:pic>
        <p:nvPicPr>
          <p:cNvPr descr="Stl - Free interface icons" id="84" name="Google Shape;84;g37567add54e_0_36"/>
          <p:cNvPicPr preferRelativeResize="0"/>
          <p:nvPr/>
        </p:nvPicPr>
        <p:blipFill rotWithShape="1">
          <a:blip r:embed="rId3">
            <a:alphaModFix/>
          </a:blip>
          <a:srcRect b="0" l="0" r="0" t="0"/>
          <a:stretch/>
        </p:blipFill>
        <p:spPr>
          <a:xfrm>
            <a:off x="2067153" y="2774252"/>
            <a:ext cx="2758691" cy="2758691"/>
          </a:xfrm>
          <a:prstGeom prst="rect">
            <a:avLst/>
          </a:prstGeom>
          <a:noFill/>
          <a:ln>
            <a:noFill/>
          </a:ln>
        </p:spPr>
      </p:pic>
      <p:pic>
        <p:nvPicPr>
          <p:cNvPr descr="Hau duen irudia testua, logotipoa, Bataiarri, sinboloa&#10;&#10;Baliteke AAk sortutako edukia zuzena ez izatea." id="85" name="Google Shape;85;g37567add54e_0_36"/>
          <p:cNvPicPr preferRelativeResize="0"/>
          <p:nvPr/>
        </p:nvPicPr>
        <p:blipFill rotWithShape="1">
          <a:blip r:embed="rId4">
            <a:alphaModFix/>
          </a:blip>
          <a:srcRect b="10114" l="22901" r="33674" t="53333"/>
          <a:stretch/>
        </p:blipFill>
        <p:spPr>
          <a:xfrm>
            <a:off x="7459875" y="2309137"/>
            <a:ext cx="3098094" cy="36889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37567add54e_0_42"/>
          <p:cNvSpPr txBox="1"/>
          <p:nvPr>
            <p:ph type="title"/>
          </p:nvPr>
        </p:nvSpPr>
        <p:spPr>
          <a:xfrm>
            <a:off x="1927422" y="309445"/>
            <a:ext cx="7752900" cy="10029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Clr>
                <a:schemeClr val="dk1"/>
              </a:buClr>
              <a:buSzPts val="4400"/>
              <a:buFont typeface="Play"/>
              <a:buNone/>
            </a:pPr>
            <a:r>
              <a:rPr lang="en-GB"/>
              <a:t>STL - Formatu erabiliena - 1987</a:t>
            </a:r>
            <a:endParaRPr/>
          </a:p>
        </p:txBody>
      </p:sp>
      <p:pic>
        <p:nvPicPr>
          <p:cNvPr descr="Stl - Free interface icons" id="91" name="Google Shape;91;g37567add54e_0_42"/>
          <p:cNvPicPr preferRelativeResize="0"/>
          <p:nvPr/>
        </p:nvPicPr>
        <p:blipFill rotWithShape="1">
          <a:blip r:embed="rId3">
            <a:alphaModFix/>
          </a:blip>
          <a:srcRect b="0" l="0" r="0" t="0"/>
          <a:stretch/>
        </p:blipFill>
        <p:spPr>
          <a:xfrm>
            <a:off x="10343656" y="230188"/>
            <a:ext cx="1010144" cy="1010144"/>
          </a:xfrm>
          <a:prstGeom prst="rect">
            <a:avLst/>
          </a:prstGeom>
          <a:noFill/>
          <a:ln>
            <a:noFill/>
          </a:ln>
        </p:spPr>
      </p:pic>
      <p:sp>
        <p:nvSpPr>
          <p:cNvPr id="92" name="Google Shape;92;g37567add54e_0_42"/>
          <p:cNvSpPr txBox="1"/>
          <p:nvPr>
            <p:ph idx="1" type="body"/>
          </p:nvPr>
        </p:nvSpPr>
        <p:spPr>
          <a:xfrm>
            <a:off x="838200" y="1825625"/>
            <a:ext cx="4692000" cy="4351200"/>
          </a:xfrm>
          <a:prstGeom prst="rect">
            <a:avLst/>
          </a:prstGeom>
          <a:noFill/>
          <a:ln>
            <a:noFill/>
          </a:ln>
        </p:spPr>
        <p:txBody>
          <a:bodyPr anchorCtr="0" anchor="t" bIns="60925" lIns="121900" spcFirstLastPara="1" rIns="121900" wrap="square" tIns="60925">
            <a:normAutofit/>
          </a:bodyPr>
          <a:lstStyle/>
          <a:p>
            <a:pPr indent="-228600" lvl="0" marL="228600" rtl="0" algn="l">
              <a:lnSpc>
                <a:spcPct val="90000"/>
              </a:lnSpc>
              <a:spcBef>
                <a:spcPts val="0"/>
              </a:spcBef>
              <a:spcAft>
                <a:spcPts val="0"/>
              </a:spcAft>
              <a:buClr>
                <a:schemeClr val="dk1"/>
              </a:buClr>
              <a:buSzPts val="2800"/>
              <a:buChar char="•"/>
            </a:pPr>
            <a:r>
              <a:rPr lang="en-GB"/>
              <a:t>Informazioa triangelu forman</a:t>
            </a:r>
            <a:endParaRPr/>
          </a:p>
          <a:p>
            <a:pPr indent="-228600" lvl="0" marL="228600" rtl="0" algn="l">
              <a:lnSpc>
                <a:spcPct val="90000"/>
              </a:lnSpc>
              <a:spcBef>
                <a:spcPts val="1000"/>
              </a:spcBef>
              <a:spcAft>
                <a:spcPts val="0"/>
              </a:spcAft>
              <a:buClr>
                <a:schemeClr val="dk1"/>
              </a:buClr>
              <a:buSzPts val="2800"/>
              <a:buChar char="•"/>
            </a:pPr>
            <a:r>
              <a:rPr lang="en-GB"/>
              <a:t>Ez du kolorearen, materialaren, testuraren edo neurketa unitateen informaziorik ematen</a:t>
            </a:r>
            <a:endParaRPr/>
          </a:p>
          <a:p>
            <a:pPr indent="-228600" lvl="0" marL="228600" rtl="0" algn="l">
              <a:lnSpc>
                <a:spcPct val="90000"/>
              </a:lnSpc>
              <a:spcBef>
                <a:spcPts val="1000"/>
              </a:spcBef>
              <a:spcAft>
                <a:spcPts val="0"/>
              </a:spcAft>
              <a:buClr>
                <a:schemeClr val="dk1"/>
              </a:buClr>
              <a:buSzPts val="2800"/>
              <a:buChar char="•"/>
            </a:pPr>
            <a:r>
              <a:rPr lang="en-GB"/>
              <a:t>Ohikoa izaten da artxiboak hondatuak egotea eta konpondu behar izatea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93" name="Google Shape;93;g37567add54e_0_42"/>
          <p:cNvPicPr preferRelativeResize="0"/>
          <p:nvPr/>
        </p:nvPicPr>
        <p:blipFill rotWithShape="1">
          <a:blip r:embed="rId4">
            <a:alphaModFix/>
          </a:blip>
          <a:srcRect b="0" l="0" r="0" t="0"/>
          <a:stretch/>
        </p:blipFill>
        <p:spPr>
          <a:xfrm>
            <a:off x="6844739" y="1482579"/>
            <a:ext cx="4263887" cy="2436507"/>
          </a:xfrm>
          <a:prstGeom prst="rect">
            <a:avLst/>
          </a:prstGeom>
          <a:noFill/>
          <a:ln>
            <a:noFill/>
          </a:ln>
        </p:spPr>
      </p:pic>
      <p:pic>
        <p:nvPicPr>
          <p:cNvPr descr="STL o 3MF. ¿Qué formato elegir? - Grilon3" id="94" name="Google Shape;94;g37567add54e_0_42"/>
          <p:cNvPicPr preferRelativeResize="0"/>
          <p:nvPr/>
        </p:nvPicPr>
        <p:blipFill rotWithShape="1">
          <a:blip r:embed="rId5">
            <a:alphaModFix/>
          </a:blip>
          <a:srcRect b="0" l="0" r="0" t="0"/>
          <a:stretch/>
        </p:blipFill>
        <p:spPr>
          <a:xfrm>
            <a:off x="7690880" y="3840099"/>
            <a:ext cx="2652776" cy="2652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37567add54e_0_50"/>
          <p:cNvSpPr txBox="1"/>
          <p:nvPr>
            <p:ph idx="1" type="body"/>
          </p:nvPr>
        </p:nvSpPr>
        <p:spPr>
          <a:xfrm>
            <a:off x="838200" y="1825625"/>
            <a:ext cx="4692000" cy="4351200"/>
          </a:xfrm>
          <a:prstGeom prst="rect">
            <a:avLst/>
          </a:prstGeom>
          <a:noFill/>
          <a:ln>
            <a:noFill/>
          </a:ln>
        </p:spPr>
        <p:txBody>
          <a:bodyPr anchorCtr="0" anchor="t" bIns="60925" lIns="121900" spcFirstLastPara="1" rIns="121900" wrap="square" tIns="60925">
            <a:normAutofit/>
          </a:bodyPr>
          <a:lstStyle/>
          <a:p>
            <a:pPr indent="-228600" lvl="0" marL="228600" rtl="0" algn="l">
              <a:lnSpc>
                <a:spcPct val="90000"/>
              </a:lnSpc>
              <a:spcBef>
                <a:spcPts val="0"/>
              </a:spcBef>
              <a:spcAft>
                <a:spcPts val="0"/>
              </a:spcAft>
              <a:buClr>
                <a:schemeClr val="dk1"/>
              </a:buClr>
              <a:buSzPts val="2800"/>
              <a:buChar char="•"/>
            </a:pPr>
            <a:r>
              <a:rPr lang="en-GB"/>
              <a:t>Modeloaren geometria optimizatuagoa</a:t>
            </a:r>
            <a:endParaRPr/>
          </a:p>
          <a:p>
            <a:pPr indent="-228600" lvl="0" marL="228600" rtl="0" algn="l">
              <a:lnSpc>
                <a:spcPct val="90000"/>
              </a:lnSpc>
              <a:spcBef>
                <a:spcPts val="1000"/>
              </a:spcBef>
              <a:spcAft>
                <a:spcPts val="0"/>
              </a:spcAft>
              <a:buClr>
                <a:schemeClr val="dk1"/>
              </a:buClr>
              <a:buSzPts val="2800"/>
              <a:buChar char="•"/>
            </a:pPr>
            <a:r>
              <a:rPr lang="en-GB"/>
              <a:t>Kolorearen, materialaren, testuraren edo neurketa unitateen informazioa ematen du. </a:t>
            </a:r>
            <a:endParaRPr/>
          </a:p>
          <a:p>
            <a:pPr indent="-228600" lvl="0" marL="228600" rtl="0" algn="l">
              <a:lnSpc>
                <a:spcPct val="90000"/>
              </a:lnSpc>
              <a:spcBef>
                <a:spcPts val="1000"/>
              </a:spcBef>
              <a:spcAft>
                <a:spcPts val="0"/>
              </a:spcAft>
              <a:buClr>
                <a:schemeClr val="dk1"/>
              </a:buClr>
              <a:buSzPts val="2800"/>
              <a:buChar char="•"/>
            </a:pPr>
            <a:r>
              <a:rPr lang="en-GB"/>
              <a:t>Hainbat objektu eduki ditzake</a:t>
            </a:r>
            <a:endParaRPr/>
          </a:p>
          <a:p>
            <a:pPr indent="-228600" lvl="0" marL="228600" rtl="0" algn="l">
              <a:lnSpc>
                <a:spcPct val="90000"/>
              </a:lnSpc>
              <a:spcBef>
                <a:spcPts val="1000"/>
              </a:spcBef>
              <a:spcAft>
                <a:spcPts val="0"/>
              </a:spcAft>
              <a:buClr>
                <a:schemeClr val="dk1"/>
              </a:buClr>
              <a:buSzPts val="2800"/>
              <a:buChar char="•"/>
            </a:pPr>
            <a:r>
              <a:rPr lang="en-GB"/>
              <a:t>Ohikoa izaten da artxiboak hondatuak egotea eta konpondu behar izatea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00" name="Google Shape;100;g37567add54e_0_50"/>
          <p:cNvSpPr txBox="1"/>
          <p:nvPr>
            <p:ph type="title"/>
          </p:nvPr>
        </p:nvSpPr>
        <p:spPr>
          <a:xfrm>
            <a:off x="1751297" y="232370"/>
            <a:ext cx="7752900" cy="10029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Clr>
                <a:schemeClr val="dk1"/>
              </a:buClr>
              <a:buSzPts val="4400"/>
              <a:buFont typeface="Play"/>
              <a:buNone/>
            </a:pPr>
            <a:r>
              <a:rPr lang="en-GB"/>
              <a:t>3MF - Formatu berria 2015</a:t>
            </a:r>
            <a:endParaRPr/>
          </a:p>
        </p:txBody>
      </p:sp>
      <p:pic>
        <p:nvPicPr>
          <p:cNvPr descr="Hau duen irudia testua, logotipoa, Bataiarri, sinboloa&#10;&#10;Baliteke AAk sortutako edukia zuzena ez izatea." id="101" name="Google Shape;101;g37567add54e_0_50"/>
          <p:cNvPicPr preferRelativeResize="0"/>
          <p:nvPr/>
        </p:nvPicPr>
        <p:blipFill rotWithShape="1">
          <a:blip r:embed="rId3">
            <a:alphaModFix/>
          </a:blip>
          <a:srcRect b="10114" l="22901" r="33674" t="53333"/>
          <a:stretch/>
        </p:blipFill>
        <p:spPr>
          <a:xfrm>
            <a:off x="9663957" y="314528"/>
            <a:ext cx="1198245" cy="1426759"/>
          </a:xfrm>
          <a:prstGeom prst="rect">
            <a:avLst/>
          </a:prstGeom>
          <a:noFill/>
          <a:ln>
            <a:noFill/>
          </a:ln>
        </p:spPr>
      </p:pic>
      <p:pic>
        <p:nvPicPr>
          <p:cNvPr descr="Hau duen irudia testua, marrazki bizidun, jostailua, pantaila-argazkia&#10;&#10;Baliteke AAk sortutako edukia zuzena ez izatea." id="102" name="Google Shape;102;g37567add54e_0_50">
            <a:hlinkClick r:id="rId4"/>
          </p:cNvPr>
          <p:cNvPicPr preferRelativeResize="0"/>
          <p:nvPr/>
        </p:nvPicPr>
        <p:blipFill rotWithShape="1">
          <a:blip r:embed="rId5">
            <a:alphaModFix/>
          </a:blip>
          <a:srcRect b="0" l="0" r="0" t="0"/>
          <a:stretch/>
        </p:blipFill>
        <p:spPr>
          <a:xfrm>
            <a:off x="8889795" y="2420601"/>
            <a:ext cx="3161386" cy="31613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6" name="Shape 106"/>
        <p:cNvGrpSpPr/>
        <p:nvPr/>
      </p:nvGrpSpPr>
      <p:grpSpPr>
        <a:xfrm>
          <a:off x="0" y="0"/>
          <a:ext cx="0" cy="0"/>
          <a:chOff x="0" y="0"/>
          <a:chExt cx="0" cy="0"/>
        </a:xfrm>
      </p:grpSpPr>
      <p:sp>
        <p:nvSpPr>
          <p:cNvPr id="107" name="Google Shape;107;g37567add54e_0_57"/>
          <p:cNvSpPr/>
          <p:nvPr/>
        </p:nvSpPr>
        <p:spPr>
          <a:xfrm>
            <a:off x="0" y="1022775"/>
            <a:ext cx="12192000" cy="5184900"/>
          </a:xfrm>
          <a:prstGeom prst="rect">
            <a:avLst/>
          </a:prstGeom>
          <a:solidFill>
            <a:srgbClr val="00000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08" name="Google Shape;108;g37567add54e_0_57"/>
          <p:cNvPicPr preferRelativeResize="0"/>
          <p:nvPr/>
        </p:nvPicPr>
        <p:blipFill rotWithShape="1">
          <a:blip r:embed="rId3">
            <a:alphaModFix amt="50000"/>
          </a:blip>
          <a:srcRect b="0" l="0" r="0" t="0"/>
          <a:stretch/>
        </p:blipFill>
        <p:spPr>
          <a:xfrm>
            <a:off x="25" y="1022775"/>
            <a:ext cx="12191975" cy="5129724"/>
          </a:xfrm>
          <a:prstGeom prst="rect">
            <a:avLst/>
          </a:prstGeom>
          <a:noFill/>
          <a:ln>
            <a:noFill/>
          </a:ln>
        </p:spPr>
      </p:pic>
      <p:sp>
        <p:nvSpPr>
          <p:cNvPr id="109" name="Google Shape;109;g37567add54e_0_57"/>
          <p:cNvSpPr txBox="1"/>
          <p:nvPr>
            <p:ph type="title"/>
          </p:nvPr>
        </p:nvSpPr>
        <p:spPr>
          <a:xfrm>
            <a:off x="1524000" y="1122361"/>
            <a:ext cx="9144000" cy="2900400"/>
          </a:xfrm>
          <a:prstGeom prst="rect">
            <a:avLst/>
          </a:prstGeom>
          <a:noFill/>
          <a:ln>
            <a:noFill/>
          </a:ln>
        </p:spPr>
        <p:txBody>
          <a:bodyPr anchorCtr="0" anchor="t" bIns="121900" lIns="121900" spcFirstLastPara="1" rIns="121900" wrap="square" tIns="121900">
            <a:normAutofit/>
          </a:bodyPr>
          <a:lstStyle/>
          <a:p>
            <a:pPr indent="0" lvl="0" marL="0" rtl="0" algn="ctr">
              <a:lnSpc>
                <a:spcPct val="90000"/>
              </a:lnSpc>
              <a:spcBef>
                <a:spcPts val="0"/>
              </a:spcBef>
              <a:spcAft>
                <a:spcPts val="0"/>
              </a:spcAft>
              <a:buClr>
                <a:srgbClr val="FFFFFF"/>
              </a:buClr>
              <a:buSzPts val="5700"/>
              <a:buNone/>
            </a:pPr>
            <a:r>
              <a:rPr lang="en-GB">
                <a:solidFill>
                  <a:srgbClr val="FFFFFF"/>
                </a:solidFill>
              </a:rPr>
              <a:t>NOLA LORTU DITZAKEGU ARTXIBOAK</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09"/>
                                        </p:tgtEl>
                                        <p:attrNameLst>
                                          <p:attrName>style.visibility</p:attrName>
                                        </p:attrNameLst>
                                      </p:cBhvr>
                                      <p:to>
                                        <p:strVal val="visible"/>
                                      </p:to>
                                    </p:set>
                                    <p:animEffect filter="fade" transition="in">
                                      <p:cBhvr>
                                        <p:cTn dur="7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37567add54e_0_63"/>
          <p:cNvSpPr txBox="1"/>
          <p:nvPr>
            <p:ph type="title"/>
          </p:nvPr>
        </p:nvSpPr>
        <p:spPr>
          <a:xfrm>
            <a:off x="4712447" y="331445"/>
            <a:ext cx="7752900" cy="10029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Clr>
                <a:schemeClr val="dk1"/>
              </a:buClr>
              <a:buSzPts val="4400"/>
              <a:buFont typeface="Play"/>
              <a:buNone/>
            </a:pPr>
            <a:r>
              <a:rPr lang="en-GB"/>
              <a:t>MAKER KULTURA</a:t>
            </a:r>
            <a:endParaRPr/>
          </a:p>
        </p:txBody>
      </p:sp>
      <p:pic>
        <p:nvPicPr>
          <p:cNvPr descr="Cómo promover la Cultura Maker – Inicie – Ecossistema de inovação" id="115" name="Google Shape;115;g37567add54e_0_63"/>
          <p:cNvPicPr preferRelativeResize="0"/>
          <p:nvPr/>
        </p:nvPicPr>
        <p:blipFill rotWithShape="1">
          <a:blip r:embed="rId3">
            <a:alphaModFix/>
          </a:blip>
          <a:srcRect b="0" l="0" r="0" t="0"/>
          <a:stretch/>
        </p:blipFill>
        <p:spPr>
          <a:xfrm>
            <a:off x="2058009" y="1861719"/>
            <a:ext cx="7217664" cy="405993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9CD729E1-D5BE-4500-A6C0-8DC7570DDB6A}"/>
</file>

<file path=customXml/itemProps2.xml><?xml version="1.0" encoding="utf-8"?>
<ds:datastoreItem xmlns:ds="http://schemas.openxmlformats.org/officeDocument/2006/customXml" ds:itemID="{2B24DCC2-64B0-485A-99C6-2C3CEB4CCC0F}"/>
</file>

<file path=customXml/itemProps3.xml><?xml version="1.0" encoding="utf-8"?>
<ds:datastoreItem xmlns:ds="http://schemas.openxmlformats.org/officeDocument/2006/customXml" ds:itemID="{25CBEFE1-7274-46DF-9555-7F941BA5EA24}"/>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