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22"/>
  </p:notesMasterIdLst>
  <p:sldIdLst>
    <p:sldId id="11939" r:id="rId8"/>
    <p:sldId id="11946" r:id="rId9"/>
    <p:sldId id="11947" r:id="rId10"/>
    <p:sldId id="11948" r:id="rId11"/>
    <p:sldId id="11949" r:id="rId12"/>
    <p:sldId id="11950" r:id="rId13"/>
    <p:sldId id="11951" r:id="rId14"/>
    <p:sldId id="11952" r:id="rId15"/>
    <p:sldId id="11953" r:id="rId16"/>
    <p:sldId id="11954" r:id="rId17"/>
    <p:sldId id="11955" r:id="rId18"/>
    <p:sldId id="11956" r:id="rId19"/>
    <p:sldId id="11957" r:id="rId20"/>
    <p:sldId id="277"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5538" autoAdjust="0"/>
  </p:normalViewPr>
  <p:slideViewPr>
    <p:cSldViewPr snapToGrid="0">
      <p:cViewPr varScale="1">
        <p:scale>
          <a:sx n="75" d="100"/>
          <a:sy n="75" d="100"/>
        </p:scale>
        <p:origin x="1914" y="294"/>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005AB-5292-4763-B472-5143F85C22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492FEE5D-E5E9-47BB-94A2-4C45864399D4}">
      <dgm:prSet phldrT="[Text]"/>
      <dgm:spPr/>
      <dgm:t>
        <a:bodyPr/>
        <a:lstStyle/>
        <a:p>
          <a:r>
            <a:rPr lang="sv-SE" dirty="0" err="1"/>
            <a:t>Styrdon</a:t>
          </a:r>
          <a:endParaRPr lang="sv-SE" dirty="0"/>
        </a:p>
      </dgm:t>
    </dgm:pt>
    <dgm:pt modelId="{104C747F-A2CE-49FF-AA2D-54E152419F6F}" type="parTrans" cxnId="{CE48ED6D-D1ED-424C-8CC8-4F8EDB733CBA}">
      <dgm:prSet/>
      <dgm:spPr/>
      <dgm:t>
        <a:bodyPr/>
        <a:lstStyle/>
        <a:p>
          <a:endParaRPr lang="sv-SE"/>
        </a:p>
      </dgm:t>
    </dgm:pt>
    <dgm:pt modelId="{21870FC1-0F2A-402E-A2D4-92961C5E34E8}" type="sibTrans" cxnId="{CE48ED6D-D1ED-424C-8CC8-4F8EDB733CBA}">
      <dgm:prSet/>
      <dgm:spPr/>
      <dgm:t>
        <a:bodyPr/>
        <a:lstStyle/>
        <a:p>
          <a:endParaRPr lang="sv-SE"/>
        </a:p>
      </dgm:t>
    </dgm:pt>
    <dgm:pt modelId="{E44C8E96-1EF9-4484-9383-10D059B7883C}">
      <dgm:prSet phldrT="[Text]"/>
      <dgm:spPr/>
      <dgm:t>
        <a:bodyPr/>
        <a:lstStyle/>
        <a:p>
          <a:r>
            <a:rPr lang="sv-SE" dirty="0"/>
            <a:t>Pneumatik</a:t>
          </a:r>
        </a:p>
      </dgm:t>
    </dgm:pt>
    <dgm:pt modelId="{3F81FB4A-F6DB-4FE6-B449-57F3200B32B9}" type="parTrans" cxnId="{53997FC0-FED4-4478-AE32-65E44099DBC5}">
      <dgm:prSet/>
      <dgm:spPr/>
      <dgm:t>
        <a:bodyPr/>
        <a:lstStyle/>
        <a:p>
          <a:endParaRPr lang="sv-SE"/>
        </a:p>
      </dgm:t>
    </dgm:pt>
    <dgm:pt modelId="{BA26CEDA-5FB6-43A6-B77F-810A4C8605DE}" type="sibTrans" cxnId="{53997FC0-FED4-4478-AE32-65E44099DBC5}">
      <dgm:prSet/>
      <dgm:spPr/>
      <dgm:t>
        <a:bodyPr/>
        <a:lstStyle/>
        <a:p>
          <a:endParaRPr lang="sv-SE"/>
        </a:p>
      </dgm:t>
    </dgm:pt>
    <dgm:pt modelId="{946E2592-E7DB-4511-8A5B-B84CDD51707F}">
      <dgm:prSet phldrT="[Text]"/>
      <dgm:spPr/>
      <dgm:t>
        <a:bodyPr/>
        <a:lstStyle/>
        <a:p>
          <a:r>
            <a:rPr lang="sv-SE" dirty="0"/>
            <a:t>Elektronik</a:t>
          </a:r>
        </a:p>
      </dgm:t>
    </dgm:pt>
    <dgm:pt modelId="{62DF41AC-72D2-4143-86C7-FF3F7DD611E5}" type="parTrans" cxnId="{EEF3EA4E-D114-4AF7-B1EB-919A27C8500E}">
      <dgm:prSet/>
      <dgm:spPr/>
      <dgm:t>
        <a:bodyPr/>
        <a:lstStyle/>
        <a:p>
          <a:endParaRPr lang="sv-SE"/>
        </a:p>
      </dgm:t>
    </dgm:pt>
    <dgm:pt modelId="{9CF4DC50-1D54-4424-9AD1-7C41C63829BC}" type="sibTrans" cxnId="{EEF3EA4E-D114-4AF7-B1EB-919A27C8500E}">
      <dgm:prSet/>
      <dgm:spPr/>
      <dgm:t>
        <a:bodyPr/>
        <a:lstStyle/>
        <a:p>
          <a:endParaRPr lang="sv-SE"/>
        </a:p>
      </dgm:t>
    </dgm:pt>
    <dgm:pt modelId="{F4C3DC7A-1C86-40C7-8771-8F007AF3D017}">
      <dgm:prSet phldrT="[Text]"/>
      <dgm:spPr/>
      <dgm:t>
        <a:bodyPr/>
        <a:lstStyle/>
        <a:p>
          <a:r>
            <a:rPr lang="sv-SE" dirty="0"/>
            <a:t>Mekanik</a:t>
          </a:r>
        </a:p>
      </dgm:t>
    </dgm:pt>
    <dgm:pt modelId="{A5AF7B72-6830-46F4-81F5-78D7E9419E65}" type="parTrans" cxnId="{CB8A495F-34F4-43CD-A768-84706E81A792}">
      <dgm:prSet/>
      <dgm:spPr/>
      <dgm:t>
        <a:bodyPr/>
        <a:lstStyle/>
        <a:p>
          <a:endParaRPr lang="sv-SE"/>
        </a:p>
      </dgm:t>
    </dgm:pt>
    <dgm:pt modelId="{D44146DB-0274-4F34-9D42-9050B97AC3F9}" type="sibTrans" cxnId="{CB8A495F-34F4-43CD-A768-84706E81A792}">
      <dgm:prSet/>
      <dgm:spPr/>
      <dgm:t>
        <a:bodyPr/>
        <a:lstStyle/>
        <a:p>
          <a:endParaRPr lang="sv-SE"/>
        </a:p>
      </dgm:t>
    </dgm:pt>
    <dgm:pt modelId="{32A765FC-DB5F-42B2-A357-788D88CDDCEF}">
      <dgm:prSet phldrT="[Text]"/>
      <dgm:spPr/>
      <dgm:t>
        <a:bodyPr/>
        <a:lstStyle/>
        <a:p>
          <a:r>
            <a:rPr lang="sv-SE" dirty="0"/>
            <a:t>Hydraulik</a:t>
          </a:r>
        </a:p>
      </dgm:t>
    </dgm:pt>
    <dgm:pt modelId="{423F4EC7-53FB-4D4B-A45B-0E391E600C09}" type="parTrans" cxnId="{80247AAC-80B5-48D2-AE33-35995DF9C085}">
      <dgm:prSet/>
      <dgm:spPr/>
      <dgm:t>
        <a:bodyPr/>
        <a:lstStyle/>
        <a:p>
          <a:endParaRPr lang="sv-SE"/>
        </a:p>
      </dgm:t>
    </dgm:pt>
    <dgm:pt modelId="{02547032-6418-49BA-8FE4-4F2653610A60}" type="sibTrans" cxnId="{80247AAC-80B5-48D2-AE33-35995DF9C085}">
      <dgm:prSet/>
      <dgm:spPr/>
      <dgm:t>
        <a:bodyPr/>
        <a:lstStyle/>
        <a:p>
          <a:endParaRPr lang="sv-SE"/>
        </a:p>
      </dgm:t>
    </dgm:pt>
    <dgm:pt modelId="{CC05D344-0860-4B79-8488-CA2BE0E950EE}" type="pres">
      <dgm:prSet presAssocID="{DDD005AB-5292-4763-B472-5143F85C22DD}" presName="Name0" presStyleCnt="0">
        <dgm:presLayoutVars>
          <dgm:chMax val="1"/>
          <dgm:dir/>
          <dgm:animLvl val="ctr"/>
          <dgm:resizeHandles val="exact"/>
        </dgm:presLayoutVars>
      </dgm:prSet>
      <dgm:spPr/>
    </dgm:pt>
    <dgm:pt modelId="{2749A487-1568-4431-81A6-0A6365099D63}" type="pres">
      <dgm:prSet presAssocID="{492FEE5D-E5E9-47BB-94A2-4C45864399D4}" presName="centerShape" presStyleLbl="node0" presStyleIdx="0" presStyleCnt="1"/>
      <dgm:spPr/>
    </dgm:pt>
    <dgm:pt modelId="{3C793952-6906-4758-849B-03075B0A2D11}" type="pres">
      <dgm:prSet presAssocID="{E44C8E96-1EF9-4484-9383-10D059B7883C}" presName="node" presStyleLbl="node1" presStyleIdx="0" presStyleCnt="4">
        <dgm:presLayoutVars>
          <dgm:bulletEnabled val="1"/>
        </dgm:presLayoutVars>
      </dgm:prSet>
      <dgm:spPr/>
    </dgm:pt>
    <dgm:pt modelId="{3197D4F8-238E-42EF-AB75-AB18FFD9F1B9}" type="pres">
      <dgm:prSet presAssocID="{E44C8E96-1EF9-4484-9383-10D059B7883C}" presName="dummy" presStyleCnt="0"/>
      <dgm:spPr/>
    </dgm:pt>
    <dgm:pt modelId="{1355BFE7-B377-455F-9787-F0278E458758}" type="pres">
      <dgm:prSet presAssocID="{BA26CEDA-5FB6-43A6-B77F-810A4C8605DE}" presName="sibTrans" presStyleLbl="sibTrans2D1" presStyleIdx="0" presStyleCnt="4"/>
      <dgm:spPr/>
    </dgm:pt>
    <dgm:pt modelId="{2C0CCDE2-9BE5-4391-B199-022366EBB056}" type="pres">
      <dgm:prSet presAssocID="{946E2592-E7DB-4511-8A5B-B84CDD51707F}" presName="node" presStyleLbl="node1" presStyleIdx="1" presStyleCnt="4">
        <dgm:presLayoutVars>
          <dgm:bulletEnabled val="1"/>
        </dgm:presLayoutVars>
      </dgm:prSet>
      <dgm:spPr/>
    </dgm:pt>
    <dgm:pt modelId="{329A695A-C7DC-4CD1-A6A8-577E8D4C1151}" type="pres">
      <dgm:prSet presAssocID="{946E2592-E7DB-4511-8A5B-B84CDD51707F}" presName="dummy" presStyleCnt="0"/>
      <dgm:spPr/>
    </dgm:pt>
    <dgm:pt modelId="{3B526421-0B9F-46F2-A284-98D46EFCA800}" type="pres">
      <dgm:prSet presAssocID="{9CF4DC50-1D54-4424-9AD1-7C41C63829BC}" presName="sibTrans" presStyleLbl="sibTrans2D1" presStyleIdx="1" presStyleCnt="4"/>
      <dgm:spPr/>
    </dgm:pt>
    <dgm:pt modelId="{0F0B6E26-12AA-4178-A3EB-F5E1A94D86C0}" type="pres">
      <dgm:prSet presAssocID="{F4C3DC7A-1C86-40C7-8771-8F007AF3D017}" presName="node" presStyleLbl="node1" presStyleIdx="2" presStyleCnt="4">
        <dgm:presLayoutVars>
          <dgm:bulletEnabled val="1"/>
        </dgm:presLayoutVars>
      </dgm:prSet>
      <dgm:spPr/>
    </dgm:pt>
    <dgm:pt modelId="{923CC1C0-5DA7-4E23-ADC8-F4E16C7DF689}" type="pres">
      <dgm:prSet presAssocID="{F4C3DC7A-1C86-40C7-8771-8F007AF3D017}" presName="dummy" presStyleCnt="0"/>
      <dgm:spPr/>
    </dgm:pt>
    <dgm:pt modelId="{E83AFAE5-5E62-4CAB-85F5-5E675655BDCB}" type="pres">
      <dgm:prSet presAssocID="{D44146DB-0274-4F34-9D42-9050B97AC3F9}" presName="sibTrans" presStyleLbl="sibTrans2D1" presStyleIdx="2" presStyleCnt="4"/>
      <dgm:spPr/>
    </dgm:pt>
    <dgm:pt modelId="{07B70FDD-BDFE-4094-B1F6-A663D888EA2B}" type="pres">
      <dgm:prSet presAssocID="{32A765FC-DB5F-42B2-A357-788D88CDDCEF}" presName="node" presStyleLbl="node1" presStyleIdx="3" presStyleCnt="4">
        <dgm:presLayoutVars>
          <dgm:bulletEnabled val="1"/>
        </dgm:presLayoutVars>
      </dgm:prSet>
      <dgm:spPr/>
    </dgm:pt>
    <dgm:pt modelId="{02F8014C-D821-4274-BCA6-729B391CE046}" type="pres">
      <dgm:prSet presAssocID="{32A765FC-DB5F-42B2-A357-788D88CDDCEF}" presName="dummy" presStyleCnt="0"/>
      <dgm:spPr/>
    </dgm:pt>
    <dgm:pt modelId="{6DD29846-48FC-444F-9B29-1A6955C59142}" type="pres">
      <dgm:prSet presAssocID="{02547032-6418-49BA-8FE4-4F2653610A60}" presName="sibTrans" presStyleLbl="sibTrans2D1" presStyleIdx="3" presStyleCnt="4"/>
      <dgm:spPr/>
    </dgm:pt>
  </dgm:ptLst>
  <dgm:cxnLst>
    <dgm:cxn modelId="{746E9100-E1BC-44CD-A0D9-A290A58B3733}" type="presOf" srcId="{02547032-6418-49BA-8FE4-4F2653610A60}" destId="{6DD29846-48FC-444F-9B29-1A6955C59142}" srcOrd="0" destOrd="0" presId="urn:microsoft.com/office/officeart/2005/8/layout/radial6"/>
    <dgm:cxn modelId="{F2353926-7175-4327-818D-2C7702FE924E}" type="presOf" srcId="{E44C8E96-1EF9-4484-9383-10D059B7883C}" destId="{3C793952-6906-4758-849B-03075B0A2D11}" srcOrd="0" destOrd="0" presId="urn:microsoft.com/office/officeart/2005/8/layout/radial6"/>
    <dgm:cxn modelId="{CB8A495F-34F4-43CD-A768-84706E81A792}" srcId="{492FEE5D-E5E9-47BB-94A2-4C45864399D4}" destId="{F4C3DC7A-1C86-40C7-8771-8F007AF3D017}" srcOrd="2" destOrd="0" parTransId="{A5AF7B72-6830-46F4-81F5-78D7E9419E65}" sibTransId="{D44146DB-0274-4F34-9D42-9050B97AC3F9}"/>
    <dgm:cxn modelId="{1131C446-D490-4488-978B-829E28C92A05}" type="presOf" srcId="{946E2592-E7DB-4511-8A5B-B84CDD51707F}" destId="{2C0CCDE2-9BE5-4391-B199-022366EBB056}" srcOrd="0" destOrd="0" presId="urn:microsoft.com/office/officeart/2005/8/layout/radial6"/>
    <dgm:cxn modelId="{CE48ED6D-D1ED-424C-8CC8-4F8EDB733CBA}" srcId="{DDD005AB-5292-4763-B472-5143F85C22DD}" destId="{492FEE5D-E5E9-47BB-94A2-4C45864399D4}" srcOrd="0" destOrd="0" parTransId="{104C747F-A2CE-49FF-AA2D-54E152419F6F}" sibTransId="{21870FC1-0F2A-402E-A2D4-92961C5E34E8}"/>
    <dgm:cxn modelId="{EEF3EA4E-D114-4AF7-B1EB-919A27C8500E}" srcId="{492FEE5D-E5E9-47BB-94A2-4C45864399D4}" destId="{946E2592-E7DB-4511-8A5B-B84CDD51707F}" srcOrd="1" destOrd="0" parTransId="{62DF41AC-72D2-4143-86C7-FF3F7DD611E5}" sibTransId="{9CF4DC50-1D54-4424-9AD1-7C41C63829BC}"/>
    <dgm:cxn modelId="{AB99B873-DAAD-45AA-BFB9-E5D552346702}" type="presOf" srcId="{32A765FC-DB5F-42B2-A357-788D88CDDCEF}" destId="{07B70FDD-BDFE-4094-B1F6-A663D888EA2B}" srcOrd="0" destOrd="0" presId="urn:microsoft.com/office/officeart/2005/8/layout/radial6"/>
    <dgm:cxn modelId="{01644779-7453-4DCB-BD40-ABB13E345199}" type="presOf" srcId="{DDD005AB-5292-4763-B472-5143F85C22DD}" destId="{CC05D344-0860-4B79-8488-CA2BE0E950EE}" srcOrd="0" destOrd="0" presId="urn:microsoft.com/office/officeart/2005/8/layout/radial6"/>
    <dgm:cxn modelId="{188B8181-259D-49CE-8211-3B9738ABDC35}" type="presOf" srcId="{F4C3DC7A-1C86-40C7-8771-8F007AF3D017}" destId="{0F0B6E26-12AA-4178-A3EB-F5E1A94D86C0}" srcOrd="0" destOrd="0" presId="urn:microsoft.com/office/officeart/2005/8/layout/radial6"/>
    <dgm:cxn modelId="{4F5ED781-0CD5-4EDF-B7AA-AC958957CE23}" type="presOf" srcId="{D44146DB-0274-4F34-9D42-9050B97AC3F9}" destId="{E83AFAE5-5E62-4CAB-85F5-5E675655BDCB}" srcOrd="0" destOrd="0" presId="urn:microsoft.com/office/officeart/2005/8/layout/radial6"/>
    <dgm:cxn modelId="{80247AAC-80B5-48D2-AE33-35995DF9C085}" srcId="{492FEE5D-E5E9-47BB-94A2-4C45864399D4}" destId="{32A765FC-DB5F-42B2-A357-788D88CDDCEF}" srcOrd="3" destOrd="0" parTransId="{423F4EC7-53FB-4D4B-A45B-0E391E600C09}" sibTransId="{02547032-6418-49BA-8FE4-4F2653610A60}"/>
    <dgm:cxn modelId="{53997FC0-FED4-4478-AE32-65E44099DBC5}" srcId="{492FEE5D-E5E9-47BB-94A2-4C45864399D4}" destId="{E44C8E96-1EF9-4484-9383-10D059B7883C}" srcOrd="0" destOrd="0" parTransId="{3F81FB4A-F6DB-4FE6-B449-57F3200B32B9}" sibTransId="{BA26CEDA-5FB6-43A6-B77F-810A4C8605DE}"/>
    <dgm:cxn modelId="{FC97BDCA-584F-419F-ADF1-D40A90F4541E}" type="presOf" srcId="{492FEE5D-E5E9-47BB-94A2-4C45864399D4}" destId="{2749A487-1568-4431-81A6-0A6365099D63}" srcOrd="0" destOrd="0" presId="urn:microsoft.com/office/officeart/2005/8/layout/radial6"/>
    <dgm:cxn modelId="{BB1EC3CA-0322-4E69-B477-DA697D93A34C}" type="presOf" srcId="{9CF4DC50-1D54-4424-9AD1-7C41C63829BC}" destId="{3B526421-0B9F-46F2-A284-98D46EFCA800}" srcOrd="0" destOrd="0" presId="urn:microsoft.com/office/officeart/2005/8/layout/radial6"/>
    <dgm:cxn modelId="{7C3230E3-EF7E-4DEB-B581-D0AC20F3D568}" type="presOf" srcId="{BA26CEDA-5FB6-43A6-B77F-810A4C8605DE}" destId="{1355BFE7-B377-455F-9787-F0278E458758}" srcOrd="0" destOrd="0" presId="urn:microsoft.com/office/officeart/2005/8/layout/radial6"/>
    <dgm:cxn modelId="{B7B653B9-0D97-4EDE-9022-A4C6A6E23C11}" type="presParOf" srcId="{CC05D344-0860-4B79-8488-CA2BE0E950EE}" destId="{2749A487-1568-4431-81A6-0A6365099D63}" srcOrd="0" destOrd="0" presId="urn:microsoft.com/office/officeart/2005/8/layout/radial6"/>
    <dgm:cxn modelId="{95D950BA-2829-40DE-BFE9-D07E1D7D3054}" type="presParOf" srcId="{CC05D344-0860-4B79-8488-CA2BE0E950EE}" destId="{3C793952-6906-4758-849B-03075B0A2D11}" srcOrd="1" destOrd="0" presId="urn:microsoft.com/office/officeart/2005/8/layout/radial6"/>
    <dgm:cxn modelId="{B2A2160A-C9EC-4050-A258-60C1C3965044}" type="presParOf" srcId="{CC05D344-0860-4B79-8488-CA2BE0E950EE}" destId="{3197D4F8-238E-42EF-AB75-AB18FFD9F1B9}" srcOrd="2" destOrd="0" presId="urn:microsoft.com/office/officeart/2005/8/layout/radial6"/>
    <dgm:cxn modelId="{0F68F588-75E5-433C-984B-F31DE5F134E3}" type="presParOf" srcId="{CC05D344-0860-4B79-8488-CA2BE0E950EE}" destId="{1355BFE7-B377-455F-9787-F0278E458758}" srcOrd="3" destOrd="0" presId="urn:microsoft.com/office/officeart/2005/8/layout/radial6"/>
    <dgm:cxn modelId="{63003AAF-5069-4FFF-9896-D5778F05C8BA}" type="presParOf" srcId="{CC05D344-0860-4B79-8488-CA2BE0E950EE}" destId="{2C0CCDE2-9BE5-4391-B199-022366EBB056}" srcOrd="4" destOrd="0" presId="urn:microsoft.com/office/officeart/2005/8/layout/radial6"/>
    <dgm:cxn modelId="{3BBC01D1-2FFE-4E26-B1DC-2B8FF12E20A8}" type="presParOf" srcId="{CC05D344-0860-4B79-8488-CA2BE0E950EE}" destId="{329A695A-C7DC-4CD1-A6A8-577E8D4C1151}" srcOrd="5" destOrd="0" presId="urn:microsoft.com/office/officeart/2005/8/layout/radial6"/>
    <dgm:cxn modelId="{49F15CA5-FD21-4188-8231-AF305516B81D}" type="presParOf" srcId="{CC05D344-0860-4B79-8488-CA2BE0E950EE}" destId="{3B526421-0B9F-46F2-A284-98D46EFCA800}" srcOrd="6" destOrd="0" presId="urn:microsoft.com/office/officeart/2005/8/layout/radial6"/>
    <dgm:cxn modelId="{826C8AD7-A242-4A7E-9C18-B953D51D4B6A}" type="presParOf" srcId="{CC05D344-0860-4B79-8488-CA2BE0E950EE}" destId="{0F0B6E26-12AA-4178-A3EB-F5E1A94D86C0}" srcOrd="7" destOrd="0" presId="urn:microsoft.com/office/officeart/2005/8/layout/radial6"/>
    <dgm:cxn modelId="{BD9739CE-DEF4-4623-BB4F-B3D37A8C7B9A}" type="presParOf" srcId="{CC05D344-0860-4B79-8488-CA2BE0E950EE}" destId="{923CC1C0-5DA7-4E23-ADC8-F4E16C7DF689}" srcOrd="8" destOrd="0" presId="urn:microsoft.com/office/officeart/2005/8/layout/radial6"/>
    <dgm:cxn modelId="{BF680205-C808-4060-9CBA-505AE9B92A37}" type="presParOf" srcId="{CC05D344-0860-4B79-8488-CA2BE0E950EE}" destId="{E83AFAE5-5E62-4CAB-85F5-5E675655BDCB}" srcOrd="9" destOrd="0" presId="urn:microsoft.com/office/officeart/2005/8/layout/radial6"/>
    <dgm:cxn modelId="{12EAB81D-8157-4279-8397-8EDD9DD56EA2}" type="presParOf" srcId="{CC05D344-0860-4B79-8488-CA2BE0E950EE}" destId="{07B70FDD-BDFE-4094-B1F6-A663D888EA2B}" srcOrd="10" destOrd="0" presId="urn:microsoft.com/office/officeart/2005/8/layout/radial6"/>
    <dgm:cxn modelId="{850AFD29-64D0-4B49-988C-6243474DD88C}" type="presParOf" srcId="{CC05D344-0860-4B79-8488-CA2BE0E950EE}" destId="{02F8014C-D821-4274-BCA6-729B391CE046}" srcOrd="11" destOrd="0" presId="urn:microsoft.com/office/officeart/2005/8/layout/radial6"/>
    <dgm:cxn modelId="{914FA2DA-264F-4D34-AD63-D9170DD96CAF}" type="presParOf" srcId="{CC05D344-0860-4B79-8488-CA2BE0E950EE}" destId="{6DD29846-48FC-444F-9B29-1A6955C5914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29846-48FC-444F-9B29-1A6955C59142}">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3AFAE5-5E62-4CAB-85F5-5E675655BDCB}">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26421-0B9F-46F2-A284-98D46EFCA800}">
      <dsp:nvSpPr>
        <dsp:cNvPr id="0" name=""/>
        <dsp:cNvSpPr/>
      </dsp:nvSpPr>
      <dsp:spPr>
        <a:xfrm>
          <a:off x="1980380" y="625714"/>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55BFE7-B377-455F-9787-F0278E458758}">
      <dsp:nvSpPr>
        <dsp:cNvPr id="0" name=""/>
        <dsp:cNvSpPr/>
      </dsp:nvSpPr>
      <dsp:spPr>
        <a:xfrm>
          <a:off x="1980380" y="625714"/>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49A487-1568-4431-81A6-0A6365099D63}">
      <dsp:nvSpPr>
        <dsp:cNvPr id="0" name=""/>
        <dsp:cNvSpPr/>
      </dsp:nvSpPr>
      <dsp:spPr>
        <a:xfrm>
          <a:off x="3104554" y="1749888"/>
          <a:ext cx="1918890" cy="19188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sv-SE" sz="2900" kern="1200" dirty="0" err="1"/>
            <a:t>Styrdon</a:t>
          </a:r>
          <a:endParaRPr lang="sv-SE" sz="2900" kern="1200" dirty="0"/>
        </a:p>
      </dsp:txBody>
      <dsp:txXfrm>
        <a:off x="3385569" y="2030903"/>
        <a:ext cx="1356860" cy="1356860"/>
      </dsp:txXfrm>
    </dsp:sp>
    <dsp:sp modelId="{3C793952-6906-4758-849B-03075B0A2D11}">
      <dsp:nvSpPr>
        <dsp:cNvPr id="0" name=""/>
        <dsp:cNvSpPr/>
      </dsp:nvSpPr>
      <dsp:spPr>
        <a:xfrm>
          <a:off x="3392388" y="2458"/>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t>Pneumatik</a:t>
          </a:r>
        </a:p>
      </dsp:txBody>
      <dsp:txXfrm>
        <a:off x="3589098" y="199168"/>
        <a:ext cx="949803" cy="949803"/>
      </dsp:txXfrm>
    </dsp:sp>
    <dsp:sp modelId="{2C0CCDE2-9BE5-4391-B199-022366EBB056}">
      <dsp:nvSpPr>
        <dsp:cNvPr id="0" name=""/>
        <dsp:cNvSpPr/>
      </dsp:nvSpPr>
      <dsp:spPr>
        <a:xfrm>
          <a:off x="5427651" y="2037721"/>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t>Elektronik</a:t>
          </a:r>
        </a:p>
      </dsp:txBody>
      <dsp:txXfrm>
        <a:off x="5624361" y="2234431"/>
        <a:ext cx="949803" cy="949803"/>
      </dsp:txXfrm>
    </dsp:sp>
    <dsp:sp modelId="{0F0B6E26-12AA-4178-A3EB-F5E1A94D86C0}">
      <dsp:nvSpPr>
        <dsp:cNvPr id="0" name=""/>
        <dsp:cNvSpPr/>
      </dsp:nvSpPr>
      <dsp:spPr>
        <a:xfrm>
          <a:off x="3392388" y="4072985"/>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t>Mekanik</a:t>
          </a:r>
        </a:p>
      </dsp:txBody>
      <dsp:txXfrm>
        <a:off x="3589098" y="4269695"/>
        <a:ext cx="949803" cy="949803"/>
      </dsp:txXfrm>
    </dsp:sp>
    <dsp:sp modelId="{07B70FDD-BDFE-4094-B1F6-A663D888EA2B}">
      <dsp:nvSpPr>
        <dsp:cNvPr id="0" name=""/>
        <dsp:cNvSpPr/>
      </dsp:nvSpPr>
      <dsp:spPr>
        <a:xfrm>
          <a:off x="1357124" y="2037721"/>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t>Hydraulik</a:t>
          </a:r>
        </a:p>
      </dsp:txBody>
      <dsp:txXfrm>
        <a:off x="1553834" y="2234431"/>
        <a:ext cx="949803" cy="9498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5424187" cy="570648"/>
          </a:xfrm>
          <a:prstGeom prst="rect">
            <a:avLst/>
          </a:prstGeom>
        </p:spPr>
        <p:txBody>
          <a:bodyPr lIns="91440" tIns="45720" rIns="91440" bIns="45720" anchor="t"/>
          <a:lstStyle/>
          <a:p>
            <a:r>
              <a:rPr lang="en-US" sz="3600" dirty="0" err="1">
                <a:solidFill>
                  <a:srgbClr val="222D59"/>
                </a:solidFill>
                <a:latin typeface="Arial Black" panose="020B0A04020102020204" pitchFamily="34" charset="0"/>
              </a:rPr>
              <a:t>Styrdon</a:t>
            </a:r>
            <a:endParaRPr lang="en-US" sz="3600" dirty="0">
              <a:solidFill>
                <a:srgbClr val="222D59"/>
              </a:solidFill>
              <a:latin typeface="Arial Black" panose="020B0A04020102020204" pitchFamily="34" charset="0"/>
            </a:endParaRP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E9E1F2-E96F-70E8-7F15-DEA4677E8FF2}"/>
              </a:ext>
            </a:extLst>
          </p:cNvPr>
          <p:cNvSpPr>
            <a:spLocks noGrp="1"/>
          </p:cNvSpPr>
          <p:nvPr>
            <p:ph type="title"/>
          </p:nvPr>
        </p:nvSpPr>
        <p:spPr/>
        <p:txBody>
          <a:bodyPr/>
          <a:lstStyle/>
          <a:p>
            <a:r>
              <a:rPr lang="sv-SE" dirty="0"/>
              <a:t>Elektromagneter - </a:t>
            </a:r>
            <a:r>
              <a:rPr lang="sv-SE" dirty="0" err="1"/>
              <a:t>Solenoid</a:t>
            </a:r>
            <a:endParaRPr lang="sv-SE" dirty="0"/>
          </a:p>
        </p:txBody>
      </p:sp>
      <p:pic>
        <p:nvPicPr>
          <p:cNvPr id="6" name="Picture 2" descr="Solenoid ventil 12V - Albin Tec Marin">
            <a:extLst>
              <a:ext uri="{FF2B5EF4-FFF2-40B4-BE49-F238E27FC236}">
                <a16:creationId xmlns:a16="http://schemas.microsoft.com/office/drawing/2014/main" id="{2A67F451-8480-236D-AAE8-A4FFF1F395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2893" y="1147145"/>
            <a:ext cx="4567773" cy="4567773"/>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innehåll 2">
            <a:extLst>
              <a:ext uri="{FF2B5EF4-FFF2-40B4-BE49-F238E27FC236}">
                <a16:creationId xmlns:a16="http://schemas.microsoft.com/office/drawing/2014/main" id="{69AE8DA9-4939-1AE8-B809-EDB5E55A0A6D}"/>
              </a:ext>
            </a:extLst>
          </p:cNvPr>
          <p:cNvSpPr txBox="1">
            <a:spLocks/>
          </p:cNvSpPr>
          <p:nvPr/>
        </p:nvSpPr>
        <p:spPr>
          <a:xfrm>
            <a:off x="6569957" y="2249487"/>
            <a:ext cx="4747087"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sv-SE" sz="1700"/>
              <a:t>En solenoid är en typ av elektromagnet (spole + järnkärna)</a:t>
            </a:r>
          </a:p>
          <a:p>
            <a:pPr>
              <a:lnSpc>
                <a:spcPct val="110000"/>
              </a:lnSpc>
            </a:pPr>
            <a:endParaRPr lang="sv-SE" sz="1700"/>
          </a:p>
          <a:p>
            <a:pPr>
              <a:lnSpc>
                <a:spcPct val="110000"/>
              </a:lnSpc>
            </a:pPr>
            <a:r>
              <a:rPr lang="sv-SE" sz="1700"/>
              <a:t>När ström leds igenom den repelleras järnkärnan</a:t>
            </a:r>
          </a:p>
          <a:p>
            <a:pPr>
              <a:lnSpc>
                <a:spcPct val="110000"/>
              </a:lnSpc>
            </a:pPr>
            <a:endParaRPr lang="sv-SE" sz="1700"/>
          </a:p>
          <a:p>
            <a:pPr>
              <a:lnSpc>
                <a:spcPct val="110000"/>
              </a:lnSpc>
            </a:pPr>
            <a:r>
              <a:rPr lang="sv-SE" sz="1700"/>
              <a:t>Används ofta som en typ av strömbrytare</a:t>
            </a:r>
          </a:p>
          <a:p>
            <a:pPr>
              <a:lnSpc>
                <a:spcPct val="110000"/>
              </a:lnSpc>
            </a:pPr>
            <a:endParaRPr lang="sv-SE" sz="1700"/>
          </a:p>
          <a:p>
            <a:pPr>
              <a:lnSpc>
                <a:spcPct val="110000"/>
              </a:lnSpc>
            </a:pPr>
            <a:r>
              <a:rPr lang="sv-SE" sz="1700"/>
              <a:t>Vad gör Solenoiden i en Personbil?</a:t>
            </a:r>
          </a:p>
          <a:p>
            <a:pPr>
              <a:lnSpc>
                <a:spcPct val="110000"/>
              </a:lnSpc>
            </a:pPr>
            <a:endParaRPr lang="sv-SE" sz="1700" dirty="0"/>
          </a:p>
        </p:txBody>
      </p:sp>
    </p:spTree>
    <p:extLst>
      <p:ext uri="{BB962C8B-B14F-4D97-AF65-F5344CB8AC3E}">
        <p14:creationId xmlns:p14="http://schemas.microsoft.com/office/powerpoint/2010/main" val="118224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Effect transition="in" filter="fade">
                                      <p:cBhvr>
                                        <p:cTn id="1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2B5DC8-9D18-A459-75A6-1C84FBFA3A5D}"/>
              </a:ext>
            </a:extLst>
          </p:cNvPr>
          <p:cNvSpPr>
            <a:spLocks noGrp="1"/>
          </p:cNvSpPr>
          <p:nvPr>
            <p:ph type="title"/>
          </p:nvPr>
        </p:nvSpPr>
        <p:spPr/>
        <p:txBody>
          <a:bodyPr/>
          <a:lstStyle/>
          <a:p>
            <a:r>
              <a:rPr lang="sv-SE" dirty="0"/>
              <a:t>Elektroniska system</a:t>
            </a:r>
          </a:p>
        </p:txBody>
      </p:sp>
      <p:sp>
        <p:nvSpPr>
          <p:cNvPr id="3" name="Platshållare för text 4">
            <a:extLst>
              <a:ext uri="{FF2B5EF4-FFF2-40B4-BE49-F238E27FC236}">
                <a16:creationId xmlns:a16="http://schemas.microsoft.com/office/drawing/2014/main" id="{5F874CC3-E6C0-F1DC-7292-6E4EC5ABFA37}"/>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Fördelar</a:t>
            </a:r>
            <a:endParaRPr lang="sv-SE" dirty="0"/>
          </a:p>
        </p:txBody>
      </p:sp>
      <p:sp>
        <p:nvSpPr>
          <p:cNvPr id="4" name="Platshållare för innehåll 5">
            <a:extLst>
              <a:ext uri="{FF2B5EF4-FFF2-40B4-BE49-F238E27FC236}">
                <a16:creationId xmlns:a16="http://schemas.microsoft.com/office/drawing/2014/main" id="{ADCAF21F-D1BC-56FB-D014-0A7A88C3D02D}"/>
              </a:ext>
            </a:extLst>
          </p:cNvPr>
          <p:cNvSpPr txBox="1">
            <a:spLocks/>
          </p:cNvSpPr>
          <p:nvPr/>
        </p:nvSpPr>
        <p:spPr>
          <a:xfrm>
            <a:off x="1141410" y="3073397"/>
            <a:ext cx="4878391"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Integrerbara</a:t>
            </a:r>
          </a:p>
          <a:p>
            <a:r>
              <a:rPr lang="sv-SE"/>
              <a:t>Programmerbara (mycket exakta)</a:t>
            </a:r>
          </a:p>
          <a:p>
            <a:endParaRPr lang="sv-SE" dirty="0"/>
          </a:p>
        </p:txBody>
      </p:sp>
      <p:sp>
        <p:nvSpPr>
          <p:cNvPr id="5" name="Platshållare för text 6">
            <a:extLst>
              <a:ext uri="{FF2B5EF4-FFF2-40B4-BE49-F238E27FC236}">
                <a16:creationId xmlns:a16="http://schemas.microsoft.com/office/drawing/2014/main" id="{E9C65809-EAE7-7E37-9C82-EF9C27FD133D}"/>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Nackdelar</a:t>
            </a:r>
            <a:endParaRPr lang="sv-SE" dirty="0"/>
          </a:p>
        </p:txBody>
      </p:sp>
      <p:sp>
        <p:nvSpPr>
          <p:cNvPr id="6" name="Platshållare för innehåll 7">
            <a:extLst>
              <a:ext uri="{FF2B5EF4-FFF2-40B4-BE49-F238E27FC236}">
                <a16:creationId xmlns:a16="http://schemas.microsoft.com/office/drawing/2014/main" id="{6F4EFCE5-2392-23BB-7C7B-248A9AC121F7}"/>
              </a:ext>
            </a:extLst>
          </p:cNvPr>
          <p:cNvSpPr txBox="1">
            <a:spLocks/>
          </p:cNvSpPr>
          <p:nvPr/>
        </p:nvSpPr>
        <p:spPr>
          <a:xfrm>
            <a:off x="6172200" y="3073397"/>
            <a:ext cx="4875210"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Dyrt</a:t>
            </a:r>
          </a:p>
          <a:p>
            <a:r>
              <a:rPr lang="sv-SE"/>
              <a:t>Kräver ström</a:t>
            </a:r>
            <a:endParaRPr lang="sv-SE" dirty="0"/>
          </a:p>
        </p:txBody>
      </p:sp>
    </p:spTree>
    <p:extLst>
      <p:ext uri="{BB962C8B-B14F-4D97-AF65-F5344CB8AC3E}">
        <p14:creationId xmlns:p14="http://schemas.microsoft.com/office/powerpoint/2010/main" val="206903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B290BC-1654-FEEA-E3E5-DCDFB604861F}"/>
              </a:ext>
            </a:extLst>
          </p:cNvPr>
          <p:cNvSpPr>
            <a:spLocks noGrp="1"/>
          </p:cNvSpPr>
          <p:nvPr>
            <p:ph type="title"/>
          </p:nvPr>
        </p:nvSpPr>
        <p:spPr/>
        <p:txBody>
          <a:bodyPr/>
          <a:lstStyle/>
          <a:p>
            <a:r>
              <a:rPr lang="sv-SE" dirty="0"/>
              <a:t>Mekaniska </a:t>
            </a:r>
            <a:r>
              <a:rPr lang="sv-SE" dirty="0" err="1"/>
              <a:t>styrdon</a:t>
            </a:r>
            <a:endParaRPr lang="sv-SE" dirty="0"/>
          </a:p>
        </p:txBody>
      </p:sp>
      <p:pic>
        <p:nvPicPr>
          <p:cNvPr id="3" name="Picture 2" descr="Machine-Screw Actuator is rated for 3 ton capacity.">
            <a:extLst>
              <a:ext uri="{FF2B5EF4-FFF2-40B4-BE49-F238E27FC236}">
                <a16:creationId xmlns:a16="http://schemas.microsoft.com/office/drawing/2014/main" id="{C9892D32-50E7-BBDB-7CD0-2A1C16C64B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1828" y="1137621"/>
            <a:ext cx="2288648" cy="4577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Amazon.com: AC-DK 1600lbs Capacity Heavy Duty Hand Winch with 8m Steel  Cable and Safety Pawl,2 Gear Manual Hand Winch for Boat Trailer, 2Ways Hand  Winch Crank Gear for Pickup ATV Loading Boats,Truck,Lawn">
            <a:extLst>
              <a:ext uri="{FF2B5EF4-FFF2-40B4-BE49-F238E27FC236}">
                <a16:creationId xmlns:a16="http://schemas.microsoft.com/office/drawing/2014/main" id="{084F1BDF-7DE9-688F-06F4-16BEC2E818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7042" y="2530253"/>
            <a:ext cx="2974328" cy="1792032"/>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innehåll 2">
            <a:extLst>
              <a:ext uri="{FF2B5EF4-FFF2-40B4-BE49-F238E27FC236}">
                <a16:creationId xmlns:a16="http://schemas.microsoft.com/office/drawing/2014/main" id="{FD7F133F-9614-EC74-8194-1BB30F0EF7FD}"/>
              </a:ext>
            </a:extLst>
          </p:cNvPr>
          <p:cNvSpPr txBox="1">
            <a:spLocks/>
          </p:cNvSpPr>
          <p:nvPr/>
        </p:nvSpPr>
        <p:spPr>
          <a:xfrm>
            <a:off x="8036041" y="2249487"/>
            <a:ext cx="3281004"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t>De enkla maskinerna</a:t>
            </a:r>
          </a:p>
          <a:p>
            <a:r>
              <a:rPr lang="sv-SE" sz="1800"/>
              <a:t>Omvandling mellan linjär och roterande rörelse</a:t>
            </a:r>
          </a:p>
          <a:p>
            <a:r>
              <a:rPr lang="sv-SE" sz="1800"/>
              <a:t>Specifika delar för specifika syften</a:t>
            </a:r>
            <a:endParaRPr lang="sv-SE" sz="1800" dirty="0"/>
          </a:p>
        </p:txBody>
      </p:sp>
    </p:spTree>
    <p:extLst>
      <p:ext uri="{BB962C8B-B14F-4D97-AF65-F5344CB8AC3E}">
        <p14:creationId xmlns:p14="http://schemas.microsoft.com/office/powerpoint/2010/main" val="359379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EE8516-480B-F243-F54E-0F1BBF16A1E4}"/>
              </a:ext>
            </a:extLst>
          </p:cNvPr>
          <p:cNvSpPr>
            <a:spLocks noGrp="1"/>
          </p:cNvSpPr>
          <p:nvPr>
            <p:ph type="title"/>
          </p:nvPr>
        </p:nvSpPr>
        <p:spPr/>
        <p:txBody>
          <a:bodyPr/>
          <a:lstStyle/>
          <a:p>
            <a:r>
              <a:rPr lang="sv-SE" dirty="0"/>
              <a:t>Mekaniska System</a:t>
            </a:r>
          </a:p>
        </p:txBody>
      </p:sp>
      <p:sp>
        <p:nvSpPr>
          <p:cNvPr id="3" name="Platshållare för text 4">
            <a:extLst>
              <a:ext uri="{FF2B5EF4-FFF2-40B4-BE49-F238E27FC236}">
                <a16:creationId xmlns:a16="http://schemas.microsoft.com/office/drawing/2014/main" id="{182CC927-7DE1-E4B8-F44A-FF825B5DFA64}"/>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Fördelar</a:t>
            </a:r>
            <a:endParaRPr lang="sv-SE" dirty="0"/>
          </a:p>
        </p:txBody>
      </p:sp>
      <p:sp>
        <p:nvSpPr>
          <p:cNvPr id="4" name="Platshållare för innehåll 5">
            <a:extLst>
              <a:ext uri="{FF2B5EF4-FFF2-40B4-BE49-F238E27FC236}">
                <a16:creationId xmlns:a16="http://schemas.microsoft.com/office/drawing/2014/main" id="{3A158237-82B7-0001-9C31-10C9BF602DA5}"/>
              </a:ext>
            </a:extLst>
          </p:cNvPr>
          <p:cNvSpPr txBox="1">
            <a:spLocks/>
          </p:cNvSpPr>
          <p:nvPr/>
        </p:nvSpPr>
        <p:spPr>
          <a:xfrm>
            <a:off x="1141410" y="3073397"/>
            <a:ext cx="4878391"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Beprövad teknik</a:t>
            </a:r>
          </a:p>
          <a:p>
            <a:r>
              <a:rPr lang="sv-SE"/>
              <a:t>Slitstarkt</a:t>
            </a:r>
          </a:p>
          <a:p>
            <a:r>
              <a:rPr lang="sv-SE"/>
              <a:t>Lätt att underhålla</a:t>
            </a:r>
            <a:endParaRPr lang="sv-SE" dirty="0"/>
          </a:p>
        </p:txBody>
      </p:sp>
      <p:sp>
        <p:nvSpPr>
          <p:cNvPr id="5" name="Platshållare för text 6">
            <a:extLst>
              <a:ext uri="{FF2B5EF4-FFF2-40B4-BE49-F238E27FC236}">
                <a16:creationId xmlns:a16="http://schemas.microsoft.com/office/drawing/2014/main" id="{F1AB26E2-E9D7-B10E-9C8A-94A267DDC7E1}"/>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Nackdelar</a:t>
            </a:r>
            <a:endParaRPr lang="sv-SE" dirty="0"/>
          </a:p>
        </p:txBody>
      </p:sp>
      <p:sp>
        <p:nvSpPr>
          <p:cNvPr id="6" name="Platshållare för innehåll 7">
            <a:extLst>
              <a:ext uri="{FF2B5EF4-FFF2-40B4-BE49-F238E27FC236}">
                <a16:creationId xmlns:a16="http://schemas.microsoft.com/office/drawing/2014/main" id="{1ADACED6-D402-1F8D-1F00-8A4321059C6B}"/>
              </a:ext>
            </a:extLst>
          </p:cNvPr>
          <p:cNvSpPr txBox="1">
            <a:spLocks/>
          </p:cNvSpPr>
          <p:nvPr/>
        </p:nvSpPr>
        <p:spPr>
          <a:xfrm>
            <a:off x="6172200" y="3073397"/>
            <a:ext cx="4875210"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Dyrt</a:t>
            </a:r>
          </a:p>
          <a:p>
            <a:r>
              <a:rPr lang="sv-SE"/>
              <a:t>Svåranpassade</a:t>
            </a:r>
          </a:p>
          <a:p>
            <a:r>
              <a:rPr lang="sv-SE"/>
              <a:t>Friktion</a:t>
            </a:r>
          </a:p>
          <a:p>
            <a:r>
              <a:rPr lang="sv-SE"/>
              <a:t>Gnistor</a:t>
            </a:r>
          </a:p>
          <a:p>
            <a:endParaRPr lang="sv-SE" dirty="0"/>
          </a:p>
        </p:txBody>
      </p:sp>
    </p:spTree>
    <p:extLst>
      <p:ext uri="{BB962C8B-B14F-4D97-AF65-F5344CB8AC3E}">
        <p14:creationId xmlns:p14="http://schemas.microsoft.com/office/powerpoint/2010/main" val="48239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F3E-DE61-3246-7FC9-EF2EDC4FC8D2}"/>
              </a:ext>
            </a:extLst>
          </p:cNvPr>
          <p:cNvSpPr>
            <a:spLocks noGrp="1"/>
          </p:cNvSpPr>
          <p:nvPr>
            <p:ph type="title"/>
          </p:nvPr>
        </p:nvSpPr>
        <p:spPr/>
        <p:txBody>
          <a:bodyPr/>
          <a:lstStyle/>
          <a:p>
            <a:r>
              <a:rPr lang="sv-SE" dirty="0"/>
              <a:t>Olika sorters </a:t>
            </a:r>
            <a:r>
              <a:rPr lang="sv-SE" dirty="0" err="1"/>
              <a:t>styrdon</a:t>
            </a:r>
            <a:endParaRPr lang="en-BE" dirty="0"/>
          </a:p>
        </p:txBody>
      </p:sp>
      <p:sp>
        <p:nvSpPr>
          <p:cNvPr id="4" name="Platshållare för innehåll 2">
            <a:extLst>
              <a:ext uri="{FF2B5EF4-FFF2-40B4-BE49-F238E27FC236}">
                <a16:creationId xmlns:a16="http://schemas.microsoft.com/office/drawing/2014/main" id="{B569F63C-4D4F-9973-614E-F1D5D451EB4F}"/>
              </a:ext>
            </a:extLst>
          </p:cNvPr>
          <p:cNvSpPr txBox="1">
            <a:spLocks/>
          </p:cNvSpPr>
          <p:nvPr/>
        </p:nvSpPr>
        <p:spPr>
          <a:xfrm>
            <a:off x="1141413" y="1658143"/>
            <a:ext cx="9905999" cy="3541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p>
          <a:p>
            <a:pPr marL="0" indent="0">
              <a:buFont typeface="Arial" panose="020B0604020202020204" pitchFamily="34" charset="0"/>
              <a:buNone/>
            </a:pPr>
            <a:endParaRPr lang="sv-SE" i="1" dirty="0"/>
          </a:p>
        </p:txBody>
      </p:sp>
      <p:graphicFrame>
        <p:nvGraphicFramePr>
          <p:cNvPr id="5" name="Diagram 4">
            <a:extLst>
              <a:ext uri="{FF2B5EF4-FFF2-40B4-BE49-F238E27FC236}">
                <a16:creationId xmlns:a16="http://schemas.microsoft.com/office/drawing/2014/main" id="{5FCFFD63-07F9-3E61-3F74-4CD2BBABD78D}"/>
              </a:ext>
            </a:extLst>
          </p:cNvPr>
          <p:cNvGraphicFramePr/>
          <p:nvPr>
            <p:extLst>
              <p:ext uri="{D42A27DB-BD31-4B8C-83A1-F6EECF244321}">
                <p14:modId xmlns:p14="http://schemas.microsoft.com/office/powerpoint/2010/main" val="4061634183"/>
              </p:ext>
            </p:extLst>
          </p:nvPr>
        </p:nvGraphicFramePr>
        <p:xfrm>
          <a:off x="3643984"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5600B1-FBBA-8C5E-A32F-B72811398201}"/>
              </a:ext>
            </a:extLst>
          </p:cNvPr>
          <p:cNvSpPr>
            <a:spLocks noGrp="1"/>
          </p:cNvSpPr>
          <p:nvPr>
            <p:ph type="title"/>
          </p:nvPr>
        </p:nvSpPr>
        <p:spPr/>
        <p:txBody>
          <a:bodyPr/>
          <a:lstStyle/>
          <a:p>
            <a:r>
              <a:rPr lang="sv-SE" dirty="0"/>
              <a:t>Hydrauliska </a:t>
            </a:r>
            <a:r>
              <a:rPr lang="sv-SE" dirty="0" err="1"/>
              <a:t>Styrdon</a:t>
            </a:r>
            <a:endParaRPr lang="sv-SE" dirty="0"/>
          </a:p>
        </p:txBody>
      </p:sp>
      <p:pic>
        <p:nvPicPr>
          <p:cNvPr id="3" name="Picture 8" descr="hydraulic actuator - Szukaj w Google | Engenharia, Projetos, Cilindro">
            <a:extLst>
              <a:ext uri="{FF2B5EF4-FFF2-40B4-BE49-F238E27FC236}">
                <a16:creationId xmlns:a16="http://schemas.microsoft.com/office/drawing/2014/main" id="{BA6161C4-6065-F83E-D7C1-93E3CAC94F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6704" y="1147146"/>
            <a:ext cx="3700151" cy="22015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Weber-hydraulik A5-212 pelardomkraft (5T)">
            <a:extLst>
              <a:ext uri="{FF2B5EF4-FFF2-40B4-BE49-F238E27FC236}">
                <a16:creationId xmlns:a16="http://schemas.microsoft.com/office/drawing/2014/main" id="{A8E1D696-5093-FB5B-8FAE-87FC43C02F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82693" y="3513327"/>
            <a:ext cx="1309946" cy="2201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YDRAULIK CYLINDER 80X50X450 HS8050450J - IKH">
            <a:extLst>
              <a:ext uri="{FF2B5EF4-FFF2-40B4-BE49-F238E27FC236}">
                <a16:creationId xmlns:a16="http://schemas.microsoft.com/office/drawing/2014/main" id="{82942FDD-9E0C-B1C6-737E-1E0E636EA4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35095" y="3513327"/>
            <a:ext cx="2201591" cy="2201591"/>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innehåll 2">
            <a:extLst>
              <a:ext uri="{FF2B5EF4-FFF2-40B4-BE49-F238E27FC236}">
                <a16:creationId xmlns:a16="http://schemas.microsoft.com/office/drawing/2014/main" id="{A15D400D-0BAB-0A66-0A62-43AB3743BA97}"/>
              </a:ext>
            </a:extLst>
          </p:cNvPr>
          <p:cNvSpPr txBox="1">
            <a:spLocks/>
          </p:cNvSpPr>
          <p:nvPr/>
        </p:nvSpPr>
        <p:spPr>
          <a:xfrm>
            <a:off x="6905147" y="1931987"/>
            <a:ext cx="4747087" cy="354171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sv-SE"/>
              <a:t>Hydraulisk domkraft / Hydraulisk kolv</a:t>
            </a:r>
          </a:p>
          <a:p>
            <a:pPr marL="0" indent="0">
              <a:lnSpc>
                <a:spcPct val="110000"/>
              </a:lnSpc>
              <a:buFont typeface="Arial" panose="020B0604020202020204" pitchFamily="34" charset="0"/>
              <a:buNone/>
            </a:pPr>
            <a:endParaRPr lang="sv-SE"/>
          </a:p>
          <a:p>
            <a:pPr marL="0" indent="0">
              <a:lnSpc>
                <a:spcPct val="110000"/>
              </a:lnSpc>
              <a:buFont typeface="Arial" panose="020B0604020202020204" pitchFamily="34" charset="0"/>
              <a:buNone/>
            </a:pPr>
            <a:r>
              <a:rPr lang="sv-SE"/>
              <a:t>Kombineras ofta med en pump</a:t>
            </a:r>
          </a:p>
          <a:p>
            <a:pPr marL="0" indent="0">
              <a:lnSpc>
                <a:spcPct val="110000"/>
              </a:lnSpc>
              <a:buFont typeface="Arial" panose="020B0604020202020204" pitchFamily="34" charset="0"/>
              <a:buNone/>
            </a:pPr>
            <a:endParaRPr lang="sv-SE"/>
          </a:p>
          <a:p>
            <a:pPr marL="0" indent="0">
              <a:lnSpc>
                <a:spcPct val="110000"/>
              </a:lnSpc>
              <a:buFont typeface="Arial" panose="020B0604020202020204" pitchFamily="34" charset="0"/>
              <a:buNone/>
            </a:pPr>
            <a:r>
              <a:rPr lang="sv-SE"/>
              <a:t>En vätska (oftast hydraulolja) överför kraft</a:t>
            </a:r>
          </a:p>
          <a:p>
            <a:pPr marL="0" indent="0">
              <a:lnSpc>
                <a:spcPct val="110000"/>
              </a:lnSpc>
              <a:buFont typeface="Arial" panose="020B0604020202020204" pitchFamily="34" charset="0"/>
              <a:buNone/>
            </a:pPr>
            <a:endParaRPr lang="sv-SE" dirty="0"/>
          </a:p>
        </p:txBody>
      </p:sp>
    </p:spTree>
    <p:extLst>
      <p:ext uri="{BB962C8B-B14F-4D97-AF65-F5344CB8AC3E}">
        <p14:creationId xmlns:p14="http://schemas.microsoft.com/office/powerpoint/2010/main" val="8982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55D151-AEBE-CC3E-FCA6-FE5E799A0997}"/>
              </a:ext>
            </a:extLst>
          </p:cNvPr>
          <p:cNvSpPr>
            <a:spLocks noGrp="1"/>
          </p:cNvSpPr>
          <p:nvPr>
            <p:ph type="title"/>
          </p:nvPr>
        </p:nvSpPr>
        <p:spPr/>
        <p:txBody>
          <a:bodyPr/>
          <a:lstStyle/>
          <a:p>
            <a:r>
              <a:rPr lang="sv-SE" dirty="0"/>
              <a:t>Hydraulisk Domkraft</a:t>
            </a:r>
          </a:p>
        </p:txBody>
      </p:sp>
      <p:sp>
        <p:nvSpPr>
          <p:cNvPr id="3" name="Rektangel 2">
            <a:extLst>
              <a:ext uri="{FF2B5EF4-FFF2-40B4-BE49-F238E27FC236}">
                <a16:creationId xmlns:a16="http://schemas.microsoft.com/office/drawing/2014/main" id="{AE872557-135B-B588-610D-19944324593B}"/>
              </a:ext>
            </a:extLst>
          </p:cNvPr>
          <p:cNvSpPr/>
          <p:nvPr/>
        </p:nvSpPr>
        <p:spPr>
          <a:xfrm rot="2342974">
            <a:off x="7631213" y="2514310"/>
            <a:ext cx="1499874" cy="1567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37DB23BA-60B3-CDEA-FC2E-15BF4E147401}"/>
              </a:ext>
            </a:extLst>
          </p:cNvPr>
          <p:cNvSpPr/>
          <p:nvPr/>
        </p:nvSpPr>
        <p:spPr>
          <a:xfrm>
            <a:off x="9983510" y="2181136"/>
            <a:ext cx="1348033" cy="17439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67FF1DF-C871-C143-9171-39372754255D}"/>
              </a:ext>
            </a:extLst>
          </p:cNvPr>
          <p:cNvSpPr/>
          <p:nvPr/>
        </p:nvSpPr>
        <p:spPr>
          <a:xfrm>
            <a:off x="8391951" y="3062926"/>
            <a:ext cx="592317" cy="8621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0CB1D6E-70AB-6A3A-482D-52484E53C85F}"/>
              </a:ext>
            </a:extLst>
          </p:cNvPr>
          <p:cNvSpPr/>
          <p:nvPr/>
        </p:nvSpPr>
        <p:spPr>
          <a:xfrm>
            <a:off x="8391951" y="3925094"/>
            <a:ext cx="2939592" cy="5666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50332850-B4CE-3CA2-436B-CE6C9D1559BB}"/>
              </a:ext>
            </a:extLst>
          </p:cNvPr>
          <p:cNvSpPr/>
          <p:nvPr/>
        </p:nvSpPr>
        <p:spPr>
          <a:xfrm>
            <a:off x="10196005" y="2181135"/>
            <a:ext cx="923041" cy="187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DE7DF13-5739-8E78-FC05-FEBDEE2D30EE}"/>
              </a:ext>
            </a:extLst>
          </p:cNvPr>
          <p:cNvSpPr/>
          <p:nvPr/>
        </p:nvSpPr>
        <p:spPr>
          <a:xfrm>
            <a:off x="8495253" y="3062926"/>
            <a:ext cx="385712" cy="997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2A4F5B82-A236-D073-30B8-F707D47B2155}"/>
              </a:ext>
            </a:extLst>
          </p:cNvPr>
          <p:cNvSpPr/>
          <p:nvPr/>
        </p:nvSpPr>
        <p:spPr>
          <a:xfrm>
            <a:off x="8495254" y="4060031"/>
            <a:ext cx="2623792" cy="247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CA89072A-39DB-0535-1B71-B5D8D9B4CD51}"/>
              </a:ext>
            </a:extLst>
          </p:cNvPr>
          <p:cNvSpPr/>
          <p:nvPr/>
        </p:nvSpPr>
        <p:spPr>
          <a:xfrm>
            <a:off x="8495253" y="2988046"/>
            <a:ext cx="456020" cy="138000"/>
          </a:xfrm>
          <a:prstGeom prst="rect">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CB7DAB3A-844E-7922-5285-246FE76B4A48}"/>
              </a:ext>
            </a:extLst>
          </p:cNvPr>
          <p:cNvSpPr/>
          <p:nvPr/>
        </p:nvSpPr>
        <p:spPr>
          <a:xfrm>
            <a:off x="10200717" y="2046199"/>
            <a:ext cx="918329" cy="893085"/>
          </a:xfrm>
          <a:prstGeom prst="rect">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A952B944-6598-2FB1-C0D7-6E3A46908576}"/>
              </a:ext>
            </a:extLst>
          </p:cNvPr>
          <p:cNvSpPr/>
          <p:nvPr/>
        </p:nvSpPr>
        <p:spPr>
          <a:xfrm>
            <a:off x="8814976" y="2939285"/>
            <a:ext cx="272594" cy="2472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cxnSp>
        <p:nvCxnSpPr>
          <p:cNvPr id="14" name="Rak pilkoppling 13">
            <a:extLst>
              <a:ext uri="{FF2B5EF4-FFF2-40B4-BE49-F238E27FC236}">
                <a16:creationId xmlns:a16="http://schemas.microsoft.com/office/drawing/2014/main" id="{BE3D52D3-1E83-8928-B8A6-AEA422B52B8B}"/>
              </a:ext>
            </a:extLst>
          </p:cNvPr>
          <p:cNvCxnSpPr>
            <a:cxnSpLocks/>
          </p:cNvCxnSpPr>
          <p:nvPr/>
        </p:nvCxnSpPr>
        <p:spPr>
          <a:xfrm>
            <a:off x="8694001" y="3126045"/>
            <a:ext cx="0" cy="662745"/>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cxnSp>
        <p:nvCxnSpPr>
          <p:cNvPr id="15" name="Rak pilkoppling 14">
            <a:extLst>
              <a:ext uri="{FF2B5EF4-FFF2-40B4-BE49-F238E27FC236}">
                <a16:creationId xmlns:a16="http://schemas.microsoft.com/office/drawing/2014/main" id="{35F17314-15D9-DE51-141B-FE0A78013641}"/>
              </a:ext>
            </a:extLst>
          </p:cNvPr>
          <p:cNvCxnSpPr>
            <a:cxnSpLocks/>
          </p:cNvCxnSpPr>
          <p:nvPr/>
        </p:nvCxnSpPr>
        <p:spPr>
          <a:xfrm flipV="1">
            <a:off x="10675201" y="2939284"/>
            <a:ext cx="0" cy="743146"/>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6" name="textruta 15">
            <a:extLst>
              <a:ext uri="{FF2B5EF4-FFF2-40B4-BE49-F238E27FC236}">
                <a16:creationId xmlns:a16="http://schemas.microsoft.com/office/drawing/2014/main" id="{8028485E-ADE1-3254-5389-0B9EC535A82B}"/>
              </a:ext>
            </a:extLst>
          </p:cNvPr>
          <p:cNvSpPr txBox="1"/>
          <p:nvPr/>
        </p:nvSpPr>
        <p:spPr>
          <a:xfrm>
            <a:off x="8536885" y="2116936"/>
            <a:ext cx="302447" cy="369332"/>
          </a:xfrm>
          <a:prstGeom prst="rect">
            <a:avLst/>
          </a:prstGeom>
          <a:noFill/>
        </p:spPr>
        <p:txBody>
          <a:bodyPr wrap="square" rtlCol="0">
            <a:spAutoFit/>
          </a:bodyPr>
          <a:lstStyle/>
          <a:p>
            <a:r>
              <a:rPr lang="sv-SE" dirty="0"/>
              <a:t>A</a:t>
            </a:r>
          </a:p>
        </p:txBody>
      </p:sp>
      <p:sp>
        <p:nvSpPr>
          <p:cNvPr id="17" name="textruta 16">
            <a:extLst>
              <a:ext uri="{FF2B5EF4-FFF2-40B4-BE49-F238E27FC236}">
                <a16:creationId xmlns:a16="http://schemas.microsoft.com/office/drawing/2014/main" id="{CFE44D71-F57C-82E1-E90C-AF7B96A67996}"/>
              </a:ext>
            </a:extLst>
          </p:cNvPr>
          <p:cNvSpPr txBox="1"/>
          <p:nvPr/>
        </p:nvSpPr>
        <p:spPr>
          <a:xfrm>
            <a:off x="10506301" y="2261713"/>
            <a:ext cx="302447" cy="369332"/>
          </a:xfrm>
          <a:prstGeom prst="rect">
            <a:avLst/>
          </a:prstGeom>
          <a:noFill/>
        </p:spPr>
        <p:txBody>
          <a:bodyPr wrap="square" rtlCol="0">
            <a:spAutoFit/>
          </a:bodyPr>
          <a:lstStyle/>
          <a:p>
            <a:r>
              <a:rPr lang="sv-SE" dirty="0"/>
              <a:t>B</a:t>
            </a:r>
          </a:p>
        </p:txBody>
      </p:sp>
      <mc:AlternateContent xmlns:mc="http://schemas.openxmlformats.org/markup-compatibility/2006">
        <mc:Choice xmlns:a14="http://schemas.microsoft.com/office/drawing/2010/main" Requires="a14">
          <p:sp>
            <p:nvSpPr>
              <p:cNvPr id="18" name="Platshållare för innehåll 2">
                <a:extLst>
                  <a:ext uri="{FF2B5EF4-FFF2-40B4-BE49-F238E27FC236}">
                    <a16:creationId xmlns:a16="http://schemas.microsoft.com/office/drawing/2014/main" id="{C9B52F8E-E9FE-FB4F-C255-0EA0A8D2876E}"/>
                  </a:ext>
                </a:extLst>
              </p:cNvPr>
              <p:cNvSpPr txBox="1">
                <a:spLocks/>
              </p:cNvSpPr>
              <p:nvPr/>
            </p:nvSpPr>
            <p:spPr>
              <a:xfrm>
                <a:off x="671512" y="1658143"/>
                <a:ext cx="9905999" cy="354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Tryck fördelas jämnt i vätskor</a:t>
                </a:r>
              </a:p>
              <a:p>
                <a:r>
                  <a:rPr lang="sv-SE" dirty="0"/>
                  <a:t>Trycket vid Kolven A är lika stort som vid B</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Eller:   </a:t>
                </a:r>
                <a14:m>
                  <m:oMath xmlns:m="http://schemas.openxmlformats.org/officeDocument/2006/math">
                    <m:f>
                      <m:fPr>
                        <m:ctrlPr>
                          <a:rPr lang="sv-SE" i="1" smtClean="0">
                            <a:latin typeface="Cambria Math" panose="02040503050406030204" pitchFamily="18" charset="0"/>
                          </a:rPr>
                        </m:ctrlPr>
                      </m:fPr>
                      <m:num>
                        <m:sSub>
                          <m:sSubPr>
                            <m:ctrlPr>
                              <a:rPr lang="sv-SE" i="1" smtClean="0">
                                <a:latin typeface="Cambria Math" panose="02040503050406030204" pitchFamily="18" charset="0"/>
                              </a:rPr>
                            </m:ctrlPr>
                          </m:sSubPr>
                          <m:e>
                            <m:r>
                              <a:rPr lang="sv-SE" i="1" smtClean="0">
                                <a:latin typeface="Cambria Math" panose="02040503050406030204" pitchFamily="18" charset="0"/>
                              </a:rPr>
                              <m:t>𝐹</m:t>
                            </m:r>
                          </m:e>
                          <m:sub>
                            <m:r>
                              <a:rPr lang="sv-SE" i="1" smtClean="0">
                                <a:latin typeface="Cambria Math" panose="02040503050406030204" pitchFamily="18" charset="0"/>
                              </a:rPr>
                              <m:t>𝐴</m:t>
                            </m:r>
                          </m:sub>
                        </m:sSub>
                      </m:num>
                      <m:den>
                        <m:sSub>
                          <m:sSubPr>
                            <m:ctrlPr>
                              <a:rPr lang="sv-SE" i="1" smtClean="0">
                                <a:latin typeface="Cambria Math" panose="02040503050406030204" pitchFamily="18" charset="0"/>
                              </a:rPr>
                            </m:ctrlPr>
                          </m:sSubPr>
                          <m:e>
                            <m:r>
                              <a:rPr lang="sv-SE" i="1" smtClean="0">
                                <a:latin typeface="Cambria Math" panose="02040503050406030204" pitchFamily="18" charset="0"/>
                              </a:rPr>
                              <m:t>𝐴</m:t>
                            </m:r>
                          </m:e>
                          <m:sub>
                            <m:r>
                              <a:rPr lang="sv-SE" i="1" smtClean="0">
                                <a:latin typeface="Cambria Math" panose="02040503050406030204" pitchFamily="18" charset="0"/>
                              </a:rPr>
                              <m:t>𝐴</m:t>
                            </m:r>
                          </m:sub>
                        </m:sSub>
                      </m:den>
                    </m:f>
                    <m:r>
                      <a:rPr lang="sv-SE" i="1" smtClean="0">
                        <a:latin typeface="Cambria Math" panose="02040503050406030204" pitchFamily="18" charset="0"/>
                      </a:rPr>
                      <m:t>=</m:t>
                    </m:r>
                    <m:f>
                      <m:fPr>
                        <m:ctrlPr>
                          <a:rPr lang="sv-SE" i="1" smtClean="0">
                            <a:latin typeface="Cambria Math" panose="02040503050406030204" pitchFamily="18" charset="0"/>
                          </a:rPr>
                        </m:ctrlPr>
                      </m:fPr>
                      <m:num>
                        <m:sSub>
                          <m:sSubPr>
                            <m:ctrlPr>
                              <a:rPr lang="sv-SE" i="1" smtClean="0">
                                <a:latin typeface="Cambria Math" panose="02040503050406030204" pitchFamily="18" charset="0"/>
                              </a:rPr>
                            </m:ctrlPr>
                          </m:sSubPr>
                          <m:e>
                            <m:r>
                              <a:rPr lang="sv-SE" i="1" smtClean="0">
                                <a:latin typeface="Cambria Math" panose="02040503050406030204" pitchFamily="18" charset="0"/>
                              </a:rPr>
                              <m:t>𝐹</m:t>
                            </m:r>
                          </m:e>
                          <m:sub>
                            <m:r>
                              <a:rPr lang="sv-SE" i="1" smtClean="0">
                                <a:latin typeface="Cambria Math" panose="02040503050406030204" pitchFamily="18" charset="0"/>
                              </a:rPr>
                              <m:t>𝐵</m:t>
                            </m:r>
                          </m:sub>
                        </m:sSub>
                      </m:num>
                      <m:den>
                        <m:sSub>
                          <m:sSubPr>
                            <m:ctrlPr>
                              <a:rPr lang="sv-SE" i="1" smtClean="0">
                                <a:latin typeface="Cambria Math" panose="02040503050406030204" pitchFamily="18" charset="0"/>
                              </a:rPr>
                            </m:ctrlPr>
                          </m:sSubPr>
                          <m:e>
                            <m:r>
                              <a:rPr lang="sv-SE" i="1" smtClean="0">
                                <a:latin typeface="Cambria Math" panose="02040503050406030204" pitchFamily="18" charset="0"/>
                              </a:rPr>
                              <m:t>𝐴</m:t>
                            </m:r>
                          </m:e>
                          <m:sub>
                            <m:r>
                              <a:rPr lang="sv-SE" i="1" smtClean="0">
                                <a:latin typeface="Cambria Math" panose="02040503050406030204" pitchFamily="18" charset="0"/>
                              </a:rPr>
                              <m:t>𝐵</m:t>
                            </m:r>
                          </m:sub>
                        </m:sSub>
                      </m:den>
                    </m:f>
                  </m:oMath>
                </a14:m>
                <a:endParaRPr lang="sv-SE" dirty="0"/>
              </a:p>
            </p:txBody>
          </p:sp>
        </mc:Choice>
        <mc:Fallback>
          <p:sp>
            <p:nvSpPr>
              <p:cNvPr id="18" name="Platshållare för innehåll 2">
                <a:extLst>
                  <a:ext uri="{FF2B5EF4-FFF2-40B4-BE49-F238E27FC236}">
                    <a16:creationId xmlns:a16="http://schemas.microsoft.com/office/drawing/2014/main" id="{C9B52F8E-E9FE-FB4F-C255-0EA0A8D2876E}"/>
                  </a:ext>
                </a:extLst>
              </p:cNvPr>
              <p:cNvSpPr txBox="1">
                <a:spLocks noRot="1" noChangeAspect="1" noMove="1" noResize="1" noEditPoints="1" noAdjustHandles="1" noChangeArrowheads="1" noChangeShapeType="1" noTextEdit="1"/>
              </p:cNvSpPr>
              <p:nvPr/>
            </p:nvSpPr>
            <p:spPr>
              <a:xfrm>
                <a:off x="671512" y="1658143"/>
                <a:ext cx="9905999" cy="3541714"/>
              </a:xfrm>
              <a:prstGeom prst="rect">
                <a:avLst/>
              </a:prstGeom>
              <a:blipFill>
                <a:blip r:embed="rId2"/>
                <a:stretch>
                  <a:fillRect l="-1231" t="-2926"/>
                </a:stretch>
              </a:blipFill>
            </p:spPr>
            <p:txBody>
              <a:bodyPr/>
              <a:lstStyle/>
              <a:p>
                <a:r>
                  <a:rPr lang="sv-SE">
                    <a:noFill/>
                  </a:rPr>
                  <a:t> </a:t>
                </a:r>
              </a:p>
            </p:txBody>
          </p:sp>
        </mc:Fallback>
      </mc:AlternateContent>
    </p:spTree>
    <p:extLst>
      <p:ext uri="{BB962C8B-B14F-4D97-AF65-F5344CB8AC3E}">
        <p14:creationId xmlns:p14="http://schemas.microsoft.com/office/powerpoint/2010/main" val="382011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940114-3A1F-547D-6A9B-0BCBED4642C7}"/>
              </a:ext>
            </a:extLst>
          </p:cNvPr>
          <p:cNvSpPr>
            <a:spLocks noGrp="1"/>
          </p:cNvSpPr>
          <p:nvPr>
            <p:ph type="title"/>
          </p:nvPr>
        </p:nvSpPr>
        <p:spPr/>
        <p:txBody>
          <a:bodyPr/>
          <a:lstStyle/>
          <a:p>
            <a:r>
              <a:rPr lang="sv-SE" dirty="0"/>
              <a:t>Hydraulik</a:t>
            </a:r>
          </a:p>
        </p:txBody>
      </p:sp>
      <p:sp>
        <p:nvSpPr>
          <p:cNvPr id="3" name="Platshållare för text 3">
            <a:extLst>
              <a:ext uri="{FF2B5EF4-FFF2-40B4-BE49-F238E27FC236}">
                <a16:creationId xmlns:a16="http://schemas.microsoft.com/office/drawing/2014/main" id="{B3CECBB1-CC31-4E89-2A35-7E962D93E626}"/>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Fördelar</a:t>
            </a:r>
            <a:endParaRPr lang="sv-SE" dirty="0"/>
          </a:p>
        </p:txBody>
      </p:sp>
      <p:sp>
        <p:nvSpPr>
          <p:cNvPr id="4" name="Platshållare för innehåll 4">
            <a:extLst>
              <a:ext uri="{FF2B5EF4-FFF2-40B4-BE49-F238E27FC236}">
                <a16:creationId xmlns:a16="http://schemas.microsoft.com/office/drawing/2014/main" id="{A124F611-1932-18A1-DFBB-A9FBD0523FC6}"/>
              </a:ext>
            </a:extLst>
          </p:cNvPr>
          <p:cNvSpPr txBox="1">
            <a:spLocks/>
          </p:cNvSpPr>
          <p:nvPr/>
        </p:nvSpPr>
        <p:spPr>
          <a:xfrm>
            <a:off x="1141410" y="3073397"/>
            <a:ext cx="4878391"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Enkel konstruktion</a:t>
            </a:r>
          </a:p>
          <a:p>
            <a:r>
              <a:rPr lang="sv-SE"/>
              <a:t>Nästan inga rörliga delar</a:t>
            </a:r>
          </a:p>
          <a:p>
            <a:r>
              <a:rPr lang="sv-SE"/>
              <a:t>Gnistsäkert</a:t>
            </a:r>
          </a:p>
          <a:p>
            <a:r>
              <a:rPr lang="sv-SE"/>
              <a:t>Jämn belastning</a:t>
            </a:r>
            <a:endParaRPr lang="sv-SE" dirty="0"/>
          </a:p>
        </p:txBody>
      </p:sp>
      <p:sp>
        <p:nvSpPr>
          <p:cNvPr id="5" name="Platshållare för text 5">
            <a:extLst>
              <a:ext uri="{FF2B5EF4-FFF2-40B4-BE49-F238E27FC236}">
                <a16:creationId xmlns:a16="http://schemas.microsoft.com/office/drawing/2014/main" id="{17293049-285D-D4B6-B1CD-1B6419D93592}"/>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Nackdelar</a:t>
            </a:r>
            <a:endParaRPr lang="sv-SE" dirty="0"/>
          </a:p>
        </p:txBody>
      </p:sp>
      <p:sp>
        <p:nvSpPr>
          <p:cNvPr id="6" name="Platshållare för innehåll 6">
            <a:extLst>
              <a:ext uri="{FF2B5EF4-FFF2-40B4-BE49-F238E27FC236}">
                <a16:creationId xmlns:a16="http://schemas.microsoft.com/office/drawing/2014/main" id="{2774B0AF-5821-C46B-E786-3BECC4EF32ED}"/>
              </a:ext>
            </a:extLst>
          </p:cNvPr>
          <p:cNvSpPr txBox="1">
            <a:spLocks/>
          </p:cNvSpPr>
          <p:nvPr/>
        </p:nvSpPr>
        <p:spPr>
          <a:xfrm>
            <a:off x="6172200" y="3073397"/>
            <a:ext cx="4875210"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Läckage kortsluter systemet</a:t>
            </a:r>
          </a:p>
          <a:p>
            <a:r>
              <a:rPr lang="sv-SE"/>
              <a:t>Oljan kan vara giftig/farlig</a:t>
            </a:r>
          </a:p>
          <a:p>
            <a:r>
              <a:rPr lang="sv-SE"/>
              <a:t>Packningar och lager </a:t>
            </a:r>
            <a:endParaRPr lang="sv-SE" dirty="0"/>
          </a:p>
        </p:txBody>
      </p:sp>
    </p:spTree>
    <p:extLst>
      <p:ext uri="{BB962C8B-B14F-4D97-AF65-F5344CB8AC3E}">
        <p14:creationId xmlns:p14="http://schemas.microsoft.com/office/powerpoint/2010/main" val="85677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1BBB0B-D47E-D280-5612-46974CCF70B7}"/>
              </a:ext>
            </a:extLst>
          </p:cNvPr>
          <p:cNvSpPr>
            <a:spLocks noGrp="1"/>
          </p:cNvSpPr>
          <p:nvPr>
            <p:ph type="title"/>
          </p:nvPr>
        </p:nvSpPr>
        <p:spPr/>
        <p:txBody>
          <a:bodyPr/>
          <a:lstStyle/>
          <a:p>
            <a:r>
              <a:rPr lang="sv-SE" sz="3200" dirty="0"/>
              <a:t>Pneumatiska </a:t>
            </a:r>
            <a:r>
              <a:rPr lang="sv-SE" sz="3200" dirty="0" err="1"/>
              <a:t>Styrdon</a:t>
            </a:r>
            <a:endParaRPr lang="sv-SE" dirty="0"/>
          </a:p>
        </p:txBody>
      </p:sp>
      <p:pic>
        <p:nvPicPr>
          <p:cNvPr id="3" name="Picture 2" descr="Vinkel pneumatisk ventil DN20 3/4 tum SS304 snedställd ventilventil PGK20-P  HPControl">
            <a:extLst>
              <a:ext uri="{FF2B5EF4-FFF2-40B4-BE49-F238E27FC236}">
                <a16:creationId xmlns:a16="http://schemas.microsoft.com/office/drawing/2014/main" id="{DA5FD6D8-87CF-9A49-1448-BD92ED9A84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2552" y="1137621"/>
            <a:ext cx="2207199" cy="22071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glass lifter，vacuum glass lifter，glass vacuum lifter，glass lifter robot，mobile  glass lifter，electric glass lifter，glass suction lifter">
            <a:extLst>
              <a:ext uri="{FF2B5EF4-FFF2-40B4-BE49-F238E27FC236}">
                <a16:creationId xmlns:a16="http://schemas.microsoft.com/office/drawing/2014/main" id="{A294C987-FE59-1DEA-7579-C5C62A45C3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12065" y="1137621"/>
            <a:ext cx="2264281" cy="2207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uftmotorer | Sikama AB">
            <a:extLst>
              <a:ext uri="{FF2B5EF4-FFF2-40B4-BE49-F238E27FC236}">
                <a16:creationId xmlns:a16="http://schemas.microsoft.com/office/drawing/2014/main" id="{0011DC4A-576D-C494-16C2-B2E8DF0011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34686" y="3505687"/>
            <a:ext cx="2942932" cy="22071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DJ2D10-30Z-A | SMC Luftcylinder, Dubbelverkande, en cylinder, 30mm,  Borrstorlek 10mm M5 | Elfa Distrelec Sverige">
            <a:extLst>
              <a:ext uri="{FF2B5EF4-FFF2-40B4-BE49-F238E27FC236}">
                <a16:creationId xmlns:a16="http://schemas.microsoft.com/office/drawing/2014/main" id="{8303FC90-4DB8-796F-38BA-92E4EAA6DD0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57042" y="3776474"/>
            <a:ext cx="2974328" cy="1665623"/>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innehåll 3">
            <a:extLst>
              <a:ext uri="{FF2B5EF4-FFF2-40B4-BE49-F238E27FC236}">
                <a16:creationId xmlns:a16="http://schemas.microsoft.com/office/drawing/2014/main" id="{398A85A3-C6CA-7354-D6EA-14750485F903}"/>
              </a:ext>
            </a:extLst>
          </p:cNvPr>
          <p:cNvSpPr txBox="1">
            <a:spLocks/>
          </p:cNvSpPr>
          <p:nvPr/>
        </p:nvSpPr>
        <p:spPr>
          <a:xfrm>
            <a:off x="8036041" y="2249487"/>
            <a:ext cx="3281004"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t>Tvåvägs och enkelvägs (slaglängd)</a:t>
            </a:r>
          </a:p>
          <a:p>
            <a:r>
              <a:rPr lang="sv-SE" sz="1800"/>
              <a:t>Funktionsmässigt identisk med hydraulsystem</a:t>
            </a:r>
          </a:p>
          <a:p>
            <a:r>
              <a:rPr lang="sv-SE" sz="1800"/>
              <a:t>Tryckluft istället för vätska</a:t>
            </a:r>
          </a:p>
        </p:txBody>
      </p:sp>
    </p:spTree>
    <p:extLst>
      <p:ext uri="{BB962C8B-B14F-4D97-AF65-F5344CB8AC3E}">
        <p14:creationId xmlns:p14="http://schemas.microsoft.com/office/powerpoint/2010/main" val="33608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3AD58D-5C09-7934-1811-56B4811E1C9C}"/>
              </a:ext>
            </a:extLst>
          </p:cNvPr>
          <p:cNvSpPr>
            <a:spLocks noGrp="1"/>
          </p:cNvSpPr>
          <p:nvPr>
            <p:ph type="title"/>
          </p:nvPr>
        </p:nvSpPr>
        <p:spPr/>
        <p:txBody>
          <a:bodyPr/>
          <a:lstStyle/>
          <a:p>
            <a:r>
              <a:rPr lang="sv-SE" dirty="0"/>
              <a:t>Pneumatik</a:t>
            </a:r>
          </a:p>
        </p:txBody>
      </p:sp>
      <p:sp>
        <p:nvSpPr>
          <p:cNvPr id="3" name="Platshållare för text 3">
            <a:extLst>
              <a:ext uri="{FF2B5EF4-FFF2-40B4-BE49-F238E27FC236}">
                <a16:creationId xmlns:a16="http://schemas.microsoft.com/office/drawing/2014/main" id="{579E3C32-674F-FB1C-5E63-DF578B5E00E6}"/>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Fördelar</a:t>
            </a:r>
            <a:endParaRPr lang="sv-SE" dirty="0"/>
          </a:p>
        </p:txBody>
      </p:sp>
      <p:sp>
        <p:nvSpPr>
          <p:cNvPr id="4" name="Platshållare för innehåll 4">
            <a:extLst>
              <a:ext uri="{FF2B5EF4-FFF2-40B4-BE49-F238E27FC236}">
                <a16:creationId xmlns:a16="http://schemas.microsoft.com/office/drawing/2014/main" id="{6874BA39-DC81-23C9-01F1-676A4B322B70}"/>
              </a:ext>
            </a:extLst>
          </p:cNvPr>
          <p:cNvSpPr txBox="1">
            <a:spLocks/>
          </p:cNvSpPr>
          <p:nvPr/>
        </p:nvSpPr>
        <p:spPr>
          <a:xfrm>
            <a:off x="1141410" y="3073397"/>
            <a:ext cx="4878391"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Luft är ofarligt och lättillgängligt</a:t>
            </a:r>
          </a:p>
          <a:p>
            <a:r>
              <a:rPr lang="sv-SE"/>
              <a:t>Luft påverkas inte av rördragning</a:t>
            </a:r>
          </a:p>
          <a:p>
            <a:r>
              <a:rPr lang="sv-SE"/>
              <a:t>Lätt att justera/ställa in exakt</a:t>
            </a:r>
            <a:endParaRPr lang="sv-SE" dirty="0"/>
          </a:p>
        </p:txBody>
      </p:sp>
      <p:sp>
        <p:nvSpPr>
          <p:cNvPr id="5" name="Platshållare för text 5">
            <a:extLst>
              <a:ext uri="{FF2B5EF4-FFF2-40B4-BE49-F238E27FC236}">
                <a16:creationId xmlns:a16="http://schemas.microsoft.com/office/drawing/2014/main" id="{2C6DA633-02A9-0C9E-B910-7A8DB90AE422}"/>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Nackdelar</a:t>
            </a:r>
            <a:endParaRPr lang="sv-SE" dirty="0"/>
          </a:p>
        </p:txBody>
      </p:sp>
      <p:sp>
        <p:nvSpPr>
          <p:cNvPr id="6" name="Platshållare för innehåll 6">
            <a:extLst>
              <a:ext uri="{FF2B5EF4-FFF2-40B4-BE49-F238E27FC236}">
                <a16:creationId xmlns:a16="http://schemas.microsoft.com/office/drawing/2014/main" id="{BC859DE9-4F6B-328E-23EB-39326B663EBE}"/>
              </a:ext>
            </a:extLst>
          </p:cNvPr>
          <p:cNvSpPr txBox="1">
            <a:spLocks/>
          </p:cNvSpPr>
          <p:nvPr/>
        </p:nvSpPr>
        <p:spPr>
          <a:xfrm>
            <a:off x="6172200" y="3073397"/>
            <a:ext cx="4875210" cy="2717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Läckor är svårupptäckta</a:t>
            </a:r>
          </a:p>
          <a:p>
            <a:r>
              <a:rPr lang="sv-SE"/>
              <a:t>Kompressorer</a:t>
            </a:r>
          </a:p>
          <a:p>
            <a:r>
              <a:rPr lang="sv-SE"/>
              <a:t>Kondens</a:t>
            </a:r>
          </a:p>
          <a:p>
            <a:r>
              <a:rPr lang="sv-SE"/>
              <a:t>Högljutt</a:t>
            </a:r>
            <a:endParaRPr lang="sv-SE" dirty="0"/>
          </a:p>
        </p:txBody>
      </p:sp>
    </p:spTree>
    <p:extLst>
      <p:ext uri="{BB962C8B-B14F-4D97-AF65-F5344CB8AC3E}">
        <p14:creationId xmlns:p14="http://schemas.microsoft.com/office/powerpoint/2010/main" val="232506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0B87F7-15CC-E57A-F26A-FFF0CB0680D8}"/>
              </a:ext>
            </a:extLst>
          </p:cNvPr>
          <p:cNvSpPr>
            <a:spLocks noGrp="1"/>
          </p:cNvSpPr>
          <p:nvPr>
            <p:ph type="title"/>
          </p:nvPr>
        </p:nvSpPr>
        <p:spPr/>
        <p:txBody>
          <a:bodyPr/>
          <a:lstStyle/>
          <a:p>
            <a:r>
              <a:rPr lang="sv-SE" dirty="0"/>
              <a:t>Lufttryck</a:t>
            </a:r>
          </a:p>
        </p:txBody>
      </p:sp>
      <p:sp>
        <p:nvSpPr>
          <p:cNvPr id="4" name="Platshållare för innehåll 7">
            <a:extLst>
              <a:ext uri="{FF2B5EF4-FFF2-40B4-BE49-F238E27FC236}">
                <a16:creationId xmlns:a16="http://schemas.microsoft.com/office/drawing/2014/main" id="{14F9AB3F-CA62-47D0-07EF-FA90733F0DEB}"/>
              </a:ext>
            </a:extLst>
          </p:cNvPr>
          <p:cNvSpPr txBox="1">
            <a:spLocks/>
          </p:cNvSpPr>
          <p:nvPr/>
        </p:nvSpPr>
        <p:spPr>
          <a:xfrm>
            <a:off x="3180028" y="1341542"/>
            <a:ext cx="5831944" cy="4697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Mäts i Pascal men vanligast är Bar (Lufttryck = 1 Bar)</a:t>
            </a:r>
          </a:p>
          <a:p>
            <a:r>
              <a:rPr lang="sv-SE" dirty="0"/>
              <a:t>PSI – Pounds per Square </a:t>
            </a:r>
            <a:r>
              <a:rPr lang="sv-SE" dirty="0" err="1"/>
              <a:t>Inch</a:t>
            </a:r>
            <a:endParaRPr lang="sv-SE" dirty="0"/>
          </a:p>
          <a:p>
            <a:endParaRPr lang="sv-SE" dirty="0"/>
          </a:p>
          <a:p>
            <a:r>
              <a:rPr lang="sv-SE" dirty="0"/>
              <a:t>Om luften komprimeras till exempelvis 100 i ett tryckkärl innehåller det 100 gånger sin volym i luft.</a:t>
            </a:r>
          </a:p>
          <a:p>
            <a:endParaRPr lang="sv-SE" dirty="0"/>
          </a:p>
          <a:p>
            <a:endParaRPr lang="sv-SE" dirty="0"/>
          </a:p>
        </p:txBody>
      </p:sp>
    </p:spTree>
    <p:extLst>
      <p:ext uri="{BB962C8B-B14F-4D97-AF65-F5344CB8AC3E}">
        <p14:creationId xmlns:p14="http://schemas.microsoft.com/office/powerpoint/2010/main" val="49167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4BA5B-2301-2CA9-E692-6537CE3B6DB2}"/>
              </a:ext>
            </a:extLst>
          </p:cNvPr>
          <p:cNvSpPr>
            <a:spLocks noGrp="1"/>
          </p:cNvSpPr>
          <p:nvPr>
            <p:ph type="title"/>
          </p:nvPr>
        </p:nvSpPr>
        <p:spPr/>
        <p:txBody>
          <a:bodyPr/>
          <a:lstStyle/>
          <a:p>
            <a:r>
              <a:rPr lang="sv-SE" sz="3200" dirty="0"/>
              <a:t>Elektroniska </a:t>
            </a:r>
            <a:r>
              <a:rPr lang="sv-SE" sz="3200" dirty="0" err="1"/>
              <a:t>Styrdon</a:t>
            </a:r>
            <a:endParaRPr lang="sv-SE" dirty="0"/>
          </a:p>
        </p:txBody>
      </p:sp>
      <p:pic>
        <p:nvPicPr>
          <p:cNvPr id="4" name="Picture 6" descr="TDS-10A 8,0 12V: Solenoid monostable, 8 mm, 7.7 N, 4.2 W at reichelt  elektronik">
            <a:extLst>
              <a:ext uri="{FF2B5EF4-FFF2-40B4-BE49-F238E27FC236}">
                <a16:creationId xmlns:a16="http://schemas.microsoft.com/office/drawing/2014/main" id="{E6F7C7F8-AA0C-2218-EC09-3EF8409AA1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9948" y="1137621"/>
            <a:ext cx="2172407" cy="2207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lventil Lågtryck INV 1&quot; gänga 24 VAC - vattenliv">
            <a:extLst>
              <a:ext uri="{FF2B5EF4-FFF2-40B4-BE49-F238E27FC236}">
                <a16:creationId xmlns:a16="http://schemas.microsoft.com/office/drawing/2014/main" id="{6E86E780-65EE-00C4-1C12-7ECC978AB9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0606" y="1137621"/>
            <a:ext cx="2207199" cy="22071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G 90 Tower Pro Micro Servo Motor, Voltage: Dc 3v-12v, Rs 99 /piece | ID:  20797318397">
            <a:extLst>
              <a:ext uri="{FF2B5EF4-FFF2-40B4-BE49-F238E27FC236}">
                <a16:creationId xmlns:a16="http://schemas.microsoft.com/office/drawing/2014/main" id="{168C84ED-63ED-A068-173A-68A3F77E7B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44895" y="3505687"/>
            <a:ext cx="2522513" cy="22071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s the Difference Between Pneumatic, Hydraulic, and Electrical Actuators?  | Machine Design">
            <a:extLst>
              <a:ext uri="{FF2B5EF4-FFF2-40B4-BE49-F238E27FC236}">
                <a16:creationId xmlns:a16="http://schemas.microsoft.com/office/drawing/2014/main" id="{BF769169-48E6-62AC-6996-4EBA2B2D38B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73275" y="3505686"/>
            <a:ext cx="2741862" cy="2207199"/>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innehåll 2">
            <a:extLst>
              <a:ext uri="{FF2B5EF4-FFF2-40B4-BE49-F238E27FC236}">
                <a16:creationId xmlns:a16="http://schemas.microsoft.com/office/drawing/2014/main" id="{916834F0-4F92-7496-E356-B9250A868631}"/>
              </a:ext>
            </a:extLst>
          </p:cNvPr>
          <p:cNvSpPr txBox="1">
            <a:spLocks/>
          </p:cNvSpPr>
          <p:nvPr/>
        </p:nvSpPr>
        <p:spPr>
          <a:xfrm>
            <a:off x="8036041" y="2249487"/>
            <a:ext cx="3281004"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t>Solenoider, elmotorer, magnetventiler</a:t>
            </a:r>
            <a:endParaRPr lang="sv-SE" sz="1800" dirty="0"/>
          </a:p>
        </p:txBody>
      </p:sp>
    </p:spTree>
    <p:extLst>
      <p:ext uri="{BB962C8B-B14F-4D97-AF65-F5344CB8AC3E}">
        <p14:creationId xmlns:p14="http://schemas.microsoft.com/office/powerpoint/2010/main" val="38923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customXml/itemProps2.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3.xml><?xml version="1.0" encoding="utf-8"?>
<ds:datastoreItem xmlns:ds="http://schemas.openxmlformats.org/officeDocument/2006/customXml" ds:itemID="{B2E0690B-1143-4D83-9429-15883227FFC1}"/>
</file>

<file path=docProps/app.xml><?xml version="1.0" encoding="utf-8"?>
<Properties xmlns="http://schemas.openxmlformats.org/officeDocument/2006/extended-properties" xmlns:vt="http://schemas.openxmlformats.org/officeDocument/2006/docPropsVTypes">
  <TotalTime>16</TotalTime>
  <Words>270</Words>
  <Application>Microsoft Office PowerPoint</Application>
  <PresentationFormat>Bredbild</PresentationFormat>
  <Paragraphs>85</Paragraphs>
  <Slides>14</Slides>
  <Notes>0</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14</vt:i4>
      </vt:variant>
    </vt:vector>
  </HeadingPairs>
  <TitlesOfParts>
    <vt:vector size="23" baseType="lpstr">
      <vt:lpstr>Arial</vt:lpstr>
      <vt:lpstr>Arial Black</vt:lpstr>
      <vt:lpstr>Calibri</vt:lpstr>
      <vt:lpstr>Cambria Math</vt:lpstr>
      <vt:lpstr>Roboto</vt:lpstr>
      <vt:lpstr>COVER</vt:lpstr>
      <vt:lpstr>CONTENT</vt:lpstr>
      <vt:lpstr>NEW SECTION PAGE</vt:lpstr>
      <vt:lpstr>PAGE WHITE</vt:lpstr>
      <vt:lpstr>Styrdon</vt:lpstr>
      <vt:lpstr>Olika sorters styrdon</vt:lpstr>
      <vt:lpstr>Hydrauliska Styrdon</vt:lpstr>
      <vt:lpstr>Hydraulisk Domkraft</vt:lpstr>
      <vt:lpstr>Hydraulik</vt:lpstr>
      <vt:lpstr>Pneumatiska Styrdon</vt:lpstr>
      <vt:lpstr>Pneumatik</vt:lpstr>
      <vt:lpstr>Lufttryck</vt:lpstr>
      <vt:lpstr>Elektroniska Styrdon</vt:lpstr>
      <vt:lpstr>Elektromagneter - Solenoid</vt:lpstr>
      <vt:lpstr>Elektroniska system</vt:lpstr>
      <vt:lpstr>Mekaniska styrdon</vt:lpstr>
      <vt:lpstr>Mekaniska System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2025-11-18T13:06:00Z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