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16"/>
  </p:notesMasterIdLst>
  <p:sldIdLst>
    <p:sldId id="11939" r:id="rId8"/>
    <p:sldId id="11946" r:id="rId9"/>
    <p:sldId id="11948" r:id="rId10"/>
    <p:sldId id="11949" r:id="rId11"/>
    <p:sldId id="11950" r:id="rId12"/>
    <p:sldId id="11951" r:id="rId13"/>
    <p:sldId id="11952" r:id="rId14"/>
    <p:sldId id="277"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5538" autoAdjust="0"/>
  </p:normalViewPr>
  <p:slideViewPr>
    <p:cSldViewPr snapToGrid="0">
      <p:cViewPr varScale="1">
        <p:scale>
          <a:sx n="75" d="100"/>
          <a:sy n="75" d="100"/>
        </p:scale>
        <p:origin x="1914" y="294"/>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D164B-6D83-46B5-8CE1-A38E07FEBC84}" type="doc">
      <dgm:prSet loTypeId="urn:microsoft.com/office/officeart/2005/8/layout/process1" loCatId="process" qsTypeId="urn:microsoft.com/office/officeart/2005/8/quickstyle/simple1" qsCatId="simple" csTypeId="urn:microsoft.com/office/officeart/2005/8/colors/accent1_2" csCatId="accent1" phldr="1"/>
      <dgm:spPr/>
    </dgm:pt>
    <dgm:pt modelId="{89FFE8AA-1738-4507-B2B5-4B95FFA73E90}">
      <dgm:prSet phldrT="[Text]"/>
      <dgm:spPr/>
      <dgm:t>
        <a:bodyPr/>
        <a:lstStyle/>
        <a:p>
          <a:r>
            <a:rPr lang="sv-SE" dirty="0"/>
            <a:t>Input</a:t>
          </a:r>
        </a:p>
      </dgm:t>
    </dgm:pt>
    <dgm:pt modelId="{733256B1-1B16-4536-8CB7-D55EB1E29E6E}" type="parTrans" cxnId="{FECF8F01-EB6C-4FAC-81B4-49E082909E7D}">
      <dgm:prSet/>
      <dgm:spPr/>
      <dgm:t>
        <a:bodyPr/>
        <a:lstStyle/>
        <a:p>
          <a:endParaRPr lang="sv-SE"/>
        </a:p>
      </dgm:t>
    </dgm:pt>
    <dgm:pt modelId="{C965E099-468A-4B87-9A0D-BA22C715CFCE}" type="sibTrans" cxnId="{FECF8F01-EB6C-4FAC-81B4-49E082909E7D}">
      <dgm:prSet/>
      <dgm:spPr/>
      <dgm:t>
        <a:bodyPr/>
        <a:lstStyle/>
        <a:p>
          <a:endParaRPr lang="sv-SE"/>
        </a:p>
      </dgm:t>
    </dgm:pt>
    <dgm:pt modelId="{9E7B7C86-3DA3-4F8A-89B6-024D53F6A8F0}">
      <dgm:prSet phldrT="[Text]"/>
      <dgm:spPr>
        <a:solidFill>
          <a:schemeClr val="accent2"/>
        </a:solidFill>
      </dgm:spPr>
      <dgm:t>
        <a:bodyPr/>
        <a:lstStyle/>
        <a:p>
          <a:r>
            <a:rPr lang="sv-SE" dirty="0"/>
            <a:t>System</a:t>
          </a:r>
        </a:p>
      </dgm:t>
    </dgm:pt>
    <dgm:pt modelId="{EC741B04-E98B-483A-AAFB-2FFCD5A1E778}" type="parTrans" cxnId="{57A01AF9-6837-4420-99DB-E302FB9374BA}">
      <dgm:prSet/>
      <dgm:spPr/>
      <dgm:t>
        <a:bodyPr/>
        <a:lstStyle/>
        <a:p>
          <a:endParaRPr lang="sv-SE"/>
        </a:p>
      </dgm:t>
    </dgm:pt>
    <dgm:pt modelId="{4D91F7E1-8820-4276-A295-244B31B293E2}" type="sibTrans" cxnId="{57A01AF9-6837-4420-99DB-E302FB9374BA}">
      <dgm:prSet/>
      <dgm:spPr/>
      <dgm:t>
        <a:bodyPr/>
        <a:lstStyle/>
        <a:p>
          <a:endParaRPr lang="sv-SE"/>
        </a:p>
      </dgm:t>
    </dgm:pt>
    <dgm:pt modelId="{3C65D79A-E3DB-4734-9ADF-5DE33CC1FC3B}">
      <dgm:prSet phldrT="[Text]"/>
      <dgm:spPr>
        <a:solidFill>
          <a:schemeClr val="accent6"/>
        </a:solidFill>
      </dgm:spPr>
      <dgm:t>
        <a:bodyPr/>
        <a:lstStyle/>
        <a:p>
          <a:r>
            <a:rPr lang="sv-SE" dirty="0"/>
            <a:t>Output</a:t>
          </a:r>
        </a:p>
      </dgm:t>
    </dgm:pt>
    <dgm:pt modelId="{B9438CF2-8F28-4382-ACE3-B137FAD8B684}" type="parTrans" cxnId="{5792DBD7-D785-4456-A998-7A2CEFB291EA}">
      <dgm:prSet/>
      <dgm:spPr/>
      <dgm:t>
        <a:bodyPr/>
        <a:lstStyle/>
        <a:p>
          <a:endParaRPr lang="sv-SE"/>
        </a:p>
      </dgm:t>
    </dgm:pt>
    <dgm:pt modelId="{3CCCD7D7-AA9B-4EBE-9031-8826F13A6D20}" type="sibTrans" cxnId="{5792DBD7-D785-4456-A998-7A2CEFB291EA}">
      <dgm:prSet/>
      <dgm:spPr/>
      <dgm:t>
        <a:bodyPr/>
        <a:lstStyle/>
        <a:p>
          <a:endParaRPr lang="sv-SE"/>
        </a:p>
      </dgm:t>
    </dgm:pt>
    <dgm:pt modelId="{B7C684F0-FCD3-46D7-820C-F92C8D7FCFEB}" type="pres">
      <dgm:prSet presAssocID="{364D164B-6D83-46B5-8CE1-A38E07FEBC84}" presName="Name0" presStyleCnt="0">
        <dgm:presLayoutVars>
          <dgm:dir/>
          <dgm:resizeHandles val="exact"/>
        </dgm:presLayoutVars>
      </dgm:prSet>
      <dgm:spPr/>
    </dgm:pt>
    <dgm:pt modelId="{2BB5EF6B-BEFE-4A2A-8049-36C0DF67E87C}" type="pres">
      <dgm:prSet presAssocID="{89FFE8AA-1738-4507-B2B5-4B95FFA73E90}" presName="node" presStyleLbl="node1" presStyleIdx="0" presStyleCnt="3">
        <dgm:presLayoutVars>
          <dgm:bulletEnabled val="1"/>
        </dgm:presLayoutVars>
      </dgm:prSet>
      <dgm:spPr/>
    </dgm:pt>
    <dgm:pt modelId="{AFA9E345-74AE-430F-8D83-5B6BDBFBE702}" type="pres">
      <dgm:prSet presAssocID="{C965E099-468A-4B87-9A0D-BA22C715CFCE}" presName="sibTrans" presStyleLbl="sibTrans2D1" presStyleIdx="0" presStyleCnt="2"/>
      <dgm:spPr/>
    </dgm:pt>
    <dgm:pt modelId="{C16DD8D9-1A2A-4B45-8D92-96F345E198A6}" type="pres">
      <dgm:prSet presAssocID="{C965E099-468A-4B87-9A0D-BA22C715CFCE}" presName="connectorText" presStyleLbl="sibTrans2D1" presStyleIdx="0" presStyleCnt="2"/>
      <dgm:spPr/>
    </dgm:pt>
    <dgm:pt modelId="{AD565E71-E37F-49A4-A5A2-A330D52F64CB}" type="pres">
      <dgm:prSet presAssocID="{9E7B7C86-3DA3-4F8A-89B6-024D53F6A8F0}" presName="node" presStyleLbl="node1" presStyleIdx="1" presStyleCnt="3">
        <dgm:presLayoutVars>
          <dgm:bulletEnabled val="1"/>
        </dgm:presLayoutVars>
      </dgm:prSet>
      <dgm:spPr/>
    </dgm:pt>
    <dgm:pt modelId="{C33195B9-5654-4B69-ACDF-95AF4CA013B3}" type="pres">
      <dgm:prSet presAssocID="{4D91F7E1-8820-4276-A295-244B31B293E2}" presName="sibTrans" presStyleLbl="sibTrans2D1" presStyleIdx="1" presStyleCnt="2"/>
      <dgm:spPr/>
    </dgm:pt>
    <dgm:pt modelId="{F57A60EA-E56B-46B8-BBAD-F5AD047489B3}" type="pres">
      <dgm:prSet presAssocID="{4D91F7E1-8820-4276-A295-244B31B293E2}" presName="connectorText" presStyleLbl="sibTrans2D1" presStyleIdx="1" presStyleCnt="2"/>
      <dgm:spPr/>
    </dgm:pt>
    <dgm:pt modelId="{DA5425E6-2F60-4A6A-8A74-4FDF8F283A4B}" type="pres">
      <dgm:prSet presAssocID="{3C65D79A-E3DB-4734-9ADF-5DE33CC1FC3B}" presName="node" presStyleLbl="node1" presStyleIdx="2" presStyleCnt="3">
        <dgm:presLayoutVars>
          <dgm:bulletEnabled val="1"/>
        </dgm:presLayoutVars>
      </dgm:prSet>
      <dgm:spPr/>
    </dgm:pt>
  </dgm:ptLst>
  <dgm:cxnLst>
    <dgm:cxn modelId="{FECF8F01-EB6C-4FAC-81B4-49E082909E7D}" srcId="{364D164B-6D83-46B5-8CE1-A38E07FEBC84}" destId="{89FFE8AA-1738-4507-B2B5-4B95FFA73E90}" srcOrd="0" destOrd="0" parTransId="{733256B1-1B16-4536-8CB7-D55EB1E29E6E}" sibTransId="{C965E099-468A-4B87-9A0D-BA22C715CFCE}"/>
    <dgm:cxn modelId="{428CB10E-353F-46F8-BBE1-7104CF8B5AA2}" type="presOf" srcId="{89FFE8AA-1738-4507-B2B5-4B95FFA73E90}" destId="{2BB5EF6B-BEFE-4A2A-8049-36C0DF67E87C}" srcOrd="0" destOrd="0" presId="urn:microsoft.com/office/officeart/2005/8/layout/process1"/>
    <dgm:cxn modelId="{73C3C92D-883E-4A26-B15A-187D90915EB7}" type="presOf" srcId="{9E7B7C86-3DA3-4F8A-89B6-024D53F6A8F0}" destId="{AD565E71-E37F-49A4-A5A2-A330D52F64CB}" srcOrd="0" destOrd="0" presId="urn:microsoft.com/office/officeart/2005/8/layout/process1"/>
    <dgm:cxn modelId="{B0F0233B-5420-447C-93C4-83C14BD0EC73}" type="presOf" srcId="{C965E099-468A-4B87-9A0D-BA22C715CFCE}" destId="{C16DD8D9-1A2A-4B45-8D92-96F345E198A6}" srcOrd="1" destOrd="0" presId="urn:microsoft.com/office/officeart/2005/8/layout/process1"/>
    <dgm:cxn modelId="{00DF545E-B124-4A7B-9988-FAABC12B2503}" type="presOf" srcId="{3C65D79A-E3DB-4734-9ADF-5DE33CC1FC3B}" destId="{DA5425E6-2F60-4A6A-8A74-4FDF8F283A4B}" srcOrd="0" destOrd="0" presId="urn:microsoft.com/office/officeart/2005/8/layout/process1"/>
    <dgm:cxn modelId="{A4B02E48-5C92-48B6-BDA1-19F94044267F}" type="presOf" srcId="{4D91F7E1-8820-4276-A295-244B31B293E2}" destId="{F57A60EA-E56B-46B8-BBAD-F5AD047489B3}" srcOrd="1" destOrd="0" presId="urn:microsoft.com/office/officeart/2005/8/layout/process1"/>
    <dgm:cxn modelId="{EDB97A9B-66AE-4B47-879A-F67FF6589FAB}" type="presOf" srcId="{4D91F7E1-8820-4276-A295-244B31B293E2}" destId="{C33195B9-5654-4B69-ACDF-95AF4CA013B3}" srcOrd="0" destOrd="0" presId="urn:microsoft.com/office/officeart/2005/8/layout/process1"/>
    <dgm:cxn modelId="{5792DBD7-D785-4456-A998-7A2CEFB291EA}" srcId="{364D164B-6D83-46B5-8CE1-A38E07FEBC84}" destId="{3C65D79A-E3DB-4734-9ADF-5DE33CC1FC3B}" srcOrd="2" destOrd="0" parTransId="{B9438CF2-8F28-4382-ACE3-B137FAD8B684}" sibTransId="{3CCCD7D7-AA9B-4EBE-9031-8826F13A6D20}"/>
    <dgm:cxn modelId="{3C2451E5-5853-4552-B9D1-C4409E6461FA}" type="presOf" srcId="{364D164B-6D83-46B5-8CE1-A38E07FEBC84}" destId="{B7C684F0-FCD3-46D7-820C-F92C8D7FCFEB}" srcOrd="0" destOrd="0" presId="urn:microsoft.com/office/officeart/2005/8/layout/process1"/>
    <dgm:cxn modelId="{185766E9-61F4-418C-B6DA-C5CB91AB7865}" type="presOf" srcId="{C965E099-468A-4B87-9A0D-BA22C715CFCE}" destId="{AFA9E345-74AE-430F-8D83-5B6BDBFBE702}" srcOrd="0" destOrd="0" presId="urn:microsoft.com/office/officeart/2005/8/layout/process1"/>
    <dgm:cxn modelId="{57A01AF9-6837-4420-99DB-E302FB9374BA}" srcId="{364D164B-6D83-46B5-8CE1-A38E07FEBC84}" destId="{9E7B7C86-3DA3-4F8A-89B6-024D53F6A8F0}" srcOrd="1" destOrd="0" parTransId="{EC741B04-E98B-483A-AAFB-2FFCD5A1E778}" sibTransId="{4D91F7E1-8820-4276-A295-244B31B293E2}"/>
    <dgm:cxn modelId="{0A8E30DC-6E53-4F6B-A719-0C23F8568EC0}" type="presParOf" srcId="{B7C684F0-FCD3-46D7-820C-F92C8D7FCFEB}" destId="{2BB5EF6B-BEFE-4A2A-8049-36C0DF67E87C}" srcOrd="0" destOrd="0" presId="urn:microsoft.com/office/officeart/2005/8/layout/process1"/>
    <dgm:cxn modelId="{4B0A6688-9487-4402-9577-4C2FD6ED16B9}" type="presParOf" srcId="{B7C684F0-FCD3-46D7-820C-F92C8D7FCFEB}" destId="{AFA9E345-74AE-430F-8D83-5B6BDBFBE702}" srcOrd="1" destOrd="0" presId="urn:microsoft.com/office/officeart/2005/8/layout/process1"/>
    <dgm:cxn modelId="{CC8D6C62-38C3-4D36-B763-B59E01D0828F}" type="presParOf" srcId="{AFA9E345-74AE-430F-8D83-5B6BDBFBE702}" destId="{C16DD8D9-1A2A-4B45-8D92-96F345E198A6}" srcOrd="0" destOrd="0" presId="urn:microsoft.com/office/officeart/2005/8/layout/process1"/>
    <dgm:cxn modelId="{2D314159-54F8-4F76-B7BA-803B04919B7F}" type="presParOf" srcId="{B7C684F0-FCD3-46D7-820C-F92C8D7FCFEB}" destId="{AD565E71-E37F-49A4-A5A2-A330D52F64CB}" srcOrd="2" destOrd="0" presId="urn:microsoft.com/office/officeart/2005/8/layout/process1"/>
    <dgm:cxn modelId="{473F8D7A-6F83-44F3-85CA-768C9327CDC1}" type="presParOf" srcId="{B7C684F0-FCD3-46D7-820C-F92C8D7FCFEB}" destId="{C33195B9-5654-4B69-ACDF-95AF4CA013B3}" srcOrd="3" destOrd="0" presId="urn:microsoft.com/office/officeart/2005/8/layout/process1"/>
    <dgm:cxn modelId="{D5B0D56A-1904-4437-A9B5-C48A1B5C98DC}" type="presParOf" srcId="{C33195B9-5654-4B69-ACDF-95AF4CA013B3}" destId="{F57A60EA-E56B-46B8-BBAD-F5AD047489B3}" srcOrd="0" destOrd="0" presId="urn:microsoft.com/office/officeart/2005/8/layout/process1"/>
    <dgm:cxn modelId="{75E73E87-F57D-47EE-86D4-96FAE026DBFB}" type="presParOf" srcId="{B7C684F0-FCD3-46D7-820C-F92C8D7FCFEB}" destId="{DA5425E6-2F60-4A6A-8A74-4FDF8F283A4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DFF66-1367-46AB-89B1-73A6674127CF}" type="doc">
      <dgm:prSet loTypeId="urn:microsoft.com/office/officeart/2005/8/layout/venn1" loCatId="relationship" qsTypeId="urn:microsoft.com/office/officeart/2005/8/quickstyle/simple1" qsCatId="simple" csTypeId="urn:microsoft.com/office/officeart/2005/8/colors/accent1_2" csCatId="accent1" phldr="1"/>
      <dgm:spPr/>
    </dgm:pt>
    <dgm:pt modelId="{2EA2E85E-C42A-46C8-8C79-24A8A2D462D1}">
      <dgm:prSet phldrT="[Text]"/>
      <dgm:spPr/>
      <dgm:t>
        <a:bodyPr/>
        <a:lstStyle/>
        <a:p>
          <a:r>
            <a:rPr lang="sv-SE" dirty="0"/>
            <a:t>Elektronik</a:t>
          </a:r>
        </a:p>
      </dgm:t>
    </dgm:pt>
    <dgm:pt modelId="{C897EC80-DA5D-43DA-9206-E90D3B1DD431}" type="parTrans" cxnId="{69155ACD-BDB4-4FA2-B386-F847FC7180CA}">
      <dgm:prSet/>
      <dgm:spPr/>
      <dgm:t>
        <a:bodyPr/>
        <a:lstStyle/>
        <a:p>
          <a:endParaRPr lang="sv-SE"/>
        </a:p>
      </dgm:t>
    </dgm:pt>
    <dgm:pt modelId="{958554F4-D5B0-465D-A9B8-A6F627CD10D2}" type="sibTrans" cxnId="{69155ACD-BDB4-4FA2-B386-F847FC7180CA}">
      <dgm:prSet/>
      <dgm:spPr/>
      <dgm:t>
        <a:bodyPr/>
        <a:lstStyle/>
        <a:p>
          <a:endParaRPr lang="sv-SE"/>
        </a:p>
      </dgm:t>
    </dgm:pt>
    <dgm:pt modelId="{610E9138-4AC6-4BF9-9264-1D5B86D445AE}">
      <dgm:prSet phldrT="[Text]"/>
      <dgm:spPr>
        <a:solidFill>
          <a:schemeClr val="accent2">
            <a:alpha val="50000"/>
          </a:schemeClr>
        </a:solidFill>
      </dgm:spPr>
      <dgm:t>
        <a:bodyPr/>
        <a:lstStyle/>
        <a:p>
          <a:r>
            <a:rPr lang="sv-SE" dirty="0"/>
            <a:t>Mekanik</a:t>
          </a:r>
        </a:p>
      </dgm:t>
    </dgm:pt>
    <dgm:pt modelId="{F25B9CC2-2A48-4772-AD8E-DF66C5065BA7}" type="parTrans" cxnId="{B6009456-4AD2-418F-9B44-0DDB9D529FB8}">
      <dgm:prSet/>
      <dgm:spPr/>
      <dgm:t>
        <a:bodyPr/>
        <a:lstStyle/>
        <a:p>
          <a:endParaRPr lang="sv-SE"/>
        </a:p>
      </dgm:t>
    </dgm:pt>
    <dgm:pt modelId="{128276DC-4E01-483F-A5BA-68D0B05D020E}" type="sibTrans" cxnId="{B6009456-4AD2-418F-9B44-0DDB9D529FB8}">
      <dgm:prSet/>
      <dgm:spPr/>
      <dgm:t>
        <a:bodyPr/>
        <a:lstStyle/>
        <a:p>
          <a:endParaRPr lang="sv-SE"/>
        </a:p>
      </dgm:t>
    </dgm:pt>
    <dgm:pt modelId="{264D73CC-8520-4719-AB03-467F9B643C29}">
      <dgm:prSet phldrT="[Text]"/>
      <dgm:spPr>
        <a:solidFill>
          <a:schemeClr val="accent6">
            <a:alpha val="50000"/>
          </a:schemeClr>
        </a:solidFill>
      </dgm:spPr>
      <dgm:t>
        <a:bodyPr/>
        <a:lstStyle/>
        <a:p>
          <a:r>
            <a:rPr lang="sv-SE" dirty="0"/>
            <a:t>Styrteknik</a:t>
          </a:r>
        </a:p>
      </dgm:t>
    </dgm:pt>
    <dgm:pt modelId="{144D4361-08D8-4C23-8500-750F62615071}" type="parTrans" cxnId="{95172FBC-70DB-49A7-BAB3-2E712FF02CF8}">
      <dgm:prSet/>
      <dgm:spPr/>
      <dgm:t>
        <a:bodyPr/>
        <a:lstStyle/>
        <a:p>
          <a:endParaRPr lang="sv-SE"/>
        </a:p>
      </dgm:t>
    </dgm:pt>
    <dgm:pt modelId="{4C22DD61-96AF-4678-8869-FF2483E4DA64}" type="sibTrans" cxnId="{95172FBC-70DB-49A7-BAB3-2E712FF02CF8}">
      <dgm:prSet/>
      <dgm:spPr/>
      <dgm:t>
        <a:bodyPr/>
        <a:lstStyle/>
        <a:p>
          <a:endParaRPr lang="sv-SE"/>
        </a:p>
      </dgm:t>
    </dgm:pt>
    <dgm:pt modelId="{55096106-B777-4C89-A1B3-3DF4AD3BFCB7}" type="pres">
      <dgm:prSet presAssocID="{46DDFF66-1367-46AB-89B1-73A6674127CF}" presName="compositeShape" presStyleCnt="0">
        <dgm:presLayoutVars>
          <dgm:chMax val="7"/>
          <dgm:dir/>
          <dgm:resizeHandles val="exact"/>
        </dgm:presLayoutVars>
      </dgm:prSet>
      <dgm:spPr/>
    </dgm:pt>
    <dgm:pt modelId="{B3F2D42E-C64C-4ABE-AEA5-3A9D211449D6}" type="pres">
      <dgm:prSet presAssocID="{2EA2E85E-C42A-46C8-8C79-24A8A2D462D1}" presName="circ1" presStyleLbl="vennNode1" presStyleIdx="0" presStyleCnt="3" custLinFactNeighborX="1599" custLinFactNeighborY="-6261"/>
      <dgm:spPr/>
    </dgm:pt>
    <dgm:pt modelId="{6A557EDC-4ACF-450B-979F-29603C7DBCF6}" type="pres">
      <dgm:prSet presAssocID="{2EA2E85E-C42A-46C8-8C79-24A8A2D462D1}" presName="circ1Tx" presStyleLbl="revTx" presStyleIdx="0" presStyleCnt="0">
        <dgm:presLayoutVars>
          <dgm:chMax val="0"/>
          <dgm:chPref val="0"/>
          <dgm:bulletEnabled val="1"/>
        </dgm:presLayoutVars>
      </dgm:prSet>
      <dgm:spPr/>
    </dgm:pt>
    <dgm:pt modelId="{E754E7F1-68B0-45E8-8FD0-BAF4F608AE8B}" type="pres">
      <dgm:prSet presAssocID="{610E9138-4AC6-4BF9-9264-1D5B86D445AE}" presName="circ2" presStyleLbl="vennNode1" presStyleIdx="1" presStyleCnt="3" custLinFactNeighborX="10162" custLinFactNeighborY="-25"/>
      <dgm:spPr/>
    </dgm:pt>
    <dgm:pt modelId="{813084CE-5F64-4925-BB21-ED88533F4C5A}" type="pres">
      <dgm:prSet presAssocID="{610E9138-4AC6-4BF9-9264-1D5B86D445AE}" presName="circ2Tx" presStyleLbl="revTx" presStyleIdx="0" presStyleCnt="0">
        <dgm:presLayoutVars>
          <dgm:chMax val="0"/>
          <dgm:chPref val="0"/>
          <dgm:bulletEnabled val="1"/>
        </dgm:presLayoutVars>
      </dgm:prSet>
      <dgm:spPr/>
    </dgm:pt>
    <dgm:pt modelId="{2498A2AD-2C24-468C-A82F-B23363623169}" type="pres">
      <dgm:prSet presAssocID="{264D73CC-8520-4719-AB03-467F9B643C29}" presName="circ3" presStyleLbl="vennNode1" presStyleIdx="2" presStyleCnt="3"/>
      <dgm:spPr/>
    </dgm:pt>
    <dgm:pt modelId="{4BC55D3F-9941-4784-A14D-D3373C813992}" type="pres">
      <dgm:prSet presAssocID="{264D73CC-8520-4719-AB03-467F9B643C29}" presName="circ3Tx" presStyleLbl="revTx" presStyleIdx="0" presStyleCnt="0">
        <dgm:presLayoutVars>
          <dgm:chMax val="0"/>
          <dgm:chPref val="0"/>
          <dgm:bulletEnabled val="1"/>
        </dgm:presLayoutVars>
      </dgm:prSet>
      <dgm:spPr/>
    </dgm:pt>
  </dgm:ptLst>
  <dgm:cxnLst>
    <dgm:cxn modelId="{652CA617-F296-4499-97A9-033525126C1A}" type="presOf" srcId="{264D73CC-8520-4719-AB03-467F9B643C29}" destId="{2498A2AD-2C24-468C-A82F-B23363623169}" srcOrd="0" destOrd="0" presId="urn:microsoft.com/office/officeart/2005/8/layout/venn1"/>
    <dgm:cxn modelId="{B6009456-4AD2-418F-9B44-0DDB9D529FB8}" srcId="{46DDFF66-1367-46AB-89B1-73A6674127CF}" destId="{610E9138-4AC6-4BF9-9264-1D5B86D445AE}" srcOrd="1" destOrd="0" parTransId="{F25B9CC2-2A48-4772-AD8E-DF66C5065BA7}" sibTransId="{128276DC-4E01-483F-A5BA-68D0B05D020E}"/>
    <dgm:cxn modelId="{FF38E67D-F8E1-41F1-9166-29D9C995D97B}" type="presOf" srcId="{610E9138-4AC6-4BF9-9264-1D5B86D445AE}" destId="{813084CE-5F64-4925-BB21-ED88533F4C5A}" srcOrd="1" destOrd="0" presId="urn:microsoft.com/office/officeart/2005/8/layout/venn1"/>
    <dgm:cxn modelId="{579F918E-01D8-436D-8E07-F22DC20B46BC}" type="presOf" srcId="{2EA2E85E-C42A-46C8-8C79-24A8A2D462D1}" destId="{B3F2D42E-C64C-4ABE-AEA5-3A9D211449D6}" srcOrd="0" destOrd="0" presId="urn:microsoft.com/office/officeart/2005/8/layout/venn1"/>
    <dgm:cxn modelId="{33E59FA9-D905-4E87-90BA-D7EFEDAD4D8A}" type="presOf" srcId="{46DDFF66-1367-46AB-89B1-73A6674127CF}" destId="{55096106-B777-4C89-A1B3-3DF4AD3BFCB7}" srcOrd="0" destOrd="0" presId="urn:microsoft.com/office/officeart/2005/8/layout/venn1"/>
    <dgm:cxn modelId="{95172FBC-70DB-49A7-BAB3-2E712FF02CF8}" srcId="{46DDFF66-1367-46AB-89B1-73A6674127CF}" destId="{264D73CC-8520-4719-AB03-467F9B643C29}" srcOrd="2" destOrd="0" parTransId="{144D4361-08D8-4C23-8500-750F62615071}" sibTransId="{4C22DD61-96AF-4678-8869-FF2483E4DA64}"/>
    <dgm:cxn modelId="{69155ACD-BDB4-4FA2-B386-F847FC7180CA}" srcId="{46DDFF66-1367-46AB-89B1-73A6674127CF}" destId="{2EA2E85E-C42A-46C8-8C79-24A8A2D462D1}" srcOrd="0" destOrd="0" parTransId="{C897EC80-DA5D-43DA-9206-E90D3B1DD431}" sibTransId="{958554F4-D5B0-465D-A9B8-A6F627CD10D2}"/>
    <dgm:cxn modelId="{815532D8-DC14-41D0-A70F-24D94CA2F27A}" type="presOf" srcId="{264D73CC-8520-4719-AB03-467F9B643C29}" destId="{4BC55D3F-9941-4784-A14D-D3373C813992}" srcOrd="1" destOrd="0" presId="urn:microsoft.com/office/officeart/2005/8/layout/venn1"/>
    <dgm:cxn modelId="{50F577E7-BB35-4A42-A40F-BE1063DCADCA}" type="presOf" srcId="{2EA2E85E-C42A-46C8-8C79-24A8A2D462D1}" destId="{6A557EDC-4ACF-450B-979F-29603C7DBCF6}" srcOrd="1" destOrd="0" presId="urn:microsoft.com/office/officeart/2005/8/layout/venn1"/>
    <dgm:cxn modelId="{D29910FB-C0B0-41B4-A2E6-F1539022B39D}" type="presOf" srcId="{610E9138-4AC6-4BF9-9264-1D5B86D445AE}" destId="{E754E7F1-68B0-45E8-8FD0-BAF4F608AE8B}" srcOrd="0" destOrd="0" presId="urn:microsoft.com/office/officeart/2005/8/layout/venn1"/>
    <dgm:cxn modelId="{8C213BFF-27DD-4AE0-804A-DD9A646EF6B2}" type="presParOf" srcId="{55096106-B777-4C89-A1B3-3DF4AD3BFCB7}" destId="{B3F2D42E-C64C-4ABE-AEA5-3A9D211449D6}" srcOrd="0" destOrd="0" presId="urn:microsoft.com/office/officeart/2005/8/layout/venn1"/>
    <dgm:cxn modelId="{6A242DC8-6D33-42AD-8BE3-8AB11D3C8F8C}" type="presParOf" srcId="{55096106-B777-4C89-A1B3-3DF4AD3BFCB7}" destId="{6A557EDC-4ACF-450B-979F-29603C7DBCF6}" srcOrd="1" destOrd="0" presId="urn:microsoft.com/office/officeart/2005/8/layout/venn1"/>
    <dgm:cxn modelId="{4D0EFD53-CD61-49AA-8B4F-C1E45991F7BF}" type="presParOf" srcId="{55096106-B777-4C89-A1B3-3DF4AD3BFCB7}" destId="{E754E7F1-68B0-45E8-8FD0-BAF4F608AE8B}" srcOrd="2" destOrd="0" presId="urn:microsoft.com/office/officeart/2005/8/layout/venn1"/>
    <dgm:cxn modelId="{ED9F0D56-C993-4DC2-9E49-258DE7CBA6AD}" type="presParOf" srcId="{55096106-B777-4C89-A1B3-3DF4AD3BFCB7}" destId="{813084CE-5F64-4925-BB21-ED88533F4C5A}" srcOrd="3" destOrd="0" presId="urn:microsoft.com/office/officeart/2005/8/layout/venn1"/>
    <dgm:cxn modelId="{03A0E6AC-4310-40F6-8626-2D019903443A}" type="presParOf" srcId="{55096106-B777-4C89-A1B3-3DF4AD3BFCB7}" destId="{2498A2AD-2C24-468C-A82F-B23363623169}" srcOrd="4" destOrd="0" presId="urn:microsoft.com/office/officeart/2005/8/layout/venn1"/>
    <dgm:cxn modelId="{F275E14F-3532-4F47-8814-AE7576A7F65D}" type="presParOf" srcId="{55096106-B777-4C89-A1B3-3DF4AD3BFCB7}" destId="{4BC55D3F-9941-4784-A14D-D3373C81399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08A59-DF6C-4F4D-83A5-8EDDAA6C92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08609625-1480-4082-A3FE-81A43CD919A0}">
      <dgm:prSet phldrT="[Text]"/>
      <dgm:spPr/>
      <dgm:t>
        <a:bodyPr/>
        <a:lstStyle/>
        <a:p>
          <a:r>
            <a:rPr lang="sv-SE" dirty="0"/>
            <a:t>Sensor</a:t>
          </a:r>
        </a:p>
      </dgm:t>
    </dgm:pt>
    <dgm:pt modelId="{A9A8C8BD-685A-4CD7-A556-6AFEE55D1088}" type="parTrans" cxnId="{03F59208-C2C5-4BAE-9F47-94564E81C6A2}">
      <dgm:prSet/>
      <dgm:spPr/>
      <dgm:t>
        <a:bodyPr/>
        <a:lstStyle/>
        <a:p>
          <a:endParaRPr lang="sv-SE"/>
        </a:p>
      </dgm:t>
    </dgm:pt>
    <dgm:pt modelId="{6EAA5E3F-6402-41F3-BCB0-B8249792A453}" type="sibTrans" cxnId="{03F59208-C2C5-4BAE-9F47-94564E81C6A2}">
      <dgm:prSet/>
      <dgm:spPr/>
      <dgm:t>
        <a:bodyPr/>
        <a:lstStyle/>
        <a:p>
          <a:endParaRPr lang="sv-SE"/>
        </a:p>
      </dgm:t>
    </dgm:pt>
    <dgm:pt modelId="{B8BF5CCD-E956-4791-942E-794A56D58CF1}">
      <dgm:prSet phldrT="[Text]"/>
      <dgm:spPr/>
      <dgm:t>
        <a:bodyPr/>
        <a:lstStyle/>
        <a:p>
          <a:r>
            <a:rPr lang="sv-SE" dirty="0"/>
            <a:t>Elektroniska eller mekaniska</a:t>
          </a:r>
        </a:p>
      </dgm:t>
    </dgm:pt>
    <dgm:pt modelId="{7F1B9E90-AE94-4C59-BB2F-7A2E277A33B1}" type="parTrans" cxnId="{AC07C861-D859-4961-A588-425F76502B74}">
      <dgm:prSet/>
      <dgm:spPr/>
      <dgm:t>
        <a:bodyPr/>
        <a:lstStyle/>
        <a:p>
          <a:endParaRPr lang="sv-SE"/>
        </a:p>
      </dgm:t>
    </dgm:pt>
    <dgm:pt modelId="{1ED1BEE2-C0B7-439C-AC69-7A3A60C1DC47}" type="sibTrans" cxnId="{AC07C861-D859-4961-A588-425F76502B74}">
      <dgm:prSet/>
      <dgm:spPr/>
      <dgm:t>
        <a:bodyPr/>
        <a:lstStyle/>
        <a:p>
          <a:endParaRPr lang="sv-SE"/>
        </a:p>
      </dgm:t>
    </dgm:pt>
    <dgm:pt modelId="{371D0121-6F57-46BE-9971-AAA65A48C44B}">
      <dgm:prSet phldrT="[Text]"/>
      <dgm:spPr/>
      <dgm:t>
        <a:bodyPr/>
        <a:lstStyle/>
        <a:p>
          <a:r>
            <a:rPr lang="sv-SE" dirty="0"/>
            <a:t>Styrenhet</a:t>
          </a:r>
        </a:p>
      </dgm:t>
    </dgm:pt>
    <dgm:pt modelId="{B58F3BE0-2179-4775-966F-2A2F5AAFBB40}" type="parTrans" cxnId="{D06A6490-28D6-4E8E-8EF5-16DABBEC7B15}">
      <dgm:prSet/>
      <dgm:spPr/>
      <dgm:t>
        <a:bodyPr/>
        <a:lstStyle/>
        <a:p>
          <a:endParaRPr lang="sv-SE"/>
        </a:p>
      </dgm:t>
    </dgm:pt>
    <dgm:pt modelId="{238D3066-52C7-4FE4-827F-6E6A68640F3E}" type="sibTrans" cxnId="{D06A6490-28D6-4E8E-8EF5-16DABBEC7B15}">
      <dgm:prSet/>
      <dgm:spPr/>
      <dgm:t>
        <a:bodyPr/>
        <a:lstStyle/>
        <a:p>
          <a:endParaRPr lang="sv-SE"/>
        </a:p>
      </dgm:t>
    </dgm:pt>
    <dgm:pt modelId="{EAAF38B7-B530-4FBC-B56C-34B6B3F0692E}">
      <dgm:prSet phldrT="[Text]"/>
      <dgm:spPr/>
      <dgm:t>
        <a:bodyPr/>
        <a:lstStyle/>
        <a:p>
          <a:r>
            <a:rPr lang="sv-SE" dirty="0"/>
            <a:t>Tolkar indata</a:t>
          </a:r>
        </a:p>
      </dgm:t>
    </dgm:pt>
    <dgm:pt modelId="{EFB5D657-C89C-43E4-9A88-EF25E9305250}" type="parTrans" cxnId="{A7508EA0-BF6B-441D-A5DF-1FE5AEDAD589}">
      <dgm:prSet/>
      <dgm:spPr/>
      <dgm:t>
        <a:bodyPr/>
        <a:lstStyle/>
        <a:p>
          <a:endParaRPr lang="sv-SE"/>
        </a:p>
      </dgm:t>
    </dgm:pt>
    <dgm:pt modelId="{A345E216-6397-4A91-88F4-E765B0766F77}" type="sibTrans" cxnId="{A7508EA0-BF6B-441D-A5DF-1FE5AEDAD589}">
      <dgm:prSet/>
      <dgm:spPr/>
      <dgm:t>
        <a:bodyPr/>
        <a:lstStyle/>
        <a:p>
          <a:endParaRPr lang="sv-SE"/>
        </a:p>
      </dgm:t>
    </dgm:pt>
    <dgm:pt modelId="{EA2540E4-DCD1-48D7-9C24-80A9C08C2292}">
      <dgm:prSet phldrT="[Text]"/>
      <dgm:spPr/>
      <dgm:t>
        <a:bodyPr/>
        <a:lstStyle/>
        <a:p>
          <a:r>
            <a:rPr lang="sv-SE" dirty="0" err="1"/>
            <a:t>Styrdon</a:t>
          </a:r>
          <a:endParaRPr lang="sv-SE" dirty="0"/>
        </a:p>
      </dgm:t>
    </dgm:pt>
    <dgm:pt modelId="{32DD369D-FDDE-48BB-9FE3-85FA505AFCF0}" type="parTrans" cxnId="{4857561A-B3FB-4D06-A2A8-C92ECC9FCF74}">
      <dgm:prSet/>
      <dgm:spPr/>
      <dgm:t>
        <a:bodyPr/>
        <a:lstStyle/>
        <a:p>
          <a:endParaRPr lang="sv-SE"/>
        </a:p>
      </dgm:t>
    </dgm:pt>
    <dgm:pt modelId="{3C37C930-CA5B-43F8-AAB1-0D1B5CEB8655}" type="sibTrans" cxnId="{4857561A-B3FB-4D06-A2A8-C92ECC9FCF74}">
      <dgm:prSet/>
      <dgm:spPr/>
      <dgm:t>
        <a:bodyPr/>
        <a:lstStyle/>
        <a:p>
          <a:endParaRPr lang="sv-SE"/>
        </a:p>
      </dgm:t>
    </dgm:pt>
    <dgm:pt modelId="{994CEDD1-FE2A-45BD-B9F2-E8C241C1E68E}">
      <dgm:prSet phldrT="[Text]"/>
      <dgm:spPr/>
      <dgm:t>
        <a:bodyPr/>
        <a:lstStyle/>
        <a:p>
          <a:r>
            <a:rPr lang="sv-SE" dirty="0"/>
            <a:t>Utför själva arbetet</a:t>
          </a:r>
        </a:p>
      </dgm:t>
    </dgm:pt>
    <dgm:pt modelId="{F9539FD5-4C3E-404C-B7BE-D98F1F2C41F5}" type="parTrans" cxnId="{F9DE9251-6831-4725-BF03-37BD268206C5}">
      <dgm:prSet/>
      <dgm:spPr/>
      <dgm:t>
        <a:bodyPr/>
        <a:lstStyle/>
        <a:p>
          <a:endParaRPr lang="sv-SE"/>
        </a:p>
      </dgm:t>
    </dgm:pt>
    <dgm:pt modelId="{A6FEB631-7000-4C99-A6D6-C7A1D672A900}" type="sibTrans" cxnId="{F9DE9251-6831-4725-BF03-37BD268206C5}">
      <dgm:prSet/>
      <dgm:spPr/>
      <dgm:t>
        <a:bodyPr/>
        <a:lstStyle/>
        <a:p>
          <a:endParaRPr lang="sv-SE"/>
        </a:p>
      </dgm:t>
    </dgm:pt>
    <dgm:pt modelId="{61A85345-DBEE-40B8-822D-5190940A3DCD}">
      <dgm:prSet phldrT="[Text]"/>
      <dgm:spPr/>
      <dgm:t>
        <a:bodyPr/>
        <a:lstStyle/>
        <a:p>
          <a:r>
            <a:rPr lang="sv-SE" dirty="0"/>
            <a:t>Pneumatik</a:t>
          </a:r>
        </a:p>
      </dgm:t>
    </dgm:pt>
    <dgm:pt modelId="{2DB6D930-DBA8-405C-9DCB-E59FD82697FB}" type="parTrans" cxnId="{F7DE2F26-92F3-4F39-B211-B7E38A9589CE}">
      <dgm:prSet/>
      <dgm:spPr/>
      <dgm:t>
        <a:bodyPr/>
        <a:lstStyle/>
        <a:p>
          <a:endParaRPr lang="sv-SE"/>
        </a:p>
      </dgm:t>
    </dgm:pt>
    <dgm:pt modelId="{64EA6625-909A-41B8-A8A2-9B668E83EA78}" type="sibTrans" cxnId="{F7DE2F26-92F3-4F39-B211-B7E38A9589CE}">
      <dgm:prSet/>
      <dgm:spPr/>
      <dgm:t>
        <a:bodyPr/>
        <a:lstStyle/>
        <a:p>
          <a:endParaRPr lang="sv-SE"/>
        </a:p>
      </dgm:t>
    </dgm:pt>
    <dgm:pt modelId="{CB073894-9BCC-4DE0-A9D1-D4C872EF3391}">
      <dgm:prSet phldrT="[Text]"/>
      <dgm:spPr/>
      <dgm:t>
        <a:bodyPr/>
        <a:lstStyle/>
        <a:p>
          <a:r>
            <a:rPr lang="sv-SE" dirty="0"/>
            <a:t>Hydraulik</a:t>
          </a:r>
        </a:p>
      </dgm:t>
    </dgm:pt>
    <dgm:pt modelId="{96509A6E-6D6E-4DA3-8880-1D93D76E089B}" type="parTrans" cxnId="{3C6E2475-0F57-42B3-932C-4AE67D009DF1}">
      <dgm:prSet/>
      <dgm:spPr/>
      <dgm:t>
        <a:bodyPr/>
        <a:lstStyle/>
        <a:p>
          <a:endParaRPr lang="sv-SE"/>
        </a:p>
      </dgm:t>
    </dgm:pt>
    <dgm:pt modelId="{CDA0FBE0-1195-4E98-BE62-E6FE506CB38B}" type="sibTrans" cxnId="{3C6E2475-0F57-42B3-932C-4AE67D009DF1}">
      <dgm:prSet/>
      <dgm:spPr/>
      <dgm:t>
        <a:bodyPr/>
        <a:lstStyle/>
        <a:p>
          <a:endParaRPr lang="sv-SE"/>
        </a:p>
      </dgm:t>
    </dgm:pt>
    <dgm:pt modelId="{A8D58D87-2973-44F1-B54E-0938F1051775}">
      <dgm:prSet phldrT="[Text]"/>
      <dgm:spPr/>
      <dgm:t>
        <a:bodyPr/>
        <a:lstStyle/>
        <a:p>
          <a:r>
            <a:rPr lang="sv-SE" dirty="0"/>
            <a:t>Mekanik</a:t>
          </a:r>
        </a:p>
      </dgm:t>
    </dgm:pt>
    <dgm:pt modelId="{ECABD843-2712-4057-ACA3-FE978CA7032C}" type="parTrans" cxnId="{1DBCF777-C7E9-4466-B523-BEE9CD2B5F4C}">
      <dgm:prSet/>
      <dgm:spPr/>
      <dgm:t>
        <a:bodyPr/>
        <a:lstStyle/>
        <a:p>
          <a:endParaRPr lang="sv-SE"/>
        </a:p>
      </dgm:t>
    </dgm:pt>
    <dgm:pt modelId="{A2C104F9-6126-4EC5-817C-88E6878D651B}" type="sibTrans" cxnId="{1DBCF777-C7E9-4466-B523-BEE9CD2B5F4C}">
      <dgm:prSet/>
      <dgm:spPr/>
      <dgm:t>
        <a:bodyPr/>
        <a:lstStyle/>
        <a:p>
          <a:endParaRPr lang="sv-SE"/>
        </a:p>
      </dgm:t>
    </dgm:pt>
    <dgm:pt modelId="{F721B621-D52E-4BB1-9D9B-303EF121F262}">
      <dgm:prSet phldrT="[Text]"/>
      <dgm:spPr/>
      <dgm:t>
        <a:bodyPr/>
        <a:lstStyle/>
        <a:p>
          <a:r>
            <a:rPr lang="sv-SE" dirty="0"/>
            <a:t>Elektronik</a:t>
          </a:r>
        </a:p>
      </dgm:t>
    </dgm:pt>
    <dgm:pt modelId="{2CAEE475-5DEB-4007-BE95-DCC0390C2D95}" type="parTrans" cxnId="{37F8D86B-6DE4-4CEB-8D5A-855EAE41D606}">
      <dgm:prSet/>
      <dgm:spPr/>
      <dgm:t>
        <a:bodyPr/>
        <a:lstStyle/>
        <a:p>
          <a:endParaRPr lang="sv-SE"/>
        </a:p>
      </dgm:t>
    </dgm:pt>
    <dgm:pt modelId="{1B351726-DF9F-429E-92E2-67C94FABEE6F}" type="sibTrans" cxnId="{37F8D86B-6DE4-4CEB-8D5A-855EAE41D606}">
      <dgm:prSet/>
      <dgm:spPr/>
      <dgm:t>
        <a:bodyPr/>
        <a:lstStyle/>
        <a:p>
          <a:endParaRPr lang="sv-SE"/>
        </a:p>
      </dgm:t>
    </dgm:pt>
    <dgm:pt modelId="{D950CDF7-749A-4F8F-8101-BD9596796CBD}">
      <dgm:prSet phldrT="[Text]"/>
      <dgm:spPr/>
      <dgm:t>
        <a:bodyPr/>
        <a:lstStyle/>
        <a:p>
          <a:r>
            <a:rPr lang="sv-SE" dirty="0"/>
            <a:t>PLC – </a:t>
          </a:r>
          <a:r>
            <a:rPr lang="sv-SE" dirty="0" err="1"/>
            <a:t>Programmable</a:t>
          </a:r>
          <a:r>
            <a:rPr lang="sv-SE" dirty="0"/>
            <a:t> </a:t>
          </a:r>
          <a:r>
            <a:rPr lang="sv-SE" dirty="0" err="1"/>
            <a:t>Logic</a:t>
          </a:r>
          <a:r>
            <a:rPr lang="sv-SE" dirty="0"/>
            <a:t> Controller</a:t>
          </a:r>
        </a:p>
      </dgm:t>
    </dgm:pt>
    <dgm:pt modelId="{A489F1AD-1727-4044-AB5D-6E02F3F42CAA}" type="parTrans" cxnId="{F85DAA6F-E4E4-446C-B3AB-CB957524ADD4}">
      <dgm:prSet/>
      <dgm:spPr/>
      <dgm:t>
        <a:bodyPr/>
        <a:lstStyle/>
        <a:p>
          <a:endParaRPr lang="sv-SE"/>
        </a:p>
      </dgm:t>
    </dgm:pt>
    <dgm:pt modelId="{37688803-54CD-4888-931D-C0C234BAAFF9}" type="sibTrans" cxnId="{F85DAA6F-E4E4-446C-B3AB-CB957524ADD4}">
      <dgm:prSet/>
      <dgm:spPr/>
      <dgm:t>
        <a:bodyPr/>
        <a:lstStyle/>
        <a:p>
          <a:endParaRPr lang="sv-SE"/>
        </a:p>
      </dgm:t>
    </dgm:pt>
    <dgm:pt modelId="{1E485909-0579-4408-911D-E51C52089765}">
      <dgm:prSet phldrT="[Text]"/>
      <dgm:spPr/>
      <dgm:t>
        <a:bodyPr/>
        <a:lstStyle/>
        <a:p>
          <a:r>
            <a:rPr lang="sv-SE" dirty="0"/>
            <a:t>Datorsystem</a:t>
          </a:r>
        </a:p>
      </dgm:t>
    </dgm:pt>
    <dgm:pt modelId="{C4C8DC7D-5E50-4FD0-B766-81FB94A581E3}" type="parTrans" cxnId="{784CE379-C812-4588-A9BC-510BBD19890D}">
      <dgm:prSet/>
      <dgm:spPr/>
      <dgm:t>
        <a:bodyPr/>
        <a:lstStyle/>
        <a:p>
          <a:endParaRPr lang="sv-SE"/>
        </a:p>
      </dgm:t>
    </dgm:pt>
    <dgm:pt modelId="{CFD1F79C-FEFE-4654-9198-8164D382586C}" type="sibTrans" cxnId="{784CE379-C812-4588-A9BC-510BBD19890D}">
      <dgm:prSet/>
      <dgm:spPr/>
      <dgm:t>
        <a:bodyPr/>
        <a:lstStyle/>
        <a:p>
          <a:endParaRPr lang="sv-SE"/>
        </a:p>
      </dgm:t>
    </dgm:pt>
    <dgm:pt modelId="{29C8C804-FAB4-493C-A909-692717FE0145}">
      <dgm:prSet phldrT="[Text]"/>
      <dgm:spPr/>
      <dgm:t>
        <a:bodyPr/>
        <a:lstStyle/>
        <a:p>
          <a:r>
            <a:rPr lang="sv-SE" dirty="0"/>
            <a:t>Tryck, ljud, ljus, temperatur</a:t>
          </a:r>
        </a:p>
      </dgm:t>
    </dgm:pt>
    <dgm:pt modelId="{C225C9B8-5153-4E68-BE8D-723DC372B843}" type="parTrans" cxnId="{201F2BAE-B472-4583-9B13-4665A07AAD55}">
      <dgm:prSet/>
      <dgm:spPr/>
      <dgm:t>
        <a:bodyPr/>
        <a:lstStyle/>
        <a:p>
          <a:endParaRPr lang="sv-SE"/>
        </a:p>
      </dgm:t>
    </dgm:pt>
    <dgm:pt modelId="{A10AB8DE-C548-456B-9C27-B7280C6BB545}" type="sibTrans" cxnId="{201F2BAE-B472-4583-9B13-4665A07AAD55}">
      <dgm:prSet/>
      <dgm:spPr/>
      <dgm:t>
        <a:bodyPr/>
        <a:lstStyle/>
        <a:p>
          <a:endParaRPr lang="sv-SE"/>
        </a:p>
      </dgm:t>
    </dgm:pt>
    <dgm:pt modelId="{47F13B1A-BF6C-4986-98A4-698CEE356EB9}" type="pres">
      <dgm:prSet presAssocID="{4D308A59-DF6C-4F4D-83A5-8EDDAA6C92FA}" presName="Name0" presStyleCnt="0">
        <dgm:presLayoutVars>
          <dgm:dir/>
          <dgm:animLvl val="lvl"/>
          <dgm:resizeHandles val="exact"/>
        </dgm:presLayoutVars>
      </dgm:prSet>
      <dgm:spPr/>
    </dgm:pt>
    <dgm:pt modelId="{C9DB9F5F-EDB1-4ABC-8063-342D1A09E92F}" type="pres">
      <dgm:prSet presAssocID="{08609625-1480-4082-A3FE-81A43CD919A0}" presName="composite" presStyleCnt="0"/>
      <dgm:spPr/>
    </dgm:pt>
    <dgm:pt modelId="{CFCF7655-1A15-4DF7-BC68-7C00ADA1C2C5}" type="pres">
      <dgm:prSet presAssocID="{08609625-1480-4082-A3FE-81A43CD919A0}" presName="parTx" presStyleLbl="alignNode1" presStyleIdx="0" presStyleCnt="3">
        <dgm:presLayoutVars>
          <dgm:chMax val="0"/>
          <dgm:chPref val="0"/>
          <dgm:bulletEnabled val="1"/>
        </dgm:presLayoutVars>
      </dgm:prSet>
      <dgm:spPr/>
    </dgm:pt>
    <dgm:pt modelId="{712C3EA6-326A-4E73-BA76-5EDD3D3D0F34}" type="pres">
      <dgm:prSet presAssocID="{08609625-1480-4082-A3FE-81A43CD919A0}" presName="desTx" presStyleLbl="alignAccFollowNode1" presStyleIdx="0" presStyleCnt="3">
        <dgm:presLayoutVars>
          <dgm:bulletEnabled val="1"/>
        </dgm:presLayoutVars>
      </dgm:prSet>
      <dgm:spPr/>
    </dgm:pt>
    <dgm:pt modelId="{BBC3E016-4EF4-452A-8FC4-E75D36A5CF49}" type="pres">
      <dgm:prSet presAssocID="{6EAA5E3F-6402-41F3-BCB0-B8249792A453}" presName="space" presStyleCnt="0"/>
      <dgm:spPr/>
    </dgm:pt>
    <dgm:pt modelId="{01FC999E-205F-4BCD-9D63-754223352609}" type="pres">
      <dgm:prSet presAssocID="{371D0121-6F57-46BE-9971-AAA65A48C44B}" presName="composite" presStyleCnt="0"/>
      <dgm:spPr/>
    </dgm:pt>
    <dgm:pt modelId="{6D16CBCB-4A94-438C-9BA1-EA1EC8B88B45}" type="pres">
      <dgm:prSet presAssocID="{371D0121-6F57-46BE-9971-AAA65A48C44B}" presName="parTx" presStyleLbl="alignNode1" presStyleIdx="1" presStyleCnt="3">
        <dgm:presLayoutVars>
          <dgm:chMax val="0"/>
          <dgm:chPref val="0"/>
          <dgm:bulletEnabled val="1"/>
        </dgm:presLayoutVars>
      </dgm:prSet>
      <dgm:spPr/>
    </dgm:pt>
    <dgm:pt modelId="{98FFAC29-C1C5-42B4-A5EA-8285F48857FE}" type="pres">
      <dgm:prSet presAssocID="{371D0121-6F57-46BE-9971-AAA65A48C44B}" presName="desTx" presStyleLbl="alignAccFollowNode1" presStyleIdx="1" presStyleCnt="3">
        <dgm:presLayoutVars>
          <dgm:bulletEnabled val="1"/>
        </dgm:presLayoutVars>
      </dgm:prSet>
      <dgm:spPr/>
    </dgm:pt>
    <dgm:pt modelId="{18515276-A0DA-4E49-87C5-B3CA58E9B184}" type="pres">
      <dgm:prSet presAssocID="{238D3066-52C7-4FE4-827F-6E6A68640F3E}" presName="space" presStyleCnt="0"/>
      <dgm:spPr/>
    </dgm:pt>
    <dgm:pt modelId="{AF91275C-3101-40E5-BFD7-BC068F15AD0D}" type="pres">
      <dgm:prSet presAssocID="{EA2540E4-DCD1-48D7-9C24-80A9C08C2292}" presName="composite" presStyleCnt="0"/>
      <dgm:spPr/>
    </dgm:pt>
    <dgm:pt modelId="{B4987693-FB42-4F6A-A2F8-DB43A51B137B}" type="pres">
      <dgm:prSet presAssocID="{EA2540E4-DCD1-48D7-9C24-80A9C08C2292}" presName="parTx" presStyleLbl="alignNode1" presStyleIdx="2" presStyleCnt="3">
        <dgm:presLayoutVars>
          <dgm:chMax val="0"/>
          <dgm:chPref val="0"/>
          <dgm:bulletEnabled val="1"/>
        </dgm:presLayoutVars>
      </dgm:prSet>
      <dgm:spPr/>
    </dgm:pt>
    <dgm:pt modelId="{B797DEDD-36D1-4D2E-BA6B-71F6FF020459}" type="pres">
      <dgm:prSet presAssocID="{EA2540E4-DCD1-48D7-9C24-80A9C08C2292}" presName="desTx" presStyleLbl="alignAccFollowNode1" presStyleIdx="2" presStyleCnt="3">
        <dgm:presLayoutVars>
          <dgm:bulletEnabled val="1"/>
        </dgm:presLayoutVars>
      </dgm:prSet>
      <dgm:spPr/>
    </dgm:pt>
  </dgm:ptLst>
  <dgm:cxnLst>
    <dgm:cxn modelId="{03F59208-C2C5-4BAE-9F47-94564E81C6A2}" srcId="{4D308A59-DF6C-4F4D-83A5-8EDDAA6C92FA}" destId="{08609625-1480-4082-A3FE-81A43CD919A0}" srcOrd="0" destOrd="0" parTransId="{A9A8C8BD-685A-4CD7-A556-6AFEE55D1088}" sibTransId="{6EAA5E3F-6402-41F3-BCB0-B8249792A453}"/>
    <dgm:cxn modelId="{FBDF071A-FCA5-4EF2-B2D6-CC81D7D0AA6C}" type="presOf" srcId="{4D308A59-DF6C-4F4D-83A5-8EDDAA6C92FA}" destId="{47F13B1A-BF6C-4986-98A4-698CEE356EB9}" srcOrd="0" destOrd="0" presId="urn:microsoft.com/office/officeart/2005/8/layout/hList1"/>
    <dgm:cxn modelId="{4857561A-B3FB-4D06-A2A8-C92ECC9FCF74}" srcId="{4D308A59-DF6C-4F4D-83A5-8EDDAA6C92FA}" destId="{EA2540E4-DCD1-48D7-9C24-80A9C08C2292}" srcOrd="2" destOrd="0" parTransId="{32DD369D-FDDE-48BB-9FE3-85FA505AFCF0}" sibTransId="{3C37C930-CA5B-43F8-AAB1-0D1B5CEB8655}"/>
    <dgm:cxn modelId="{C4DB5325-4C49-4950-880A-79CE22814AC8}" type="presOf" srcId="{B8BF5CCD-E956-4791-942E-794A56D58CF1}" destId="{712C3EA6-326A-4E73-BA76-5EDD3D3D0F34}" srcOrd="0" destOrd="0" presId="urn:microsoft.com/office/officeart/2005/8/layout/hList1"/>
    <dgm:cxn modelId="{F7DE2F26-92F3-4F39-B211-B7E38A9589CE}" srcId="{EA2540E4-DCD1-48D7-9C24-80A9C08C2292}" destId="{61A85345-DBEE-40B8-822D-5190940A3DCD}" srcOrd="1" destOrd="0" parTransId="{2DB6D930-DBA8-405C-9DCB-E59FD82697FB}" sibTransId="{64EA6625-909A-41B8-A8A2-9B668E83EA78}"/>
    <dgm:cxn modelId="{5530F62C-5867-4308-A701-7442E5787193}" type="presOf" srcId="{371D0121-6F57-46BE-9971-AAA65A48C44B}" destId="{6D16CBCB-4A94-438C-9BA1-EA1EC8B88B45}" srcOrd="0" destOrd="0" presId="urn:microsoft.com/office/officeart/2005/8/layout/hList1"/>
    <dgm:cxn modelId="{679B825C-3833-430B-9358-50A0E60D4676}" type="presOf" srcId="{29C8C804-FAB4-493C-A909-692717FE0145}" destId="{712C3EA6-326A-4E73-BA76-5EDD3D3D0F34}" srcOrd="0" destOrd="1" presId="urn:microsoft.com/office/officeart/2005/8/layout/hList1"/>
    <dgm:cxn modelId="{AC07C861-D859-4961-A588-425F76502B74}" srcId="{08609625-1480-4082-A3FE-81A43CD919A0}" destId="{B8BF5CCD-E956-4791-942E-794A56D58CF1}" srcOrd="0" destOrd="0" parTransId="{7F1B9E90-AE94-4C59-BB2F-7A2E277A33B1}" sibTransId="{1ED1BEE2-C0B7-439C-AC69-7A3A60C1DC47}"/>
    <dgm:cxn modelId="{37F8D86B-6DE4-4CEB-8D5A-855EAE41D606}" srcId="{EA2540E4-DCD1-48D7-9C24-80A9C08C2292}" destId="{F721B621-D52E-4BB1-9D9B-303EF121F262}" srcOrd="4" destOrd="0" parTransId="{2CAEE475-5DEB-4007-BE95-DCC0390C2D95}" sibTransId="{1B351726-DF9F-429E-92E2-67C94FABEE6F}"/>
    <dgm:cxn modelId="{F85DAA6F-E4E4-446C-B3AB-CB957524ADD4}" srcId="{371D0121-6F57-46BE-9971-AAA65A48C44B}" destId="{D950CDF7-749A-4F8F-8101-BD9596796CBD}" srcOrd="1" destOrd="0" parTransId="{A489F1AD-1727-4044-AB5D-6E02F3F42CAA}" sibTransId="{37688803-54CD-4888-931D-C0C234BAAFF9}"/>
    <dgm:cxn modelId="{F9DE9251-6831-4725-BF03-37BD268206C5}" srcId="{EA2540E4-DCD1-48D7-9C24-80A9C08C2292}" destId="{994CEDD1-FE2A-45BD-B9F2-E8C241C1E68E}" srcOrd="0" destOrd="0" parTransId="{F9539FD5-4C3E-404C-B7BE-D98F1F2C41F5}" sibTransId="{A6FEB631-7000-4C99-A6D6-C7A1D672A900}"/>
    <dgm:cxn modelId="{D1537954-ADDB-45E6-BC52-568F945A27ED}" type="presOf" srcId="{61A85345-DBEE-40B8-822D-5190940A3DCD}" destId="{B797DEDD-36D1-4D2E-BA6B-71F6FF020459}" srcOrd="0" destOrd="1" presId="urn:microsoft.com/office/officeart/2005/8/layout/hList1"/>
    <dgm:cxn modelId="{3C6E2475-0F57-42B3-932C-4AE67D009DF1}" srcId="{EA2540E4-DCD1-48D7-9C24-80A9C08C2292}" destId="{CB073894-9BCC-4DE0-A9D1-D4C872EF3391}" srcOrd="2" destOrd="0" parTransId="{96509A6E-6D6E-4DA3-8880-1D93D76E089B}" sibTransId="{CDA0FBE0-1195-4E98-BE62-E6FE506CB38B}"/>
    <dgm:cxn modelId="{1EC68F77-8D26-4391-ABD5-32F49B6FE844}" type="presOf" srcId="{D950CDF7-749A-4F8F-8101-BD9596796CBD}" destId="{98FFAC29-C1C5-42B4-A5EA-8285F48857FE}" srcOrd="0" destOrd="1" presId="urn:microsoft.com/office/officeart/2005/8/layout/hList1"/>
    <dgm:cxn modelId="{1DBCF777-C7E9-4466-B523-BEE9CD2B5F4C}" srcId="{EA2540E4-DCD1-48D7-9C24-80A9C08C2292}" destId="{A8D58D87-2973-44F1-B54E-0938F1051775}" srcOrd="3" destOrd="0" parTransId="{ECABD843-2712-4057-ACA3-FE978CA7032C}" sibTransId="{A2C104F9-6126-4EC5-817C-88E6878D651B}"/>
    <dgm:cxn modelId="{784CE379-C812-4588-A9BC-510BBD19890D}" srcId="{371D0121-6F57-46BE-9971-AAA65A48C44B}" destId="{1E485909-0579-4408-911D-E51C52089765}" srcOrd="2" destOrd="0" parTransId="{C4C8DC7D-5E50-4FD0-B766-81FB94A581E3}" sibTransId="{CFD1F79C-FEFE-4654-9198-8164D382586C}"/>
    <dgm:cxn modelId="{2EC4BD7C-D6E1-498C-8B48-9486929D1F09}" type="presOf" srcId="{F721B621-D52E-4BB1-9D9B-303EF121F262}" destId="{B797DEDD-36D1-4D2E-BA6B-71F6FF020459}" srcOrd="0" destOrd="4" presId="urn:microsoft.com/office/officeart/2005/8/layout/hList1"/>
    <dgm:cxn modelId="{D06A6490-28D6-4E8E-8EF5-16DABBEC7B15}" srcId="{4D308A59-DF6C-4F4D-83A5-8EDDAA6C92FA}" destId="{371D0121-6F57-46BE-9971-AAA65A48C44B}" srcOrd="1" destOrd="0" parTransId="{B58F3BE0-2179-4775-966F-2A2F5AAFBB40}" sibTransId="{238D3066-52C7-4FE4-827F-6E6A68640F3E}"/>
    <dgm:cxn modelId="{8D71CD98-3932-431B-B4C8-B72493A52C35}" type="presOf" srcId="{994CEDD1-FE2A-45BD-B9F2-E8C241C1E68E}" destId="{B797DEDD-36D1-4D2E-BA6B-71F6FF020459}" srcOrd="0" destOrd="0" presId="urn:microsoft.com/office/officeart/2005/8/layout/hList1"/>
    <dgm:cxn modelId="{A7508EA0-BF6B-441D-A5DF-1FE5AEDAD589}" srcId="{371D0121-6F57-46BE-9971-AAA65A48C44B}" destId="{EAAF38B7-B530-4FBC-B56C-34B6B3F0692E}" srcOrd="0" destOrd="0" parTransId="{EFB5D657-C89C-43E4-9A88-EF25E9305250}" sibTransId="{A345E216-6397-4A91-88F4-E765B0766F77}"/>
    <dgm:cxn modelId="{7C91EAA1-63E0-48D0-8654-DFED5544BE3E}" type="presOf" srcId="{EAAF38B7-B530-4FBC-B56C-34B6B3F0692E}" destId="{98FFAC29-C1C5-42B4-A5EA-8285F48857FE}" srcOrd="0" destOrd="0" presId="urn:microsoft.com/office/officeart/2005/8/layout/hList1"/>
    <dgm:cxn modelId="{FE17FCAB-BD9A-4648-8D17-D9F10A5D8BEB}" type="presOf" srcId="{A8D58D87-2973-44F1-B54E-0938F1051775}" destId="{B797DEDD-36D1-4D2E-BA6B-71F6FF020459}" srcOrd="0" destOrd="3" presId="urn:microsoft.com/office/officeart/2005/8/layout/hList1"/>
    <dgm:cxn modelId="{201F2BAE-B472-4583-9B13-4665A07AAD55}" srcId="{08609625-1480-4082-A3FE-81A43CD919A0}" destId="{29C8C804-FAB4-493C-A909-692717FE0145}" srcOrd="1" destOrd="0" parTransId="{C225C9B8-5153-4E68-BE8D-723DC372B843}" sibTransId="{A10AB8DE-C548-456B-9C27-B7280C6BB545}"/>
    <dgm:cxn modelId="{03C569C8-8E49-41AF-B41F-A240C6FEC6D6}" type="presOf" srcId="{08609625-1480-4082-A3FE-81A43CD919A0}" destId="{CFCF7655-1A15-4DF7-BC68-7C00ADA1C2C5}" srcOrd="0" destOrd="0" presId="urn:microsoft.com/office/officeart/2005/8/layout/hList1"/>
    <dgm:cxn modelId="{6C53FDDC-D600-473E-9C90-B414694CB6EA}" type="presOf" srcId="{1E485909-0579-4408-911D-E51C52089765}" destId="{98FFAC29-C1C5-42B4-A5EA-8285F48857FE}" srcOrd="0" destOrd="2" presId="urn:microsoft.com/office/officeart/2005/8/layout/hList1"/>
    <dgm:cxn modelId="{508055FD-6627-4A01-A2AB-8827BF4FB29E}" type="presOf" srcId="{CB073894-9BCC-4DE0-A9D1-D4C872EF3391}" destId="{B797DEDD-36D1-4D2E-BA6B-71F6FF020459}" srcOrd="0" destOrd="2" presId="urn:microsoft.com/office/officeart/2005/8/layout/hList1"/>
    <dgm:cxn modelId="{60D977FE-878D-4023-8F4E-1DFFE1D84A11}" type="presOf" srcId="{EA2540E4-DCD1-48D7-9C24-80A9C08C2292}" destId="{B4987693-FB42-4F6A-A2F8-DB43A51B137B}" srcOrd="0" destOrd="0" presId="urn:microsoft.com/office/officeart/2005/8/layout/hList1"/>
    <dgm:cxn modelId="{BDFE5FBC-8F9E-445D-82E7-44028EAC5BCF}" type="presParOf" srcId="{47F13B1A-BF6C-4986-98A4-698CEE356EB9}" destId="{C9DB9F5F-EDB1-4ABC-8063-342D1A09E92F}" srcOrd="0" destOrd="0" presId="urn:microsoft.com/office/officeart/2005/8/layout/hList1"/>
    <dgm:cxn modelId="{F026EF28-3855-49F9-A537-E7D4AED05A7F}" type="presParOf" srcId="{C9DB9F5F-EDB1-4ABC-8063-342D1A09E92F}" destId="{CFCF7655-1A15-4DF7-BC68-7C00ADA1C2C5}" srcOrd="0" destOrd="0" presId="urn:microsoft.com/office/officeart/2005/8/layout/hList1"/>
    <dgm:cxn modelId="{91015115-EF6F-4FCB-A38F-810AEF98BF34}" type="presParOf" srcId="{C9DB9F5F-EDB1-4ABC-8063-342D1A09E92F}" destId="{712C3EA6-326A-4E73-BA76-5EDD3D3D0F34}" srcOrd="1" destOrd="0" presId="urn:microsoft.com/office/officeart/2005/8/layout/hList1"/>
    <dgm:cxn modelId="{7926FA83-0153-4905-BB3D-193E70AB89AF}" type="presParOf" srcId="{47F13B1A-BF6C-4986-98A4-698CEE356EB9}" destId="{BBC3E016-4EF4-452A-8FC4-E75D36A5CF49}" srcOrd="1" destOrd="0" presId="urn:microsoft.com/office/officeart/2005/8/layout/hList1"/>
    <dgm:cxn modelId="{C3C005FB-E988-4F4F-A688-6009E413A256}" type="presParOf" srcId="{47F13B1A-BF6C-4986-98A4-698CEE356EB9}" destId="{01FC999E-205F-4BCD-9D63-754223352609}" srcOrd="2" destOrd="0" presId="urn:microsoft.com/office/officeart/2005/8/layout/hList1"/>
    <dgm:cxn modelId="{52CB2336-A162-477C-98DF-A7E74F812F32}" type="presParOf" srcId="{01FC999E-205F-4BCD-9D63-754223352609}" destId="{6D16CBCB-4A94-438C-9BA1-EA1EC8B88B45}" srcOrd="0" destOrd="0" presId="urn:microsoft.com/office/officeart/2005/8/layout/hList1"/>
    <dgm:cxn modelId="{4CEAE057-EC5F-4644-80EE-02588D8E4FDF}" type="presParOf" srcId="{01FC999E-205F-4BCD-9D63-754223352609}" destId="{98FFAC29-C1C5-42B4-A5EA-8285F48857FE}" srcOrd="1" destOrd="0" presId="urn:microsoft.com/office/officeart/2005/8/layout/hList1"/>
    <dgm:cxn modelId="{59E244C0-89BD-4E86-A188-BC433A9F93F8}" type="presParOf" srcId="{47F13B1A-BF6C-4986-98A4-698CEE356EB9}" destId="{18515276-A0DA-4E49-87C5-B3CA58E9B184}" srcOrd="3" destOrd="0" presId="urn:microsoft.com/office/officeart/2005/8/layout/hList1"/>
    <dgm:cxn modelId="{AF921DE9-C966-4175-9858-5C95834A6B36}" type="presParOf" srcId="{47F13B1A-BF6C-4986-98A4-698CEE356EB9}" destId="{AF91275C-3101-40E5-BFD7-BC068F15AD0D}" srcOrd="4" destOrd="0" presId="urn:microsoft.com/office/officeart/2005/8/layout/hList1"/>
    <dgm:cxn modelId="{76571D63-28C7-4160-B09B-BE21F7A82B3C}" type="presParOf" srcId="{AF91275C-3101-40E5-BFD7-BC068F15AD0D}" destId="{B4987693-FB42-4F6A-A2F8-DB43A51B137B}" srcOrd="0" destOrd="0" presId="urn:microsoft.com/office/officeart/2005/8/layout/hList1"/>
    <dgm:cxn modelId="{AD297552-CAFC-422D-AB1F-C6224ECCA455}" type="presParOf" srcId="{AF91275C-3101-40E5-BFD7-BC068F15AD0D}" destId="{B797DEDD-36D1-4D2E-BA6B-71F6FF0204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5EF6B-BEFE-4A2A-8049-36C0DF67E87C}">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sv-SE" sz="4100" kern="1200" dirty="0"/>
            <a:t>Input</a:t>
          </a:r>
        </a:p>
      </dsp:txBody>
      <dsp:txXfrm>
        <a:off x="44665" y="2106299"/>
        <a:ext cx="2060143" cy="1206068"/>
      </dsp:txXfrm>
    </dsp:sp>
    <dsp:sp modelId="{AFA9E345-74AE-430F-8D83-5B6BDBFBE702}">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sv-SE" sz="2400" kern="1200"/>
        </a:p>
      </dsp:txBody>
      <dsp:txXfrm>
        <a:off x="2355850" y="2550475"/>
        <a:ext cx="316861" cy="317716"/>
      </dsp:txXfrm>
    </dsp:sp>
    <dsp:sp modelId="{AD565E71-E37F-49A4-A5A2-A330D52F64CB}">
      <dsp:nvSpPr>
        <dsp:cNvPr id="0" name=""/>
        <dsp:cNvSpPr/>
      </dsp:nvSpPr>
      <dsp:spPr>
        <a:xfrm>
          <a:off x="2996406" y="2068777"/>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sv-SE" sz="4100" kern="1200" dirty="0"/>
            <a:t>System</a:t>
          </a:r>
        </a:p>
      </dsp:txBody>
      <dsp:txXfrm>
        <a:off x="3033928" y="2106299"/>
        <a:ext cx="2060143" cy="1206068"/>
      </dsp:txXfrm>
    </dsp:sp>
    <dsp:sp modelId="{C33195B9-5654-4B69-ACDF-95AF4CA013B3}">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sv-SE" sz="2400" kern="1200"/>
        </a:p>
      </dsp:txBody>
      <dsp:txXfrm>
        <a:off x="5345112" y="2550475"/>
        <a:ext cx="316861" cy="317716"/>
      </dsp:txXfrm>
    </dsp:sp>
    <dsp:sp modelId="{DA5425E6-2F60-4A6A-8A74-4FDF8F283A4B}">
      <dsp:nvSpPr>
        <dsp:cNvPr id="0" name=""/>
        <dsp:cNvSpPr/>
      </dsp:nvSpPr>
      <dsp:spPr>
        <a:xfrm>
          <a:off x="5985668" y="2068777"/>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sv-SE" sz="4100" kern="1200" dirty="0"/>
            <a:t>Output</a:t>
          </a:r>
        </a:p>
      </dsp:txBody>
      <dsp:txXfrm>
        <a:off x="6023190" y="2106299"/>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2D42E-C64C-4ABE-AEA5-3A9D211449D6}">
      <dsp:nvSpPr>
        <dsp:cNvPr id="0" name=""/>
        <dsp:cNvSpPr/>
      </dsp:nvSpPr>
      <dsp:spPr>
        <a:xfrm>
          <a:off x="3924465" y="0"/>
          <a:ext cx="2125027" cy="21250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sv-SE" sz="2200" kern="1200" dirty="0"/>
            <a:t>Elektronik</a:t>
          </a:r>
        </a:p>
      </dsp:txBody>
      <dsp:txXfrm>
        <a:off x="4207802" y="371879"/>
        <a:ext cx="1558353" cy="956262"/>
      </dsp:txXfrm>
    </dsp:sp>
    <dsp:sp modelId="{E754E7F1-68B0-45E8-8FD0-BAF4F608AE8B}">
      <dsp:nvSpPr>
        <dsp:cNvPr id="0" name=""/>
        <dsp:cNvSpPr/>
      </dsp:nvSpPr>
      <dsp:spPr>
        <a:xfrm>
          <a:off x="4873212" y="1371882"/>
          <a:ext cx="2125027" cy="212502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sv-SE" sz="2200" kern="1200" dirty="0"/>
            <a:t>Mekanik</a:t>
          </a:r>
        </a:p>
      </dsp:txBody>
      <dsp:txXfrm>
        <a:off x="5523116" y="1920847"/>
        <a:ext cx="1275016" cy="1168764"/>
      </dsp:txXfrm>
    </dsp:sp>
    <dsp:sp modelId="{2498A2AD-2C24-468C-A82F-B23363623169}">
      <dsp:nvSpPr>
        <dsp:cNvPr id="0" name=""/>
        <dsp:cNvSpPr/>
      </dsp:nvSpPr>
      <dsp:spPr>
        <a:xfrm>
          <a:off x="3123705" y="1372413"/>
          <a:ext cx="2125027" cy="2125027"/>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sv-SE" sz="2200" kern="1200" dirty="0"/>
            <a:t>Styrteknik</a:t>
          </a:r>
        </a:p>
      </dsp:txBody>
      <dsp:txXfrm>
        <a:off x="3323812" y="1921378"/>
        <a:ext cx="1275016" cy="1168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F7655-1A15-4DF7-BC68-7C00ADA1C2C5}">
      <dsp:nvSpPr>
        <dsp:cNvPr id="0" name=""/>
        <dsp:cNvSpPr/>
      </dsp:nvSpPr>
      <dsp:spPr>
        <a:xfrm>
          <a:off x="3063" y="875704"/>
          <a:ext cx="298652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sv-SE" sz="2800" kern="1200" dirty="0"/>
            <a:t>Sensor</a:t>
          </a:r>
        </a:p>
      </dsp:txBody>
      <dsp:txXfrm>
        <a:off x="3063" y="875704"/>
        <a:ext cx="2986526" cy="806400"/>
      </dsp:txXfrm>
    </dsp:sp>
    <dsp:sp modelId="{712C3EA6-326A-4E73-BA76-5EDD3D3D0F34}">
      <dsp:nvSpPr>
        <dsp:cNvPr id="0" name=""/>
        <dsp:cNvSpPr/>
      </dsp:nvSpPr>
      <dsp:spPr>
        <a:xfrm>
          <a:off x="3063" y="1682104"/>
          <a:ext cx="2986526" cy="2860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sv-SE" sz="2800" kern="1200" dirty="0"/>
            <a:t>Elektroniska eller mekaniska</a:t>
          </a:r>
        </a:p>
        <a:p>
          <a:pPr marL="285750" lvl="1" indent="-285750" algn="l" defTabSz="1244600">
            <a:lnSpc>
              <a:spcPct val="90000"/>
            </a:lnSpc>
            <a:spcBef>
              <a:spcPct val="0"/>
            </a:spcBef>
            <a:spcAft>
              <a:spcPct val="15000"/>
            </a:spcAft>
            <a:buChar char="•"/>
          </a:pPr>
          <a:r>
            <a:rPr lang="sv-SE" sz="2800" kern="1200" dirty="0"/>
            <a:t>Tryck, ljud, ljus, temperatur</a:t>
          </a:r>
        </a:p>
      </dsp:txBody>
      <dsp:txXfrm>
        <a:off x="3063" y="1682104"/>
        <a:ext cx="2986526" cy="2860858"/>
      </dsp:txXfrm>
    </dsp:sp>
    <dsp:sp modelId="{6D16CBCB-4A94-438C-9BA1-EA1EC8B88B45}">
      <dsp:nvSpPr>
        <dsp:cNvPr id="0" name=""/>
        <dsp:cNvSpPr/>
      </dsp:nvSpPr>
      <dsp:spPr>
        <a:xfrm>
          <a:off x="3407703" y="875704"/>
          <a:ext cx="298652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sv-SE" sz="2800" kern="1200" dirty="0"/>
            <a:t>Styrenhet</a:t>
          </a:r>
        </a:p>
      </dsp:txBody>
      <dsp:txXfrm>
        <a:off x="3407703" y="875704"/>
        <a:ext cx="2986526" cy="806400"/>
      </dsp:txXfrm>
    </dsp:sp>
    <dsp:sp modelId="{98FFAC29-C1C5-42B4-A5EA-8285F48857FE}">
      <dsp:nvSpPr>
        <dsp:cNvPr id="0" name=""/>
        <dsp:cNvSpPr/>
      </dsp:nvSpPr>
      <dsp:spPr>
        <a:xfrm>
          <a:off x="3407703" y="1682104"/>
          <a:ext cx="2986526" cy="2860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sv-SE" sz="2800" kern="1200" dirty="0"/>
            <a:t>Tolkar indata</a:t>
          </a:r>
        </a:p>
        <a:p>
          <a:pPr marL="285750" lvl="1" indent="-285750" algn="l" defTabSz="1244600">
            <a:lnSpc>
              <a:spcPct val="90000"/>
            </a:lnSpc>
            <a:spcBef>
              <a:spcPct val="0"/>
            </a:spcBef>
            <a:spcAft>
              <a:spcPct val="15000"/>
            </a:spcAft>
            <a:buChar char="•"/>
          </a:pPr>
          <a:r>
            <a:rPr lang="sv-SE" sz="2800" kern="1200" dirty="0"/>
            <a:t>PLC – </a:t>
          </a:r>
          <a:r>
            <a:rPr lang="sv-SE" sz="2800" kern="1200" dirty="0" err="1"/>
            <a:t>Programmable</a:t>
          </a:r>
          <a:r>
            <a:rPr lang="sv-SE" sz="2800" kern="1200" dirty="0"/>
            <a:t> </a:t>
          </a:r>
          <a:r>
            <a:rPr lang="sv-SE" sz="2800" kern="1200" dirty="0" err="1"/>
            <a:t>Logic</a:t>
          </a:r>
          <a:r>
            <a:rPr lang="sv-SE" sz="2800" kern="1200" dirty="0"/>
            <a:t> Controller</a:t>
          </a:r>
        </a:p>
        <a:p>
          <a:pPr marL="285750" lvl="1" indent="-285750" algn="l" defTabSz="1244600">
            <a:lnSpc>
              <a:spcPct val="90000"/>
            </a:lnSpc>
            <a:spcBef>
              <a:spcPct val="0"/>
            </a:spcBef>
            <a:spcAft>
              <a:spcPct val="15000"/>
            </a:spcAft>
            <a:buChar char="•"/>
          </a:pPr>
          <a:r>
            <a:rPr lang="sv-SE" sz="2800" kern="1200" dirty="0"/>
            <a:t>Datorsystem</a:t>
          </a:r>
        </a:p>
      </dsp:txBody>
      <dsp:txXfrm>
        <a:off x="3407703" y="1682104"/>
        <a:ext cx="2986526" cy="2860858"/>
      </dsp:txXfrm>
    </dsp:sp>
    <dsp:sp modelId="{B4987693-FB42-4F6A-A2F8-DB43A51B137B}">
      <dsp:nvSpPr>
        <dsp:cNvPr id="0" name=""/>
        <dsp:cNvSpPr/>
      </dsp:nvSpPr>
      <dsp:spPr>
        <a:xfrm>
          <a:off x="6812344" y="875704"/>
          <a:ext cx="2986526"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sv-SE" sz="2800" kern="1200" dirty="0" err="1"/>
            <a:t>Styrdon</a:t>
          </a:r>
          <a:endParaRPr lang="sv-SE" sz="2800" kern="1200" dirty="0"/>
        </a:p>
      </dsp:txBody>
      <dsp:txXfrm>
        <a:off x="6812344" y="875704"/>
        <a:ext cx="2986526" cy="806400"/>
      </dsp:txXfrm>
    </dsp:sp>
    <dsp:sp modelId="{B797DEDD-36D1-4D2E-BA6B-71F6FF020459}">
      <dsp:nvSpPr>
        <dsp:cNvPr id="0" name=""/>
        <dsp:cNvSpPr/>
      </dsp:nvSpPr>
      <dsp:spPr>
        <a:xfrm>
          <a:off x="6812344" y="1682104"/>
          <a:ext cx="2986526" cy="2860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sv-SE" sz="2800" kern="1200" dirty="0"/>
            <a:t>Utför själva arbetet</a:t>
          </a:r>
        </a:p>
        <a:p>
          <a:pPr marL="285750" lvl="1" indent="-285750" algn="l" defTabSz="1244600">
            <a:lnSpc>
              <a:spcPct val="90000"/>
            </a:lnSpc>
            <a:spcBef>
              <a:spcPct val="0"/>
            </a:spcBef>
            <a:spcAft>
              <a:spcPct val="15000"/>
            </a:spcAft>
            <a:buChar char="•"/>
          </a:pPr>
          <a:r>
            <a:rPr lang="sv-SE" sz="2800" kern="1200" dirty="0"/>
            <a:t>Pneumatik</a:t>
          </a:r>
        </a:p>
        <a:p>
          <a:pPr marL="285750" lvl="1" indent="-285750" algn="l" defTabSz="1244600">
            <a:lnSpc>
              <a:spcPct val="90000"/>
            </a:lnSpc>
            <a:spcBef>
              <a:spcPct val="0"/>
            </a:spcBef>
            <a:spcAft>
              <a:spcPct val="15000"/>
            </a:spcAft>
            <a:buChar char="•"/>
          </a:pPr>
          <a:r>
            <a:rPr lang="sv-SE" sz="2800" kern="1200" dirty="0"/>
            <a:t>Hydraulik</a:t>
          </a:r>
        </a:p>
        <a:p>
          <a:pPr marL="285750" lvl="1" indent="-285750" algn="l" defTabSz="1244600">
            <a:lnSpc>
              <a:spcPct val="90000"/>
            </a:lnSpc>
            <a:spcBef>
              <a:spcPct val="0"/>
            </a:spcBef>
            <a:spcAft>
              <a:spcPct val="15000"/>
            </a:spcAft>
            <a:buChar char="•"/>
          </a:pPr>
          <a:r>
            <a:rPr lang="sv-SE" sz="2800" kern="1200" dirty="0"/>
            <a:t>Mekanik</a:t>
          </a:r>
        </a:p>
        <a:p>
          <a:pPr marL="285750" lvl="1" indent="-285750" algn="l" defTabSz="1244600">
            <a:lnSpc>
              <a:spcPct val="90000"/>
            </a:lnSpc>
            <a:spcBef>
              <a:spcPct val="0"/>
            </a:spcBef>
            <a:spcAft>
              <a:spcPct val="15000"/>
            </a:spcAft>
            <a:buChar char="•"/>
          </a:pPr>
          <a:r>
            <a:rPr lang="sv-SE" sz="2800" kern="1200" dirty="0"/>
            <a:t>Elektronik</a:t>
          </a:r>
        </a:p>
      </dsp:txBody>
      <dsp:txXfrm>
        <a:off x="6812344" y="1682104"/>
        <a:ext cx="2986526" cy="28608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ulua eta edukia">
    <p:spTree>
      <p:nvGrpSpPr>
        <p:cNvPr id="1" name=""/>
        <p:cNvGrpSpPr/>
        <p:nvPr/>
      </p:nvGrpSpPr>
      <p:grpSpPr>
        <a:xfrm>
          <a:off x="0" y="0"/>
          <a:ext cx="0" cy="0"/>
          <a:chOff x="0" y="0"/>
          <a:chExt cx="0" cy="0"/>
        </a:xfrm>
      </p:grpSpPr>
      <p:sp>
        <p:nvSpPr>
          <p:cNvPr id="2" name="Titulua 1"/>
          <p:cNvSpPr>
            <a:spLocks noGrp="1"/>
          </p:cNvSpPr>
          <p:nvPr>
            <p:ph type="title" hasCustomPrompt="1"/>
          </p:nvPr>
        </p:nvSpPr>
        <p:spPr>
          <a:xfrm>
            <a:off x="3534335" y="248584"/>
            <a:ext cx="5814712" cy="752113"/>
          </a:xfrm>
          <a:prstGeom prst="rect">
            <a:avLst/>
          </a:prstGeom>
        </p:spPr>
        <p:txBody>
          <a:bodyPr anchor="ctr">
            <a:normAutofit/>
          </a:bodyPr>
          <a:lstStyle>
            <a:lvl1pPr>
              <a:defRPr sz="2400" b="1">
                <a:solidFill>
                  <a:srgbClr val="002060"/>
                </a:solidFill>
              </a:defRPr>
            </a:lvl1pPr>
          </a:lstStyle>
          <a:p>
            <a:r>
              <a:rPr lang="en-GB" noProof="0"/>
              <a:t>Egin klik titulu maisuaren estiloa aldatzeko</a:t>
            </a:r>
          </a:p>
        </p:txBody>
      </p:sp>
      <p:sp>
        <p:nvSpPr>
          <p:cNvPr id="3" name="Edukiaren leku-marka 2"/>
          <p:cNvSpPr>
            <a:spLocks noGrp="1"/>
          </p:cNvSpPr>
          <p:nvPr>
            <p:ph idx="1" hasCustomPrompt="1"/>
          </p:nvPr>
        </p:nvSpPr>
        <p:spPr>
          <a:xfrm>
            <a:off x="838200" y="1825625"/>
            <a:ext cx="10515600" cy="4351338"/>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GB" noProof="0"/>
              <a:t>Egin klik diapositiba nagusiaren testu-estiloak aldatzeko</a:t>
            </a:r>
          </a:p>
          <a:p>
            <a:pPr lvl="1"/>
            <a:r>
              <a:rPr lang="en-GB" noProof="0"/>
              <a:t>Bigarren maila</a:t>
            </a:r>
          </a:p>
          <a:p>
            <a:pPr lvl="2"/>
            <a:r>
              <a:rPr lang="en-GB" noProof="0"/>
              <a:t>Hirugarren maila</a:t>
            </a:r>
          </a:p>
          <a:p>
            <a:pPr lvl="3"/>
            <a:r>
              <a:rPr lang="en-GB" noProof="0"/>
              <a:t>Laugarren maila</a:t>
            </a:r>
          </a:p>
          <a:p>
            <a:pPr lvl="4"/>
            <a:r>
              <a:rPr lang="en-GB" noProof="0"/>
              <a:t>Bosgarren maila</a:t>
            </a:r>
          </a:p>
        </p:txBody>
      </p:sp>
    </p:spTree>
    <p:extLst>
      <p:ext uri="{BB962C8B-B14F-4D97-AF65-F5344CB8AC3E}">
        <p14:creationId xmlns:p14="http://schemas.microsoft.com/office/powerpoint/2010/main" val="323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8" r:id="rId3"/>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0" Type="http://schemas.openxmlformats.org/officeDocument/2006/relationships/image" Target="../media/image10.sv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err="1">
                <a:solidFill>
                  <a:srgbClr val="222D59"/>
                </a:solidFill>
                <a:latin typeface="Arial Black"/>
              </a:rPr>
              <a:t>Mekatronik</a:t>
            </a:r>
            <a:endParaRPr lang="en-US" sz="3600" dirty="0">
              <a:solidFill>
                <a:srgbClr val="222D59"/>
              </a:solidFill>
              <a:latin typeface="Arial Black" panose="020B0A04020102020204" pitchFamily="34" charset="0"/>
            </a:endParaRPr>
          </a:p>
        </p:txBody>
      </p:sp>
    </p:spTree>
    <p:extLst>
      <p:ext uri="{BB962C8B-B14F-4D97-AF65-F5344CB8AC3E}">
        <p14:creationId xmlns:p14="http://schemas.microsoft.com/office/powerpoint/2010/main" val="222355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lstStyle/>
          <a:p>
            <a:r>
              <a:rPr lang="sv-SE" dirty="0" err="1"/>
              <a:t>Mekatronik</a:t>
            </a:r>
            <a:r>
              <a:rPr lang="sv-SE" dirty="0"/>
              <a:t> 1 enligt skolverket</a:t>
            </a:r>
            <a:endParaRPr lang="en-BE" dirty="0"/>
          </a:p>
        </p:txBody>
      </p:sp>
      <p:graphicFrame>
        <p:nvGraphicFramePr>
          <p:cNvPr id="3" name="Tabell 4">
            <a:extLst>
              <a:ext uri="{FF2B5EF4-FFF2-40B4-BE49-F238E27FC236}">
                <a16:creationId xmlns:a16="http://schemas.microsoft.com/office/drawing/2014/main" id="{4D9B8B8A-3D14-827A-E390-E1BAA132F086}"/>
              </a:ext>
            </a:extLst>
          </p:cNvPr>
          <p:cNvGraphicFramePr>
            <a:graphicFrameLocks/>
          </p:cNvGraphicFramePr>
          <p:nvPr>
            <p:extLst>
              <p:ext uri="{D42A27DB-BD31-4B8C-83A1-F6EECF244321}">
                <p14:modId xmlns:p14="http://schemas.microsoft.com/office/powerpoint/2010/main" val="762645493"/>
              </p:ext>
            </p:extLst>
          </p:nvPr>
        </p:nvGraphicFramePr>
        <p:xfrm>
          <a:off x="1968903" y="1999720"/>
          <a:ext cx="8254193" cy="3149197"/>
        </p:xfrm>
        <a:graphic>
          <a:graphicData uri="http://schemas.openxmlformats.org/drawingml/2006/table">
            <a:tbl>
              <a:tblPr firstRow="1" bandRow="1">
                <a:tableStyleId>{5C22544A-7EE6-4342-B048-85BDC9FD1C3A}</a:tableStyleId>
              </a:tblPr>
              <a:tblGrid>
                <a:gridCol w="2759543">
                  <a:extLst>
                    <a:ext uri="{9D8B030D-6E8A-4147-A177-3AD203B41FA5}">
                      <a16:colId xmlns:a16="http://schemas.microsoft.com/office/drawing/2014/main" val="1963859050"/>
                    </a:ext>
                  </a:extLst>
                </a:gridCol>
                <a:gridCol w="2761735">
                  <a:extLst>
                    <a:ext uri="{9D8B030D-6E8A-4147-A177-3AD203B41FA5}">
                      <a16:colId xmlns:a16="http://schemas.microsoft.com/office/drawing/2014/main" val="3695856934"/>
                    </a:ext>
                  </a:extLst>
                </a:gridCol>
                <a:gridCol w="2732915">
                  <a:extLst>
                    <a:ext uri="{9D8B030D-6E8A-4147-A177-3AD203B41FA5}">
                      <a16:colId xmlns:a16="http://schemas.microsoft.com/office/drawing/2014/main" val="309861149"/>
                    </a:ext>
                  </a:extLst>
                </a:gridCol>
              </a:tblGrid>
              <a:tr h="330813">
                <a:tc>
                  <a:txBody>
                    <a:bodyPr/>
                    <a:lstStyle/>
                    <a:p>
                      <a:r>
                        <a:rPr lang="sv-SE" sz="1500" dirty="0"/>
                        <a:t>E</a:t>
                      </a:r>
                    </a:p>
                  </a:txBody>
                  <a:tcPr marL="70826" marR="70826" marT="37592" marB="37592"/>
                </a:tc>
                <a:tc>
                  <a:txBody>
                    <a:bodyPr/>
                    <a:lstStyle/>
                    <a:p>
                      <a:r>
                        <a:rPr lang="sv-SE" sz="1500"/>
                        <a:t>E</a:t>
                      </a:r>
                    </a:p>
                  </a:txBody>
                  <a:tcPr marL="70826" marR="70826" marT="37592" marB="37592"/>
                </a:tc>
                <a:tc>
                  <a:txBody>
                    <a:bodyPr/>
                    <a:lstStyle/>
                    <a:p>
                      <a:r>
                        <a:rPr lang="sv-SE" sz="1500"/>
                        <a:t>E</a:t>
                      </a:r>
                    </a:p>
                  </a:txBody>
                  <a:tcPr marL="70826" marR="70826" marT="37592" marB="37592"/>
                </a:tc>
                <a:extLst>
                  <a:ext uri="{0D108BD9-81ED-4DB2-BD59-A6C34878D82A}">
                    <a16:rowId xmlns:a16="http://schemas.microsoft.com/office/drawing/2014/main" val="648724504"/>
                  </a:ext>
                </a:extLst>
              </a:tr>
              <a:tr h="2811909">
                <a:tc>
                  <a:txBody>
                    <a:bodyPr/>
                    <a:lstStyle/>
                    <a:p>
                      <a:r>
                        <a:rPr lang="sv-SE" sz="1500" b="0" i="0" kern="1200">
                          <a:solidFill>
                            <a:schemeClr val="dk1"/>
                          </a:solidFill>
                          <a:effectLst/>
                          <a:latin typeface="+mn-lt"/>
                          <a:ea typeface="+mn-ea"/>
                          <a:cs typeface="+mn-cs"/>
                        </a:rPr>
                        <a:t>Eleven planerar och bygger </a:t>
                      </a:r>
                      <a:r>
                        <a:rPr lang="sv-SE" sz="1500" b="1" i="0" kern="1200">
                          <a:solidFill>
                            <a:schemeClr val="dk1"/>
                          </a:solidFill>
                          <a:effectLst/>
                          <a:latin typeface="+mn-lt"/>
                          <a:ea typeface="+mn-ea"/>
                          <a:cs typeface="+mn-cs"/>
                        </a:rPr>
                        <a:t>i samråd</a:t>
                      </a:r>
                      <a:r>
                        <a:rPr lang="sv-SE" sz="1500" b="0" i="0" kern="1200">
                          <a:solidFill>
                            <a:schemeClr val="dk1"/>
                          </a:solidFill>
                          <a:effectLst/>
                          <a:latin typeface="+mn-lt"/>
                          <a:ea typeface="+mn-ea"/>
                          <a:cs typeface="+mn-cs"/>
                        </a:rPr>
                        <a:t> med handledare </a:t>
                      </a:r>
                      <a:r>
                        <a:rPr lang="sv-SE" sz="1500" b="1" i="0" kern="1200">
                          <a:solidFill>
                            <a:schemeClr val="dk1"/>
                          </a:solidFill>
                          <a:effectLst/>
                          <a:latin typeface="+mn-lt"/>
                          <a:ea typeface="+mn-ea"/>
                          <a:cs typeface="+mn-cs"/>
                        </a:rPr>
                        <a:t>ett</a:t>
                      </a:r>
                      <a:r>
                        <a:rPr lang="sv-SE" sz="1500" b="0" i="0" kern="1200">
                          <a:solidFill>
                            <a:schemeClr val="dk1"/>
                          </a:solidFill>
                          <a:effectLst/>
                          <a:latin typeface="+mn-lt"/>
                          <a:ea typeface="+mn-ea"/>
                          <a:cs typeface="+mn-cs"/>
                        </a:rPr>
                        <a:t> </a:t>
                      </a:r>
                      <a:r>
                        <a:rPr lang="sv-SE" sz="1500" b="1" i="0" kern="1200">
                          <a:solidFill>
                            <a:schemeClr val="dk1"/>
                          </a:solidFill>
                          <a:effectLst/>
                          <a:latin typeface="+mn-lt"/>
                          <a:ea typeface="+mn-ea"/>
                          <a:cs typeface="+mn-cs"/>
                        </a:rPr>
                        <a:t>eller</a:t>
                      </a:r>
                      <a:r>
                        <a:rPr lang="sv-SE" sz="1500" b="0" i="0" kern="1200">
                          <a:solidFill>
                            <a:schemeClr val="dk1"/>
                          </a:solidFill>
                          <a:effectLst/>
                          <a:latin typeface="+mn-lt"/>
                          <a:ea typeface="+mn-ea"/>
                          <a:cs typeface="+mn-cs"/>
                        </a:rPr>
                        <a:t> flera mekatroniska system som sammanför mekanisk struktur, elektroteknik och styrteknik. I arbetet använder eleven </a:t>
                      </a:r>
                      <a:r>
                        <a:rPr lang="sv-SE" sz="1500" b="1" i="0" kern="1200">
                          <a:solidFill>
                            <a:schemeClr val="dk1"/>
                          </a:solidFill>
                          <a:effectLst/>
                          <a:latin typeface="+mn-lt"/>
                          <a:ea typeface="+mn-ea"/>
                          <a:cs typeface="+mn-cs"/>
                        </a:rPr>
                        <a:t>med viss säkerhet</a:t>
                      </a:r>
                      <a:r>
                        <a:rPr lang="sv-SE" sz="1500" b="0" i="0" kern="1200">
                          <a:solidFill>
                            <a:schemeClr val="dk1"/>
                          </a:solidFill>
                          <a:effectLst/>
                          <a:latin typeface="+mn-lt"/>
                          <a:ea typeface="+mn-ea"/>
                          <a:cs typeface="+mn-cs"/>
                        </a:rPr>
                        <a:t> ritningar och manualer samt samarbetar </a:t>
                      </a:r>
                      <a:r>
                        <a:rPr lang="sv-SE" sz="1500" b="1" i="0" kern="1200">
                          <a:solidFill>
                            <a:schemeClr val="dk1"/>
                          </a:solidFill>
                          <a:effectLst/>
                          <a:latin typeface="+mn-lt"/>
                          <a:ea typeface="+mn-ea"/>
                          <a:cs typeface="+mn-cs"/>
                        </a:rPr>
                        <a:t>med viss säkerhet </a:t>
                      </a:r>
                      <a:r>
                        <a:rPr lang="sv-SE" sz="1500" b="0" i="0" kern="1200">
                          <a:solidFill>
                            <a:schemeClr val="dk1"/>
                          </a:solidFill>
                          <a:effectLst/>
                          <a:latin typeface="+mn-lt"/>
                          <a:ea typeface="+mn-ea"/>
                          <a:cs typeface="+mn-cs"/>
                        </a:rPr>
                        <a:t>med andra. Eleven gör en </a:t>
                      </a:r>
                      <a:r>
                        <a:rPr lang="sv-SE" sz="1500" b="1" i="0" kern="1200">
                          <a:solidFill>
                            <a:schemeClr val="dk1"/>
                          </a:solidFill>
                          <a:effectLst/>
                          <a:latin typeface="+mn-lt"/>
                          <a:ea typeface="+mn-ea"/>
                          <a:cs typeface="+mn-cs"/>
                        </a:rPr>
                        <a:t>enkel </a:t>
                      </a:r>
                      <a:r>
                        <a:rPr lang="sv-SE" sz="1500" b="0" i="0" kern="1200">
                          <a:solidFill>
                            <a:schemeClr val="dk1"/>
                          </a:solidFill>
                          <a:effectLst/>
                          <a:latin typeface="+mn-lt"/>
                          <a:ea typeface="+mn-ea"/>
                          <a:cs typeface="+mn-cs"/>
                        </a:rPr>
                        <a:t>dokumentation av sitt arbete.</a:t>
                      </a:r>
                      <a:endParaRPr lang="sv-SE" sz="1500"/>
                    </a:p>
                  </a:txBody>
                  <a:tcPr marL="70826" marR="70826" marT="37592" marB="37592"/>
                </a:tc>
                <a:tc>
                  <a:txBody>
                    <a:bodyPr/>
                    <a:lstStyle/>
                    <a:p>
                      <a:r>
                        <a:rPr lang="sv-SE" sz="1500" b="0" i="0" kern="1200">
                          <a:solidFill>
                            <a:schemeClr val="dk1"/>
                          </a:solidFill>
                          <a:effectLst/>
                          <a:latin typeface="+mn-lt"/>
                          <a:ea typeface="+mn-ea"/>
                          <a:cs typeface="+mn-cs"/>
                        </a:rPr>
                        <a:t>Med exempel från både industri och vardagsliv beskriver eleven </a:t>
                      </a:r>
                      <a:r>
                        <a:rPr lang="sv-SE" sz="1500" b="1" i="0" kern="1200">
                          <a:solidFill>
                            <a:schemeClr val="dk1"/>
                          </a:solidFill>
                          <a:effectLst/>
                          <a:latin typeface="+mn-lt"/>
                          <a:ea typeface="+mn-ea"/>
                          <a:cs typeface="+mn-cs"/>
                        </a:rPr>
                        <a:t>översiktligt</a:t>
                      </a:r>
                      <a:r>
                        <a:rPr lang="sv-SE" sz="1500" b="0" i="0" kern="1200">
                          <a:solidFill>
                            <a:schemeClr val="dk1"/>
                          </a:solidFill>
                          <a:effectLst/>
                          <a:latin typeface="+mn-lt"/>
                          <a:ea typeface="+mn-ea"/>
                          <a:cs typeface="+mn-cs"/>
                        </a:rPr>
                        <a:t> hur ett </a:t>
                      </a:r>
                      <a:r>
                        <a:rPr lang="sv-SE" sz="1500" b="1" i="0" kern="1200">
                          <a:solidFill>
                            <a:schemeClr val="dk1"/>
                          </a:solidFill>
                          <a:effectLst/>
                          <a:latin typeface="+mn-lt"/>
                          <a:ea typeface="+mn-ea"/>
                          <a:cs typeface="+mn-cs"/>
                        </a:rPr>
                        <a:t>enkelt </a:t>
                      </a:r>
                      <a:r>
                        <a:rPr lang="sv-SE" sz="1500" b="0" i="0" kern="1200">
                          <a:solidFill>
                            <a:schemeClr val="dk1"/>
                          </a:solidFill>
                          <a:effectLst/>
                          <a:latin typeface="+mn-lt"/>
                          <a:ea typeface="+mn-ea"/>
                          <a:cs typeface="+mn-cs"/>
                        </a:rPr>
                        <a:t>mekatroniskt system är uppbyggt. Med hjälp av matematiska och fysikaliska begrepp beskriver eleven </a:t>
                      </a:r>
                      <a:r>
                        <a:rPr lang="sv-SE" sz="1500" b="1" i="0" kern="1200">
                          <a:solidFill>
                            <a:schemeClr val="dk1"/>
                          </a:solidFill>
                          <a:effectLst/>
                          <a:latin typeface="+mn-lt"/>
                          <a:ea typeface="+mn-ea"/>
                          <a:cs typeface="+mn-cs"/>
                        </a:rPr>
                        <a:t>översiktligt </a:t>
                      </a:r>
                      <a:r>
                        <a:rPr lang="sv-SE" sz="1500" b="0" i="0" kern="1200">
                          <a:solidFill>
                            <a:schemeClr val="dk1"/>
                          </a:solidFill>
                          <a:effectLst/>
                          <a:latin typeface="+mn-lt"/>
                          <a:ea typeface="+mn-ea"/>
                          <a:cs typeface="+mn-cs"/>
                        </a:rPr>
                        <a:t>fysikaliska principer vid olika mekatroniska tillämpningar.</a:t>
                      </a:r>
                      <a:endParaRPr lang="sv-SE" sz="1500"/>
                    </a:p>
                  </a:txBody>
                  <a:tcPr marL="70826" marR="70826" marT="37592" marB="37592"/>
                </a:tc>
                <a:tc>
                  <a:txBody>
                    <a:bodyPr/>
                    <a:lstStyle/>
                    <a:p>
                      <a:r>
                        <a:rPr lang="sv-SE" sz="1500" b="0" i="0" kern="1200" dirty="0">
                          <a:solidFill>
                            <a:schemeClr val="dk1"/>
                          </a:solidFill>
                          <a:effectLst/>
                          <a:latin typeface="+mn-lt"/>
                          <a:ea typeface="+mn-ea"/>
                          <a:cs typeface="+mn-cs"/>
                        </a:rPr>
                        <a:t>När eleven samråder med handledare bedömer hon eller han </a:t>
                      </a:r>
                      <a:r>
                        <a:rPr lang="sv-SE" sz="1500" b="1" i="0" kern="1200" dirty="0">
                          <a:solidFill>
                            <a:schemeClr val="dk1"/>
                          </a:solidFill>
                          <a:effectLst/>
                          <a:latin typeface="+mn-lt"/>
                          <a:ea typeface="+mn-ea"/>
                          <a:cs typeface="+mn-cs"/>
                        </a:rPr>
                        <a:t>med viss säkerhet </a:t>
                      </a:r>
                      <a:r>
                        <a:rPr lang="sv-SE" sz="1500" b="0" i="0" kern="1200" dirty="0">
                          <a:solidFill>
                            <a:schemeClr val="dk1"/>
                          </a:solidFill>
                          <a:effectLst/>
                          <a:latin typeface="+mn-lt"/>
                          <a:ea typeface="+mn-ea"/>
                          <a:cs typeface="+mn-cs"/>
                        </a:rPr>
                        <a:t>den egna förmågan och situationens krav.</a:t>
                      </a:r>
                      <a:endParaRPr lang="sv-SE" sz="1500" dirty="0"/>
                    </a:p>
                  </a:txBody>
                  <a:tcPr marL="70826" marR="70826" marT="37592" marB="37592"/>
                </a:tc>
                <a:extLst>
                  <a:ext uri="{0D108BD9-81ED-4DB2-BD59-A6C34878D82A}">
                    <a16:rowId xmlns:a16="http://schemas.microsoft.com/office/drawing/2014/main" val="542607518"/>
                  </a:ext>
                </a:extLst>
              </a:tr>
            </a:tbl>
          </a:graphicData>
        </a:graphic>
      </p:graphicFrame>
    </p:spTree>
    <p:extLst>
      <p:ext uri="{BB962C8B-B14F-4D97-AF65-F5344CB8AC3E}">
        <p14:creationId xmlns:p14="http://schemas.microsoft.com/office/powerpoint/2010/main" val="2257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054BDE-53DE-97B5-B8A6-C6A0728680E0}"/>
              </a:ext>
            </a:extLst>
          </p:cNvPr>
          <p:cNvSpPr>
            <a:spLocks noGrp="1"/>
          </p:cNvSpPr>
          <p:nvPr>
            <p:ph type="title"/>
          </p:nvPr>
        </p:nvSpPr>
        <p:spPr/>
        <p:txBody>
          <a:bodyPr/>
          <a:lstStyle/>
          <a:p>
            <a:r>
              <a:rPr lang="sv-SE" dirty="0"/>
              <a:t>Systemtänk</a:t>
            </a:r>
          </a:p>
        </p:txBody>
      </p:sp>
      <p:sp>
        <p:nvSpPr>
          <p:cNvPr id="3" name="Platshållare för innehåll 2">
            <a:extLst>
              <a:ext uri="{FF2B5EF4-FFF2-40B4-BE49-F238E27FC236}">
                <a16:creationId xmlns:a16="http://schemas.microsoft.com/office/drawing/2014/main" id="{0566E25E-C6F4-B40E-F816-DB48EC4926CA}"/>
              </a:ext>
            </a:extLst>
          </p:cNvPr>
          <p:cNvSpPr>
            <a:spLocks noGrp="1"/>
          </p:cNvSpPr>
          <p:nvPr>
            <p:ph idx="1"/>
          </p:nvPr>
        </p:nvSpPr>
        <p:spPr/>
        <p:txBody>
          <a:bodyPr/>
          <a:lstStyle/>
          <a:p>
            <a:pPr marL="0" indent="0">
              <a:buNone/>
            </a:pPr>
            <a:r>
              <a:rPr lang="sv-SE" dirty="0"/>
              <a:t>”Ett system är ett antal komponenter, vilka tillsammans samverkar för ett gemensamt mål” - </a:t>
            </a:r>
            <a:r>
              <a:rPr lang="sv-SE" dirty="0" err="1"/>
              <a:t>Wikipedia</a:t>
            </a: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Komponenter i ett system kan vara olika viktiga</a:t>
            </a:r>
          </a:p>
          <a:p>
            <a:pPr marL="0" indent="0">
              <a:buNone/>
            </a:pPr>
            <a:r>
              <a:rPr lang="sv-SE" dirty="0"/>
              <a:t>Ett system kan vara tydligt begränsat eller löst</a:t>
            </a:r>
          </a:p>
          <a:p>
            <a:pPr marL="0" indent="0">
              <a:buNone/>
            </a:pPr>
            <a:endParaRPr lang="sv-SE" dirty="0"/>
          </a:p>
          <a:p>
            <a:pPr marL="0" indent="0">
              <a:buNone/>
            </a:pPr>
            <a:endParaRPr lang="sv-SE" dirty="0"/>
          </a:p>
        </p:txBody>
      </p:sp>
      <p:graphicFrame>
        <p:nvGraphicFramePr>
          <p:cNvPr id="4" name="Diagram 3">
            <a:extLst>
              <a:ext uri="{FF2B5EF4-FFF2-40B4-BE49-F238E27FC236}">
                <a16:creationId xmlns:a16="http://schemas.microsoft.com/office/drawing/2014/main" id="{D4A4A559-BC6B-A488-FAF5-F6F4C5C29D0B}"/>
              </a:ext>
            </a:extLst>
          </p:cNvPr>
          <p:cNvGraphicFramePr/>
          <p:nvPr>
            <p:extLst>
              <p:ext uri="{D42A27DB-BD31-4B8C-83A1-F6EECF244321}">
                <p14:modId xmlns:p14="http://schemas.microsoft.com/office/powerpoint/2010/main" val="1117927506"/>
              </p:ext>
            </p:extLst>
          </p:nvPr>
        </p:nvGraphicFramePr>
        <p:xfrm>
          <a:off x="1836691" y="10667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5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6C77D-3A22-504B-A945-F68EA41D20EC}"/>
              </a:ext>
            </a:extLst>
          </p:cNvPr>
          <p:cNvSpPr>
            <a:spLocks noGrp="1"/>
          </p:cNvSpPr>
          <p:nvPr>
            <p:ph type="title"/>
          </p:nvPr>
        </p:nvSpPr>
        <p:spPr/>
        <p:txBody>
          <a:bodyPr/>
          <a:lstStyle/>
          <a:p>
            <a:r>
              <a:rPr lang="sv-SE" dirty="0"/>
              <a:t>Vad är </a:t>
            </a:r>
            <a:r>
              <a:rPr lang="sv-SE" dirty="0" err="1"/>
              <a:t>mekatronik</a:t>
            </a:r>
            <a:r>
              <a:rPr lang="sv-SE" dirty="0"/>
              <a:t>?</a:t>
            </a:r>
          </a:p>
        </p:txBody>
      </p:sp>
      <p:sp>
        <p:nvSpPr>
          <p:cNvPr id="3" name="Platshållare för innehåll 2">
            <a:extLst>
              <a:ext uri="{FF2B5EF4-FFF2-40B4-BE49-F238E27FC236}">
                <a16:creationId xmlns:a16="http://schemas.microsoft.com/office/drawing/2014/main" id="{A925A3F9-D7EE-835C-A50C-C9F3AD730A84}"/>
              </a:ext>
            </a:extLst>
          </p:cNvPr>
          <p:cNvSpPr>
            <a:spLocks noGrp="1"/>
          </p:cNvSpPr>
          <p:nvPr>
            <p:ph idx="1"/>
          </p:nvPr>
        </p:nvSpPr>
        <p:spPr/>
        <p:txBody>
          <a:bodyPr/>
          <a:lstStyle/>
          <a:p>
            <a:pPr marL="0" indent="0">
              <a:buNone/>
            </a:pPr>
            <a:endParaRPr lang="sv-SE" dirty="0"/>
          </a:p>
        </p:txBody>
      </p:sp>
      <p:graphicFrame>
        <p:nvGraphicFramePr>
          <p:cNvPr id="5" name="Platshållare för innehåll 7">
            <a:extLst>
              <a:ext uri="{FF2B5EF4-FFF2-40B4-BE49-F238E27FC236}">
                <a16:creationId xmlns:a16="http://schemas.microsoft.com/office/drawing/2014/main" id="{7A680016-D849-D090-2293-23286EA50D13}"/>
              </a:ext>
            </a:extLst>
          </p:cNvPr>
          <p:cNvGraphicFramePr>
            <a:graphicFrameLocks/>
          </p:cNvGraphicFramePr>
          <p:nvPr>
            <p:extLst>
              <p:ext uri="{D42A27DB-BD31-4B8C-83A1-F6EECF244321}">
                <p14:modId xmlns:p14="http://schemas.microsoft.com/office/powerpoint/2010/main" val="2993069592"/>
              </p:ext>
            </p:extLst>
          </p:nvPr>
        </p:nvGraphicFramePr>
        <p:xfrm>
          <a:off x="1165086" y="2343627"/>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ktangel 5">
            <a:extLst>
              <a:ext uri="{FF2B5EF4-FFF2-40B4-BE49-F238E27FC236}">
                <a16:creationId xmlns:a16="http://schemas.microsoft.com/office/drawing/2014/main" id="{50129A62-F3BC-F505-527C-29AD4A272358}"/>
              </a:ext>
            </a:extLst>
          </p:cNvPr>
          <p:cNvSpPr/>
          <p:nvPr/>
        </p:nvSpPr>
        <p:spPr>
          <a:xfrm>
            <a:off x="8700116" y="2157275"/>
            <a:ext cx="2574524" cy="13516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tx1"/>
                </a:solidFill>
              </a:rPr>
              <a:t>Och även:</a:t>
            </a:r>
          </a:p>
          <a:p>
            <a:pPr algn="ctr"/>
            <a:r>
              <a:rPr lang="sv-SE" dirty="0">
                <a:solidFill>
                  <a:schemeClr val="tx1"/>
                </a:solidFill>
              </a:rPr>
              <a:t>Reglerteknik</a:t>
            </a:r>
          </a:p>
          <a:p>
            <a:pPr algn="ctr"/>
            <a:r>
              <a:rPr lang="sv-SE" dirty="0">
                <a:solidFill>
                  <a:schemeClr val="tx1"/>
                </a:solidFill>
              </a:rPr>
              <a:t>Datorteknik</a:t>
            </a:r>
          </a:p>
          <a:p>
            <a:pPr algn="ctr"/>
            <a:r>
              <a:rPr lang="sv-SE" dirty="0">
                <a:solidFill>
                  <a:schemeClr val="tx1"/>
                </a:solidFill>
              </a:rPr>
              <a:t>Signalbehandling</a:t>
            </a:r>
          </a:p>
        </p:txBody>
      </p:sp>
      <p:pic>
        <p:nvPicPr>
          <p:cNvPr id="7" name="Bild 6" descr="Robothand med hel fyllning">
            <a:extLst>
              <a:ext uri="{FF2B5EF4-FFF2-40B4-BE49-F238E27FC236}">
                <a16:creationId xmlns:a16="http://schemas.microsoft.com/office/drawing/2014/main" id="{A8095B2C-3E14-0BCB-BBF4-F00C2D6382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7386" y="4758431"/>
            <a:ext cx="914400" cy="914400"/>
          </a:xfrm>
          <a:prstGeom prst="rect">
            <a:avLst/>
          </a:prstGeom>
        </p:spPr>
      </p:pic>
      <p:pic>
        <p:nvPicPr>
          <p:cNvPr id="8" name="Bild 7" descr="Processor kontur">
            <a:extLst>
              <a:ext uri="{FF2B5EF4-FFF2-40B4-BE49-F238E27FC236}">
                <a16:creationId xmlns:a16="http://schemas.microsoft.com/office/drawing/2014/main" id="{609FC2B7-485B-4988-8705-B3FB797577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58540" y="3429000"/>
            <a:ext cx="914400" cy="914400"/>
          </a:xfrm>
          <a:prstGeom prst="rect">
            <a:avLst/>
          </a:prstGeom>
        </p:spPr>
      </p:pic>
      <p:pic>
        <p:nvPicPr>
          <p:cNvPr id="9" name="Bild 8" descr="Hastighetsmätare låg med hel fyllning">
            <a:extLst>
              <a:ext uri="{FF2B5EF4-FFF2-40B4-BE49-F238E27FC236}">
                <a16:creationId xmlns:a16="http://schemas.microsoft.com/office/drawing/2014/main" id="{7654747A-AB7C-EE28-6712-676725069D0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24400" y="4758431"/>
            <a:ext cx="914400" cy="914400"/>
          </a:xfrm>
          <a:prstGeom prst="rect">
            <a:avLst/>
          </a:prstGeom>
        </p:spPr>
      </p:pic>
    </p:spTree>
    <p:extLst>
      <p:ext uri="{BB962C8B-B14F-4D97-AF65-F5344CB8AC3E}">
        <p14:creationId xmlns:p14="http://schemas.microsoft.com/office/powerpoint/2010/main" val="200201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0D7CD-5344-6E20-515B-C5BAC2E9A593}"/>
              </a:ext>
            </a:extLst>
          </p:cNvPr>
          <p:cNvSpPr>
            <a:spLocks noGrp="1"/>
          </p:cNvSpPr>
          <p:nvPr>
            <p:ph type="title"/>
          </p:nvPr>
        </p:nvSpPr>
        <p:spPr/>
        <p:txBody>
          <a:bodyPr/>
          <a:lstStyle/>
          <a:p>
            <a:r>
              <a:rPr lang="sv-SE" dirty="0"/>
              <a:t>Ett enkelt mekatroniskt system</a:t>
            </a:r>
          </a:p>
        </p:txBody>
      </p:sp>
      <p:sp>
        <p:nvSpPr>
          <p:cNvPr id="4" name="Platshållare för innehåll 2">
            <a:extLst>
              <a:ext uri="{FF2B5EF4-FFF2-40B4-BE49-F238E27FC236}">
                <a16:creationId xmlns:a16="http://schemas.microsoft.com/office/drawing/2014/main" id="{78E6D3E4-D586-6BB8-04A6-031D16D966D0}"/>
              </a:ext>
            </a:extLst>
          </p:cNvPr>
          <p:cNvSpPr>
            <a:spLocks noGrp="1"/>
          </p:cNvSpPr>
          <p:nvPr>
            <p:ph idx="1"/>
          </p:nvPr>
        </p:nvSpPr>
        <p:spPr>
          <a:xfrm>
            <a:off x="838200" y="1825625"/>
            <a:ext cx="10515600" cy="4351338"/>
          </a:xfrm>
        </p:spPr>
        <p:txBody>
          <a:bodyPr/>
          <a:lstStyle/>
          <a:p>
            <a:pPr marL="0" indent="0" algn="ctr">
              <a:buNone/>
            </a:pPr>
            <a:r>
              <a:rPr lang="sv-SE" dirty="0"/>
              <a:t>Består förenklat av:</a:t>
            </a:r>
          </a:p>
          <a:p>
            <a:endParaRPr lang="sv-SE" dirty="0"/>
          </a:p>
        </p:txBody>
      </p:sp>
      <p:graphicFrame>
        <p:nvGraphicFramePr>
          <p:cNvPr id="5" name="Diagram 4">
            <a:extLst>
              <a:ext uri="{FF2B5EF4-FFF2-40B4-BE49-F238E27FC236}">
                <a16:creationId xmlns:a16="http://schemas.microsoft.com/office/drawing/2014/main" id="{3A4BDED4-E726-EE84-C0C8-4A62689A6CFD}"/>
              </a:ext>
            </a:extLst>
          </p:cNvPr>
          <p:cNvGraphicFramePr/>
          <p:nvPr>
            <p:extLst>
              <p:ext uri="{D42A27DB-BD31-4B8C-83A1-F6EECF244321}">
                <p14:modId xmlns:p14="http://schemas.microsoft.com/office/powerpoint/2010/main" val="3961560841"/>
              </p:ext>
            </p:extLst>
          </p:nvPr>
        </p:nvGraphicFramePr>
        <p:xfrm>
          <a:off x="1141412" y="1912630"/>
          <a:ext cx="980193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0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8440D5-1D2F-05E1-8330-A64DEAFB035F}"/>
              </a:ext>
            </a:extLst>
          </p:cNvPr>
          <p:cNvSpPr>
            <a:spLocks noGrp="1"/>
          </p:cNvSpPr>
          <p:nvPr>
            <p:ph type="title"/>
          </p:nvPr>
        </p:nvSpPr>
        <p:spPr/>
        <p:txBody>
          <a:bodyPr/>
          <a:lstStyle/>
          <a:p>
            <a:r>
              <a:rPr lang="sv-SE" dirty="0"/>
              <a:t>Vad finns det för mekatroniska system?</a:t>
            </a:r>
          </a:p>
        </p:txBody>
      </p:sp>
      <p:pic>
        <p:nvPicPr>
          <p:cNvPr id="6" name="Picture 4" descr="Bussdörrar | BEA Europe">
            <a:extLst>
              <a:ext uri="{FF2B5EF4-FFF2-40B4-BE49-F238E27FC236}">
                <a16:creationId xmlns:a16="http://schemas.microsoft.com/office/drawing/2014/main" id="{780B0B59-9315-2D50-F0FB-97332E5BB7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2" r="-4" b="2119"/>
          <a:stretch/>
        </p:blipFill>
        <p:spPr bwMode="auto">
          <a:xfrm>
            <a:off x="8818028" y="3206388"/>
            <a:ext cx="2788920" cy="15093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ur fungerar en toalett? | Teknik i fokus">
            <a:extLst>
              <a:ext uri="{FF2B5EF4-FFF2-40B4-BE49-F238E27FC236}">
                <a16:creationId xmlns:a16="http://schemas.microsoft.com/office/drawing/2014/main" id="{1D910E65-B86C-6FC6-4A3F-136C3FF93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49" r="-2" b="12488"/>
          <a:stretch/>
        </p:blipFill>
        <p:spPr bwMode="auto">
          <a:xfrm>
            <a:off x="8818028" y="4715774"/>
            <a:ext cx="2788920" cy="1509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OBH NORDICA Vattenkokare Rostfri 1,2L 6471 | Staples®">
            <a:extLst>
              <a:ext uri="{FF2B5EF4-FFF2-40B4-BE49-F238E27FC236}">
                <a16:creationId xmlns:a16="http://schemas.microsoft.com/office/drawing/2014/main" id="{8B4D9215-522B-A482-57EA-BA3964D451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452" r="-4" b="27425"/>
          <a:stretch/>
        </p:blipFill>
        <p:spPr bwMode="auto">
          <a:xfrm>
            <a:off x="8818028" y="1691406"/>
            <a:ext cx="2788920" cy="1509386"/>
          </a:xfrm>
          <a:prstGeom prst="rect">
            <a:avLst/>
          </a:prstGeom>
          <a:noFill/>
          <a:extLst>
            <a:ext uri="{909E8E84-426E-40DD-AFC4-6F175D3DCCD1}">
              <a14:hiddenFill xmlns:a14="http://schemas.microsoft.com/office/drawing/2010/main">
                <a:solidFill>
                  <a:srgbClr val="FFFFFF"/>
                </a:solidFill>
              </a14:hiddenFill>
            </a:ext>
          </a:extLst>
        </p:spPr>
      </p:pic>
      <p:sp>
        <p:nvSpPr>
          <p:cNvPr id="9" name="Platshållare för innehåll 2">
            <a:extLst>
              <a:ext uri="{FF2B5EF4-FFF2-40B4-BE49-F238E27FC236}">
                <a16:creationId xmlns:a16="http://schemas.microsoft.com/office/drawing/2014/main" id="{173CC1C8-3A69-53F8-8D9F-8B5A79E08C1D}"/>
              </a:ext>
            </a:extLst>
          </p:cNvPr>
          <p:cNvSpPr>
            <a:spLocks noGrp="1"/>
          </p:cNvSpPr>
          <p:nvPr>
            <p:ph idx="1"/>
          </p:nvPr>
        </p:nvSpPr>
        <p:spPr>
          <a:xfrm>
            <a:off x="838200" y="1825625"/>
            <a:ext cx="10515600" cy="4351338"/>
          </a:xfrm>
        </p:spPr>
        <p:txBody>
          <a:bodyPr>
            <a:normAutofit/>
          </a:bodyPr>
          <a:lstStyle/>
          <a:p>
            <a:r>
              <a:rPr lang="sv-SE" dirty="0"/>
              <a:t>Vilka system hittar ni er vardag?</a:t>
            </a:r>
          </a:p>
          <a:p>
            <a:pPr marL="0" indent="0">
              <a:buNone/>
            </a:pPr>
            <a:r>
              <a:rPr lang="sv-SE" dirty="0"/>
              <a:t>Sensor – Styrenhet – </a:t>
            </a:r>
            <a:r>
              <a:rPr lang="sv-SE" dirty="0" err="1"/>
              <a:t>Styrdon</a:t>
            </a:r>
            <a:endParaRPr lang="sv-SE" dirty="0"/>
          </a:p>
          <a:p>
            <a:pPr marL="0" indent="0">
              <a:buNone/>
            </a:pPr>
            <a:endParaRPr lang="sv-SE" dirty="0"/>
          </a:p>
          <a:p>
            <a:pPr marL="0" indent="0">
              <a:buNone/>
            </a:pPr>
            <a:r>
              <a:rPr lang="sv-SE" dirty="0"/>
              <a:t>Exempel: Vattenkokare, Vattenklosett, Bussdörr, Snurrdörr i gallerian </a:t>
            </a:r>
          </a:p>
        </p:txBody>
      </p:sp>
    </p:spTree>
    <p:extLst>
      <p:ext uri="{BB962C8B-B14F-4D97-AF65-F5344CB8AC3E}">
        <p14:creationId xmlns:p14="http://schemas.microsoft.com/office/powerpoint/2010/main" val="33423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208811-D7E9-7E64-FC47-6F0F71712283}"/>
              </a:ext>
            </a:extLst>
          </p:cNvPr>
          <p:cNvSpPr>
            <a:spLocks noGrp="1"/>
          </p:cNvSpPr>
          <p:nvPr>
            <p:ph type="title"/>
          </p:nvPr>
        </p:nvSpPr>
        <p:spPr/>
        <p:txBody>
          <a:bodyPr/>
          <a:lstStyle/>
          <a:p>
            <a:r>
              <a:rPr lang="sv-SE" dirty="0"/>
              <a:t>Utmaningar med mekatroniska system</a:t>
            </a:r>
          </a:p>
        </p:txBody>
      </p:sp>
      <p:sp>
        <p:nvSpPr>
          <p:cNvPr id="3" name="Platshållare för innehåll 2">
            <a:extLst>
              <a:ext uri="{FF2B5EF4-FFF2-40B4-BE49-F238E27FC236}">
                <a16:creationId xmlns:a16="http://schemas.microsoft.com/office/drawing/2014/main" id="{74F63F8A-1A19-0BCE-80C4-6CF260769C9B}"/>
              </a:ext>
            </a:extLst>
          </p:cNvPr>
          <p:cNvSpPr>
            <a:spLocks noGrp="1"/>
          </p:cNvSpPr>
          <p:nvPr>
            <p:ph idx="1"/>
          </p:nvPr>
        </p:nvSpPr>
        <p:spPr/>
        <p:txBody>
          <a:bodyPr/>
          <a:lstStyle/>
          <a:p>
            <a:r>
              <a:rPr lang="sv-SE" dirty="0"/>
              <a:t>Vilka typer av sensorer behövs? Knappar? Mätare? Hur exakta behöver de vara?</a:t>
            </a:r>
          </a:p>
          <a:p>
            <a:endParaRPr lang="sv-SE" dirty="0"/>
          </a:p>
          <a:p>
            <a:r>
              <a:rPr lang="sv-SE" dirty="0"/>
              <a:t>Två elsystem, styrenheter brukar gå på 12-24 volt likspänning, motorer och dylikt går ofta på 230-380 volt växelspänning.</a:t>
            </a:r>
          </a:p>
          <a:p>
            <a:endParaRPr lang="sv-SE" dirty="0"/>
          </a:p>
          <a:p>
            <a:r>
              <a:rPr lang="sv-SE" dirty="0"/>
              <a:t>Hur ska signaler tolkas från systemet? </a:t>
            </a:r>
          </a:p>
        </p:txBody>
      </p:sp>
    </p:spTree>
    <p:extLst>
      <p:ext uri="{BB962C8B-B14F-4D97-AF65-F5344CB8AC3E}">
        <p14:creationId xmlns:p14="http://schemas.microsoft.com/office/powerpoint/2010/main" val="424294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87CF07BF-1EB3-4C86-8B92-BC851AC0EE65}"/>
</file>

<file path=customXml/itemProps2.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3.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docProps/app.xml><?xml version="1.0" encoding="utf-8"?>
<Properties xmlns="http://schemas.openxmlformats.org/officeDocument/2006/extended-properties" xmlns:vt="http://schemas.openxmlformats.org/officeDocument/2006/docPropsVTypes">
  <TotalTime>6</TotalTime>
  <Words>303</Words>
  <Application>Microsoft Office PowerPoint</Application>
  <PresentationFormat>Bredbild</PresentationFormat>
  <Paragraphs>63</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8</vt:i4>
      </vt:variant>
    </vt:vector>
  </HeadingPairs>
  <TitlesOfParts>
    <vt:vector size="16" baseType="lpstr">
      <vt:lpstr>Arial</vt:lpstr>
      <vt:lpstr>Arial Black</vt:lpstr>
      <vt:lpstr>Calibri</vt:lpstr>
      <vt:lpstr>Roboto</vt:lpstr>
      <vt:lpstr>COVER</vt:lpstr>
      <vt:lpstr>CONTENT</vt:lpstr>
      <vt:lpstr>NEW SECTION PAGE</vt:lpstr>
      <vt:lpstr>PAGE WHITE</vt:lpstr>
      <vt:lpstr>Mekatronik</vt:lpstr>
      <vt:lpstr>Mekatronik 1 enligt skolverket</vt:lpstr>
      <vt:lpstr>Systemtänk</vt:lpstr>
      <vt:lpstr>Vad är mekatronik?</vt:lpstr>
      <vt:lpstr>Ett enkelt mekatroniskt system</vt:lpstr>
      <vt:lpstr>Vad finns det för mekatroniska system?</vt:lpstr>
      <vt:lpstr>Utmaningar med mekatroniska system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2025-11-18T12:54:18Z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