
<file path=[Content_Types].xml><?xml version="1.0" encoding="utf-8"?>
<Types xmlns="http://schemas.openxmlformats.org/package/2006/content-types">
  <Default Extension="fntdata" ContentType="application/x-fontdata"/>
  <Default Extension="gif" ContentType="image/gif"/>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docProps/custom.xml" ContentType="application/vnd.openxmlformats-officedocument.custom-propertie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5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6858000" cx="12192000"/>
  <p:notesSz cx="6858000" cy="9144000"/>
  <p:embeddedFontLst>
    <p:embeddedFont>
      <p:font typeface="Roboto"/>
      <p:regular r:id="rId22"/>
      <p:bold r:id="rId23"/>
      <p:italic r:id="rId24"/>
      <p:boldItalic r:id="rId25"/>
    </p:embeddedFont>
    <p:embeddedFont>
      <p:font typeface="Arial Black"/>
      <p:regular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7" roundtripDataSignature="AMtx7miWKZ8KZvH3d+vjUcvocAojt2hSw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6" Type="http://schemas.openxmlformats.org/officeDocument/2006/relationships/font" Target="fonts/ArialBlack-regular.fntdata"/><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1" Type="http://schemas.openxmlformats.org/officeDocument/2006/relationships/slide" Target="slides/slide16.xml"/><Relationship Id="rId3" Type="http://schemas.openxmlformats.org/officeDocument/2006/relationships/slideMaster" Target="slideMasters/slideMaster1.xml"/><Relationship Id="rId25" Type="http://schemas.openxmlformats.org/officeDocument/2006/relationships/font" Target="fonts/Roboto-boldItalic.fntdata"/><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0" Type="http://schemas.openxmlformats.org/officeDocument/2006/relationships/slide" Target="slides/slide15.xml"/><Relationship Id="rId2" Type="http://schemas.openxmlformats.org/officeDocument/2006/relationships/presProps" Target="presProps.xml"/><Relationship Id="rId16" Type="http://schemas.openxmlformats.org/officeDocument/2006/relationships/slide" Target="slides/slide11.xml"/><Relationship Id="rId29" Type="http://schemas.openxmlformats.org/officeDocument/2006/relationships/customXml" Target="../customXml/item2.xml"/><Relationship Id="rId24" Type="http://schemas.openxmlformats.org/officeDocument/2006/relationships/font" Target="fonts/Roboto-italic.fntdata"/><Relationship Id="rId1" Type="http://schemas.openxmlformats.org/officeDocument/2006/relationships/theme" Target="theme/theme1.xml"/><Relationship Id="rId6" Type="http://schemas.openxmlformats.org/officeDocument/2006/relationships/slide" Target="slides/slide1.xml"/><Relationship Id="rId11" Type="http://schemas.openxmlformats.org/officeDocument/2006/relationships/slide" Target="slides/slide6.xml"/><Relationship Id="rId23" Type="http://schemas.openxmlformats.org/officeDocument/2006/relationships/font" Target="fonts/Roboto-bold.fntdata"/><Relationship Id="rId5" Type="http://schemas.openxmlformats.org/officeDocument/2006/relationships/notesMaster" Target="notesMasters/notesMaster1.xml"/><Relationship Id="rId15" Type="http://schemas.openxmlformats.org/officeDocument/2006/relationships/slide" Target="slides/slide10.xml"/><Relationship Id="rId28" Type="http://schemas.openxmlformats.org/officeDocument/2006/relationships/customXml" Target="../customXml/item1.xml"/><Relationship Id="rId10" Type="http://schemas.openxmlformats.org/officeDocument/2006/relationships/slide" Target="slides/slide5.xml"/><Relationship Id="rId19" Type="http://schemas.openxmlformats.org/officeDocument/2006/relationships/slide" Target="slides/slide14.xml"/><Relationship Id="rId22" Type="http://schemas.openxmlformats.org/officeDocument/2006/relationships/font" Target="fonts/Roboto-regular.fntdata"/><Relationship Id="rId4" Type="http://schemas.openxmlformats.org/officeDocument/2006/relationships/slideMaster" Target="slideMasters/slideMaster2.xml"/><Relationship Id="rId9" Type="http://schemas.openxmlformats.org/officeDocument/2006/relationships/slide" Target="slides/slide4.xml"/><Relationship Id="rId27" Type="http://customschemas.google.com/relationships/presentationmetadata" Target="metadata"/><Relationship Id="rId14" Type="http://schemas.openxmlformats.org/officeDocument/2006/relationships/slide" Target="slides/slide9.xml"/><Relationship Id="rId30"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 name="Shape 36"/>
        <p:cNvGrpSpPr/>
        <p:nvPr/>
      </p:nvGrpSpPr>
      <p:grpSpPr>
        <a:xfrm>
          <a:off x="0" y="0"/>
          <a:ext cx="0" cy="0"/>
          <a:chOff x="0" y="0"/>
          <a:chExt cx="0" cy="0"/>
        </a:xfrm>
      </p:grpSpPr>
      <p:sp>
        <p:nvSpPr>
          <p:cNvPr id="37" name="Google Shape;37;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 name="Google Shape;38;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75690508f8_0_6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4" name="Google Shape;114;g375690508f8_0_63: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75690508f8_0_7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3" name="Google Shape;123;g375690508f8_0_71: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75690508f8_0_7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2" name="Google Shape;132;g375690508f8_0_79: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375690508f8_0_9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0" name="Google Shape;150;g375690508f8_0_96: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375690508f8_0_10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0" name="Google Shape;160;g375690508f8_0_105: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375690508f8_0_11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3" name="Google Shape;173;g375690508f8_0_117: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2" name="Google Shape;182;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 name="Shape 41"/>
        <p:cNvGrpSpPr/>
        <p:nvPr/>
      </p:nvGrpSpPr>
      <p:grpSpPr>
        <a:xfrm>
          <a:off x="0" y="0"/>
          <a:ext cx="0" cy="0"/>
          <a:chOff x="0" y="0"/>
          <a:chExt cx="0" cy="0"/>
        </a:xfrm>
      </p:grpSpPr>
      <p:sp>
        <p:nvSpPr>
          <p:cNvPr id="42" name="Google Shape;42;g375690508f8_0_0: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3" name="Google Shape;43;g375690508f8_0_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4" name="Google Shape;44;g375690508f8_0_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75690508f8_0_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2" name="Google Shape;52;g375690508f8_0_8: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375690508f8_0_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9" name="Google Shape;59;g375690508f8_0_14: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375690508f8_0_2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9" name="Google Shape;69;g375690508f8_0_23: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375690508f8_0_3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7" name="Google Shape;77;g375690508f8_0_30: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375690508f8_0_3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6" name="Google Shape;86;g375690508f8_0_38: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75690508f8_0_4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4" name="Google Shape;94;g375690508f8_0_45: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375690508f8_0_5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4" name="Google Shape;104;g375690508f8_0_54: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p:cSld name="Diapositiva de título">
    <p:spTree>
      <p:nvGrpSpPr>
        <p:cNvPr id="16" name="Shape 16"/>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p:cSld name="COVER">
    <p:spTree>
      <p:nvGrpSpPr>
        <p:cNvPr id="17" name="Shape 17"/>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ulua eta edukia" type="obj">
  <p:cSld name="OBJECT">
    <p:spTree>
      <p:nvGrpSpPr>
        <p:cNvPr id="23" name="Shape 23"/>
        <p:cNvGrpSpPr/>
        <p:nvPr/>
      </p:nvGrpSpPr>
      <p:grpSpPr>
        <a:xfrm>
          <a:off x="0" y="0"/>
          <a:ext cx="0" cy="0"/>
          <a:chOff x="0" y="0"/>
          <a:chExt cx="0" cy="0"/>
        </a:xfrm>
      </p:grpSpPr>
      <p:sp>
        <p:nvSpPr>
          <p:cNvPr id="24" name="Google Shape;24;p7"/>
          <p:cNvSpPr txBox="1"/>
          <p:nvPr>
            <p:ph type="title"/>
          </p:nvPr>
        </p:nvSpPr>
        <p:spPr>
          <a:xfrm>
            <a:off x="3534335" y="248584"/>
            <a:ext cx="5814712" cy="75211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2060"/>
              </a:buClr>
              <a:buSzPts val="2400"/>
              <a:buFont typeface="Arial Black"/>
              <a:buNone/>
              <a:defRPr b="1" sz="2400">
                <a:solidFill>
                  <a:srgbClr val="00206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30200" lvl="0" marL="457200" marR="0" rtl="0" algn="l">
              <a:lnSpc>
                <a:spcPct val="90000"/>
              </a:lnSpc>
              <a:spcBef>
                <a:spcPts val="100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1pPr>
            <a:lvl2pPr indent="-317500" lvl="1" marL="914400" marR="0" rtl="0" algn="l">
              <a:lnSpc>
                <a:spcPct val="90000"/>
              </a:lnSpc>
              <a:spcBef>
                <a:spcPts val="5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2pPr>
            <a:lvl3pPr indent="-304800" lvl="2" marL="1371600" marR="0" rtl="0" algn="l">
              <a:lnSpc>
                <a:spcPct val="9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298450" lvl="3" marL="1828800" marR="0" rtl="0" algn="l">
              <a:lnSpc>
                <a:spcPct val="9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298450" lvl="4" marL="2286000" marR="0" rtl="0" algn="l">
              <a:lnSpc>
                <a:spcPct val="9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p:cSld name="CONTENT">
    <p:spTree>
      <p:nvGrpSpPr>
        <p:cNvPr id="26" name="Shape 26"/>
        <p:cNvGrpSpPr/>
        <p:nvPr/>
      </p:nvGrpSpPr>
      <p:grpSpPr>
        <a:xfrm>
          <a:off x="0" y="0"/>
          <a:ext cx="0" cy="0"/>
          <a:chOff x="0" y="0"/>
          <a:chExt cx="0" cy="0"/>
        </a:xfrm>
      </p:grpSpPr>
      <p:sp>
        <p:nvSpPr>
          <p:cNvPr id="27" name="Google Shape;27;p9"/>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 name="Google Shape;28;p9"/>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Google Shape;29;p9"/>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GB"/>
              <a:t>‹#›</a:t>
            </a:fld>
            <a:endParaRPr/>
          </a:p>
        </p:txBody>
      </p:sp>
      <p:sp>
        <p:nvSpPr>
          <p:cNvPr id="30" name="Google Shape;30;p9"/>
          <p:cNvSpPr txBox="1"/>
          <p:nvPr>
            <p:ph type="title"/>
          </p:nvPr>
        </p:nvSpPr>
        <p:spPr>
          <a:xfrm>
            <a:off x="1183640" y="15979"/>
            <a:ext cx="8102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222D59"/>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p:cSld name="Diapositiva de título">
    <p:spTree>
      <p:nvGrpSpPr>
        <p:cNvPr id="31" name="Shape 31"/>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Hutsik" type="blank">
  <p:cSld name="BLANK">
    <p:spTree>
      <p:nvGrpSpPr>
        <p:cNvPr id="32" name="Shape 32"/>
        <p:cNvGrpSpPr/>
        <p:nvPr/>
      </p:nvGrpSpPr>
      <p:grpSpPr>
        <a:xfrm>
          <a:off x="0" y="0"/>
          <a:ext cx="0" cy="0"/>
          <a:chOff x="0" y="0"/>
          <a:chExt cx="0" cy="0"/>
        </a:xfrm>
      </p:grpSpPr>
      <p:sp>
        <p:nvSpPr>
          <p:cNvPr id="33" name="Google Shape;33;g375690508f8_0_239"/>
          <p:cNvSpPr txBox="1"/>
          <p:nvPr>
            <p:ph idx="10" type="dt"/>
          </p:nvPr>
        </p:nvSpPr>
        <p:spPr>
          <a:xfrm>
            <a:off x="838200" y="6356351"/>
            <a:ext cx="2743200" cy="365100"/>
          </a:xfrm>
          <a:prstGeom prst="rect">
            <a:avLst/>
          </a:prstGeom>
          <a:noFill/>
          <a:ln>
            <a:noFill/>
          </a:ln>
        </p:spPr>
        <p:txBody>
          <a:bodyPr anchorCtr="0" anchor="ctr" bIns="60925" lIns="121900" spcFirstLastPara="1" rIns="121900" wrap="square" tIns="60925">
            <a:noAutofit/>
          </a:bodyPr>
          <a:lstStyle>
            <a:lvl1pPr lvl="0" algn="l">
              <a:lnSpc>
                <a:spcPct val="100000"/>
              </a:lnSpc>
              <a:spcBef>
                <a:spcPts val="0"/>
              </a:spcBef>
              <a:spcAft>
                <a:spcPts val="0"/>
              </a:spcAft>
              <a:buSzPts val="1900"/>
              <a:buNone/>
              <a:defRPr sz="1900"/>
            </a:lvl1pPr>
            <a:lvl2pPr lvl="1" algn="l">
              <a:lnSpc>
                <a:spcPct val="100000"/>
              </a:lnSpc>
              <a:spcBef>
                <a:spcPts val="0"/>
              </a:spcBef>
              <a:spcAft>
                <a:spcPts val="0"/>
              </a:spcAft>
              <a:buSzPts val="1900"/>
              <a:buNone/>
              <a:defRPr sz="1900"/>
            </a:lvl2pPr>
            <a:lvl3pPr lvl="2" algn="l">
              <a:lnSpc>
                <a:spcPct val="100000"/>
              </a:lnSpc>
              <a:spcBef>
                <a:spcPts val="0"/>
              </a:spcBef>
              <a:spcAft>
                <a:spcPts val="0"/>
              </a:spcAft>
              <a:buSzPts val="1900"/>
              <a:buNone/>
              <a:defRPr sz="1900"/>
            </a:lvl3pPr>
            <a:lvl4pPr lvl="3" algn="l">
              <a:lnSpc>
                <a:spcPct val="100000"/>
              </a:lnSpc>
              <a:spcBef>
                <a:spcPts val="0"/>
              </a:spcBef>
              <a:spcAft>
                <a:spcPts val="0"/>
              </a:spcAft>
              <a:buSzPts val="1900"/>
              <a:buNone/>
              <a:defRPr sz="1900"/>
            </a:lvl4pPr>
            <a:lvl5pPr lvl="4" algn="l">
              <a:lnSpc>
                <a:spcPct val="100000"/>
              </a:lnSpc>
              <a:spcBef>
                <a:spcPts val="0"/>
              </a:spcBef>
              <a:spcAft>
                <a:spcPts val="0"/>
              </a:spcAft>
              <a:buSzPts val="1900"/>
              <a:buNone/>
              <a:defRPr sz="1900"/>
            </a:lvl5pPr>
            <a:lvl6pPr lvl="5" algn="l">
              <a:lnSpc>
                <a:spcPct val="100000"/>
              </a:lnSpc>
              <a:spcBef>
                <a:spcPts val="0"/>
              </a:spcBef>
              <a:spcAft>
                <a:spcPts val="0"/>
              </a:spcAft>
              <a:buSzPts val="1900"/>
              <a:buNone/>
              <a:defRPr sz="1900"/>
            </a:lvl6pPr>
            <a:lvl7pPr lvl="6" algn="l">
              <a:lnSpc>
                <a:spcPct val="100000"/>
              </a:lnSpc>
              <a:spcBef>
                <a:spcPts val="0"/>
              </a:spcBef>
              <a:spcAft>
                <a:spcPts val="0"/>
              </a:spcAft>
              <a:buSzPts val="1900"/>
              <a:buNone/>
              <a:defRPr sz="1900"/>
            </a:lvl7pPr>
            <a:lvl8pPr lvl="7" algn="l">
              <a:lnSpc>
                <a:spcPct val="100000"/>
              </a:lnSpc>
              <a:spcBef>
                <a:spcPts val="0"/>
              </a:spcBef>
              <a:spcAft>
                <a:spcPts val="0"/>
              </a:spcAft>
              <a:buSzPts val="1900"/>
              <a:buNone/>
              <a:defRPr sz="1900"/>
            </a:lvl8pPr>
            <a:lvl9pPr lvl="8" algn="l">
              <a:lnSpc>
                <a:spcPct val="100000"/>
              </a:lnSpc>
              <a:spcBef>
                <a:spcPts val="0"/>
              </a:spcBef>
              <a:spcAft>
                <a:spcPts val="0"/>
              </a:spcAft>
              <a:buSzPts val="1900"/>
              <a:buNone/>
              <a:defRPr sz="1900"/>
            </a:lvl9pPr>
          </a:lstStyle>
          <a:p/>
        </p:txBody>
      </p:sp>
      <p:sp>
        <p:nvSpPr>
          <p:cNvPr id="34" name="Google Shape;34;g375690508f8_0_239"/>
          <p:cNvSpPr txBox="1"/>
          <p:nvPr>
            <p:ph idx="11" type="ftr"/>
          </p:nvPr>
        </p:nvSpPr>
        <p:spPr>
          <a:xfrm>
            <a:off x="4038600" y="6356351"/>
            <a:ext cx="4114800" cy="365100"/>
          </a:xfrm>
          <a:prstGeom prst="rect">
            <a:avLst/>
          </a:prstGeom>
          <a:noFill/>
          <a:ln>
            <a:noFill/>
          </a:ln>
        </p:spPr>
        <p:txBody>
          <a:bodyPr anchorCtr="0" anchor="ctr" bIns="60925" lIns="121900" spcFirstLastPara="1" rIns="121900" wrap="square" tIns="60925">
            <a:noAutofit/>
          </a:bodyPr>
          <a:lstStyle>
            <a:lvl1pPr lvl="0" algn="ctr">
              <a:lnSpc>
                <a:spcPct val="100000"/>
              </a:lnSpc>
              <a:spcBef>
                <a:spcPts val="0"/>
              </a:spcBef>
              <a:spcAft>
                <a:spcPts val="0"/>
              </a:spcAft>
              <a:buSzPts val="1900"/>
              <a:buNone/>
              <a:defRPr sz="1900"/>
            </a:lvl1pPr>
            <a:lvl2pPr lvl="1" algn="l">
              <a:lnSpc>
                <a:spcPct val="100000"/>
              </a:lnSpc>
              <a:spcBef>
                <a:spcPts val="0"/>
              </a:spcBef>
              <a:spcAft>
                <a:spcPts val="0"/>
              </a:spcAft>
              <a:buSzPts val="1900"/>
              <a:buNone/>
              <a:defRPr sz="1900"/>
            </a:lvl2pPr>
            <a:lvl3pPr lvl="2" algn="l">
              <a:lnSpc>
                <a:spcPct val="100000"/>
              </a:lnSpc>
              <a:spcBef>
                <a:spcPts val="0"/>
              </a:spcBef>
              <a:spcAft>
                <a:spcPts val="0"/>
              </a:spcAft>
              <a:buSzPts val="1900"/>
              <a:buNone/>
              <a:defRPr sz="1900"/>
            </a:lvl3pPr>
            <a:lvl4pPr lvl="3" algn="l">
              <a:lnSpc>
                <a:spcPct val="100000"/>
              </a:lnSpc>
              <a:spcBef>
                <a:spcPts val="0"/>
              </a:spcBef>
              <a:spcAft>
                <a:spcPts val="0"/>
              </a:spcAft>
              <a:buSzPts val="1900"/>
              <a:buNone/>
              <a:defRPr sz="1900"/>
            </a:lvl4pPr>
            <a:lvl5pPr lvl="4" algn="l">
              <a:lnSpc>
                <a:spcPct val="100000"/>
              </a:lnSpc>
              <a:spcBef>
                <a:spcPts val="0"/>
              </a:spcBef>
              <a:spcAft>
                <a:spcPts val="0"/>
              </a:spcAft>
              <a:buSzPts val="1900"/>
              <a:buNone/>
              <a:defRPr sz="1900"/>
            </a:lvl5pPr>
            <a:lvl6pPr lvl="5" algn="l">
              <a:lnSpc>
                <a:spcPct val="100000"/>
              </a:lnSpc>
              <a:spcBef>
                <a:spcPts val="0"/>
              </a:spcBef>
              <a:spcAft>
                <a:spcPts val="0"/>
              </a:spcAft>
              <a:buSzPts val="1900"/>
              <a:buNone/>
              <a:defRPr sz="1900"/>
            </a:lvl6pPr>
            <a:lvl7pPr lvl="6" algn="l">
              <a:lnSpc>
                <a:spcPct val="100000"/>
              </a:lnSpc>
              <a:spcBef>
                <a:spcPts val="0"/>
              </a:spcBef>
              <a:spcAft>
                <a:spcPts val="0"/>
              </a:spcAft>
              <a:buSzPts val="1900"/>
              <a:buNone/>
              <a:defRPr sz="1900"/>
            </a:lvl7pPr>
            <a:lvl8pPr lvl="7" algn="l">
              <a:lnSpc>
                <a:spcPct val="100000"/>
              </a:lnSpc>
              <a:spcBef>
                <a:spcPts val="0"/>
              </a:spcBef>
              <a:spcAft>
                <a:spcPts val="0"/>
              </a:spcAft>
              <a:buSzPts val="1900"/>
              <a:buNone/>
              <a:defRPr sz="1900"/>
            </a:lvl8pPr>
            <a:lvl9pPr lvl="8" algn="l">
              <a:lnSpc>
                <a:spcPct val="100000"/>
              </a:lnSpc>
              <a:spcBef>
                <a:spcPts val="0"/>
              </a:spcBef>
              <a:spcAft>
                <a:spcPts val="0"/>
              </a:spcAft>
              <a:buSzPts val="1900"/>
              <a:buNone/>
              <a:defRPr sz="1900"/>
            </a:lvl9pPr>
          </a:lstStyle>
          <a:p/>
        </p:txBody>
      </p:sp>
      <p:sp>
        <p:nvSpPr>
          <p:cNvPr id="35" name="Google Shape;35;g375690508f8_0_239"/>
          <p:cNvSpPr txBox="1"/>
          <p:nvPr>
            <p:ph idx="12" type="sldNum"/>
          </p:nvPr>
        </p:nvSpPr>
        <p:spPr>
          <a:xfrm>
            <a:off x="8610600" y="6356351"/>
            <a:ext cx="2743200" cy="365100"/>
          </a:xfrm>
          <a:prstGeom prst="rect">
            <a:avLst/>
          </a:prstGeom>
          <a:noFill/>
          <a:ln>
            <a:noFill/>
          </a:ln>
        </p:spPr>
        <p:txBody>
          <a:bodyPr anchorCtr="0" anchor="ctr" bIns="60925" lIns="121900" spcFirstLastPara="1" rIns="121900" wrap="square" tIns="60925">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2.png"/><Relationship Id="rId3" Type="http://schemas.openxmlformats.org/officeDocument/2006/relationships/image" Target="../media/image5.png"/><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A picture containing text, clipart&#10;&#10;Description automatically generated" id="10" name="Google Shape;10;p4"/>
          <p:cNvPicPr preferRelativeResize="0"/>
          <p:nvPr/>
        </p:nvPicPr>
        <p:blipFill rotWithShape="1">
          <a:blip r:embed="rId1">
            <a:alphaModFix/>
          </a:blip>
          <a:srcRect b="0" l="0" r="0" t="0"/>
          <a:stretch/>
        </p:blipFill>
        <p:spPr>
          <a:xfrm>
            <a:off x="0" y="0"/>
            <a:ext cx="12192000" cy="6858000"/>
          </a:xfrm>
          <a:prstGeom prst="rect">
            <a:avLst/>
          </a:prstGeom>
          <a:noFill/>
          <a:ln>
            <a:noFill/>
          </a:ln>
        </p:spPr>
      </p:pic>
      <p:pic>
        <p:nvPicPr>
          <p:cNvPr descr="Imagen que contiene Logotipo&#10;&#10;Descripción generada automáticamente" id="11" name="Google Shape;11;p4"/>
          <p:cNvPicPr preferRelativeResize="0"/>
          <p:nvPr/>
        </p:nvPicPr>
        <p:blipFill rotWithShape="1">
          <a:blip r:embed="rId2">
            <a:alphaModFix/>
          </a:blip>
          <a:srcRect b="0" l="0" r="0" t="0"/>
          <a:stretch/>
        </p:blipFill>
        <p:spPr>
          <a:xfrm>
            <a:off x="605741" y="317550"/>
            <a:ext cx="4082006" cy="1530752"/>
          </a:xfrm>
          <a:prstGeom prst="rect">
            <a:avLst/>
          </a:prstGeom>
          <a:noFill/>
          <a:ln>
            <a:noFill/>
          </a:ln>
        </p:spPr>
      </p:pic>
      <p:grpSp>
        <p:nvGrpSpPr>
          <p:cNvPr id="12" name="Google Shape;12;p4"/>
          <p:cNvGrpSpPr/>
          <p:nvPr/>
        </p:nvGrpSpPr>
        <p:grpSpPr>
          <a:xfrm>
            <a:off x="179295" y="6057247"/>
            <a:ext cx="1955918" cy="548655"/>
            <a:chOff x="754017" y="3871464"/>
            <a:chExt cx="3958319" cy="1110348"/>
          </a:xfrm>
        </p:grpSpPr>
        <p:sp>
          <p:nvSpPr>
            <p:cNvPr id="13" name="Google Shape;13;p4"/>
            <p:cNvSpPr/>
            <p:nvPr/>
          </p:nvSpPr>
          <p:spPr>
            <a:xfrm>
              <a:off x="827314" y="3987080"/>
              <a:ext cx="3846107" cy="898429"/>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Graphical user interface, text&#10;&#10;Description automatically generated" id="14" name="Google Shape;14;p4"/>
            <p:cNvPicPr preferRelativeResize="0"/>
            <p:nvPr/>
          </p:nvPicPr>
          <p:blipFill rotWithShape="1">
            <a:blip r:embed="rId3">
              <a:alphaModFix/>
            </a:blip>
            <a:srcRect b="0" l="0" r="0" t="0"/>
            <a:stretch/>
          </p:blipFill>
          <p:spPr>
            <a:xfrm>
              <a:off x="754017" y="3871464"/>
              <a:ext cx="3958319" cy="1110348"/>
            </a:xfrm>
            <a:prstGeom prst="rect">
              <a:avLst/>
            </a:prstGeom>
            <a:noFill/>
            <a:ln>
              <a:noFill/>
            </a:ln>
          </p:spPr>
        </p:pic>
      </p:grpSp>
      <p:sp>
        <p:nvSpPr>
          <p:cNvPr id="15" name="Google Shape;15;p4"/>
          <p:cNvSpPr txBox="1"/>
          <p:nvPr/>
        </p:nvSpPr>
        <p:spPr>
          <a:xfrm>
            <a:off x="2015639" y="5944690"/>
            <a:ext cx="4170007" cy="773767"/>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0" i="0" lang="en-GB" sz="900" u="none" cap="none" strike="noStrike">
                <a:solidFill>
                  <a:srgbClr val="2A3768"/>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b="0" i="0" sz="900" u="none" cap="none" strike="noStrike">
              <a:solidFill>
                <a:srgbClr val="2A3768"/>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4"/>
    <p:sldLayoutId id="214748365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 name="Shape 18"/>
        <p:cNvGrpSpPr/>
        <p:nvPr/>
      </p:nvGrpSpPr>
      <p:grpSpPr>
        <a:xfrm>
          <a:off x="0" y="0"/>
          <a:ext cx="0" cy="0"/>
          <a:chOff x="0" y="0"/>
          <a:chExt cx="0" cy="0"/>
        </a:xfrm>
      </p:grpSpPr>
      <p:sp>
        <p:nvSpPr>
          <p:cNvPr id="19" name="Google Shape;19;p6"/>
          <p:cNvSpPr txBox="1"/>
          <p:nvPr>
            <p:ph type="title"/>
          </p:nvPr>
        </p:nvSpPr>
        <p:spPr>
          <a:xfrm>
            <a:off x="1183640" y="15979"/>
            <a:ext cx="8102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222D59"/>
              </a:buClr>
              <a:buSzPts val="3000"/>
              <a:buFont typeface="Arial Black"/>
              <a:buNone/>
              <a:defRPr b="0" i="0" sz="3000" u="none" cap="none" strike="noStrike">
                <a:solidFill>
                  <a:srgbClr val="222D59"/>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pic>
        <p:nvPicPr>
          <p:cNvPr descr="Icono&#10;&#10;Descripción generada automáticamente" id="20" name="Google Shape;20;p6"/>
          <p:cNvPicPr preferRelativeResize="0"/>
          <p:nvPr/>
        </p:nvPicPr>
        <p:blipFill rotWithShape="1">
          <a:blip r:embed="rId1">
            <a:alphaModFix/>
          </a:blip>
          <a:srcRect b="0" l="0" r="0" t="0"/>
          <a:stretch/>
        </p:blipFill>
        <p:spPr>
          <a:xfrm rot="-5400000">
            <a:off x="13302" y="2677"/>
            <a:ext cx="1080835" cy="1107440"/>
          </a:xfrm>
          <a:prstGeom prst="rect">
            <a:avLst/>
          </a:prstGeom>
          <a:noFill/>
          <a:ln>
            <a:noFill/>
          </a:ln>
        </p:spPr>
      </p:pic>
      <p:pic>
        <p:nvPicPr>
          <p:cNvPr descr="Imagen que contiene Logotipo&#10;&#10;Descripción generada automáticamente" id="21" name="Google Shape;21;p6"/>
          <p:cNvPicPr preferRelativeResize="0"/>
          <p:nvPr/>
        </p:nvPicPr>
        <p:blipFill rotWithShape="1">
          <a:blip r:embed="rId2">
            <a:alphaModFix/>
          </a:blip>
          <a:srcRect b="0" l="0" r="0" t="0"/>
          <a:stretch/>
        </p:blipFill>
        <p:spPr>
          <a:xfrm>
            <a:off x="9539549" y="146812"/>
            <a:ext cx="2332218" cy="874582"/>
          </a:xfrm>
          <a:prstGeom prst="rect">
            <a:avLst/>
          </a:prstGeom>
          <a:noFill/>
          <a:ln>
            <a:noFill/>
          </a:ln>
        </p:spPr>
      </p:pic>
      <p:pic>
        <p:nvPicPr>
          <p:cNvPr id="22" name="Google Shape;22;p6"/>
          <p:cNvPicPr preferRelativeResize="0"/>
          <p:nvPr/>
        </p:nvPicPr>
        <p:blipFill rotWithShape="1">
          <a:blip r:embed="rId3">
            <a:alphaModFix/>
          </a:blip>
          <a:srcRect b="0" l="0" r="0" t="0"/>
          <a:stretch/>
        </p:blipFill>
        <p:spPr>
          <a:xfrm>
            <a:off x="0" y="6395185"/>
            <a:ext cx="12192000" cy="46281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2" r:id="rId4"/>
    <p:sldLayoutId id="2147483653" r:id="rId5"/>
    <p:sldLayoutId id="2147483654" r:id="rId6"/>
    <p:sldLayoutId id="2147483655"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 Id="rId3" Type="http://schemas.openxmlformats.org/officeDocument/2006/relationships/image" Target="../media/image1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 Id="rId3" Type="http://schemas.openxmlformats.org/officeDocument/2006/relationships/image" Target="../media/image1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 Id="rId3" Type="http://schemas.openxmlformats.org/officeDocument/2006/relationships/image" Target="../media/image15.png"/><Relationship Id="rId4" Type="http://schemas.openxmlformats.org/officeDocument/2006/relationships/slide" Target="/ppt/slides/slid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 Id="rId3" Type="http://schemas.openxmlformats.org/officeDocument/2006/relationships/image" Target="../media/image1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 Id="rId3" Type="http://schemas.openxmlformats.org/officeDocument/2006/relationships/image" Target="../media/image1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 Id="rId3" Type="http://schemas.openxmlformats.org/officeDocument/2006/relationships/image" Target="../media/image20.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8.png"/><Relationship Id="rId4" Type="http://schemas.openxmlformats.org/officeDocument/2006/relationships/image" Target="../media/image19.png"/><Relationship Id="rId5" Type="http://schemas.openxmlformats.org/officeDocument/2006/relationships/image" Target="../media/image21.png"/><Relationship Id="rId6" Type="http://schemas.openxmlformats.org/officeDocument/2006/relationships/image" Target="../media/image2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 Id="rId3"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image" Target="../media/image7.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hyperlink" Target="https://github.com/Tknika/iombian-button-handler"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9.gi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 Id="rId3" Type="http://schemas.openxmlformats.org/officeDocument/2006/relationships/hyperlink" Target="https://flows.nodered.org/node/node-red-contrib-zeromq" TargetMode="Externa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 Id="rId3" Type="http://schemas.openxmlformats.org/officeDocument/2006/relationships/image" Target="../media/image11.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 name="Shape 39"/>
        <p:cNvGrpSpPr/>
        <p:nvPr/>
      </p:nvGrpSpPr>
      <p:grpSpPr>
        <a:xfrm>
          <a:off x="0" y="0"/>
          <a:ext cx="0" cy="0"/>
          <a:chOff x="0" y="0"/>
          <a:chExt cx="0" cy="0"/>
        </a:xfrm>
      </p:grpSpPr>
      <p:sp>
        <p:nvSpPr>
          <p:cNvPr id="40" name="Google Shape;40;p1"/>
          <p:cNvSpPr txBox="1"/>
          <p:nvPr>
            <p:ph type="ctrTitle"/>
          </p:nvPr>
        </p:nvSpPr>
        <p:spPr>
          <a:xfrm>
            <a:off x="1014713" y="2964404"/>
            <a:ext cx="4712909" cy="570648"/>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3600"/>
              <a:buFont typeface="Arial"/>
              <a:buNone/>
            </a:pPr>
            <a:r>
              <a:rPr lang="en-GB" sz="3600">
                <a:solidFill>
                  <a:srgbClr val="222D59"/>
                </a:solidFill>
                <a:latin typeface="Arial Black"/>
                <a:ea typeface="Arial Black"/>
                <a:cs typeface="Arial Black"/>
                <a:sym typeface="Arial Black"/>
              </a:rPr>
              <a:t>Node-RED. IoM2040-ko botoia.</a:t>
            </a:r>
            <a:endParaRPr sz="3600">
              <a:solidFill>
                <a:srgbClr val="222D59"/>
              </a:solidFill>
              <a:latin typeface="Arial Black"/>
              <a:ea typeface="Arial Black"/>
              <a:cs typeface="Arial Black"/>
              <a:sym typeface="Arial Black"/>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g375690508f8_0_63"/>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IoM2040-ko botoia.</a:t>
            </a:r>
            <a:endParaRPr sz="3600"/>
          </a:p>
        </p:txBody>
      </p:sp>
      <p:sp>
        <p:nvSpPr>
          <p:cNvPr id="117" name="Google Shape;117;g375690508f8_0_63"/>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18" name="Google Shape;118;g375690508f8_0_63"/>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3. ZeroMQ eta Node-RED - Sarrera</a:t>
            </a:r>
            <a:endParaRPr sz="1900"/>
          </a:p>
        </p:txBody>
      </p:sp>
      <p:sp>
        <p:nvSpPr>
          <p:cNvPr id="119" name="Google Shape;119;g375690508f8_0_63"/>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Botoiaren kudeatzaileak mezuak bidaltzen dituenez, “zeromq in” nodoa erabiliko dugu. Hauek dira nodoaren konfigurazio parametro lehenetsiak:</a:t>
            </a:r>
            <a:endParaRPr sz="2400"/>
          </a:p>
          <a:p>
            <a:pPr indent="0" lvl="0" marL="0" rtl="0" algn="ctr">
              <a:lnSpc>
                <a:spcPct val="115000"/>
              </a:lnSpc>
              <a:spcBef>
                <a:spcPts val="0"/>
              </a:spcBef>
              <a:spcAft>
                <a:spcPts val="0"/>
              </a:spcAft>
              <a:buSzPts val="1600"/>
              <a:buNone/>
            </a:pPr>
            <a:r>
              <a:t/>
            </a:r>
            <a:endParaRPr sz="2400"/>
          </a:p>
        </p:txBody>
      </p:sp>
      <p:pic>
        <p:nvPicPr>
          <p:cNvPr id="120" name="Google Shape;120;g375690508f8_0_63"/>
          <p:cNvPicPr preferRelativeResize="0"/>
          <p:nvPr/>
        </p:nvPicPr>
        <p:blipFill rotWithShape="1">
          <a:blip r:embed="rId3">
            <a:alphaModFix/>
          </a:blip>
          <a:srcRect b="0" l="0" r="0" t="0"/>
          <a:stretch/>
        </p:blipFill>
        <p:spPr>
          <a:xfrm>
            <a:off x="4143294" y="3417175"/>
            <a:ext cx="3906500" cy="2832600"/>
          </a:xfrm>
          <a:prstGeom prst="rect">
            <a:avLst/>
          </a:prstGeom>
          <a:noFill/>
          <a:ln cap="flat" cmpd="sng" w="9525">
            <a:solidFill>
              <a:srgbClr val="B7B7B7"/>
            </a:solidFill>
            <a:prstDash val="solid"/>
            <a:round/>
            <a:headEnd len="sm" w="sm" type="none"/>
            <a:tailEnd len="sm" w="sm" type="none"/>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g375690508f8_0_71"/>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IoM2040-ko botoia.</a:t>
            </a:r>
            <a:endParaRPr sz="3600"/>
          </a:p>
        </p:txBody>
      </p:sp>
      <p:sp>
        <p:nvSpPr>
          <p:cNvPr id="126" name="Google Shape;126;g375690508f8_0_71"/>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27" name="Google Shape;127;g375690508f8_0_71"/>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3. ZeroMQ eta Node-RED - Adibidea</a:t>
            </a:r>
            <a:endParaRPr sz="1900"/>
          </a:p>
        </p:txBody>
      </p:sp>
      <p:sp>
        <p:nvSpPr>
          <p:cNvPr id="128" name="Google Shape;128;g375690508f8_0_71"/>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Adibide sinple bezala, pultsazioen mezuak debug atalean bistaratuko ditugu. Horretarako, bi nodo bakarrik erabili behar dira:</a:t>
            </a:r>
            <a:endParaRPr sz="2400"/>
          </a:p>
          <a:p>
            <a:pPr indent="0" lvl="0" marL="0" rtl="0" algn="l">
              <a:lnSpc>
                <a:spcPct val="115000"/>
              </a:lnSpc>
              <a:spcBef>
                <a:spcPts val="0"/>
              </a:spcBef>
              <a:spcAft>
                <a:spcPts val="0"/>
              </a:spcAft>
              <a:buSzPts val="1600"/>
              <a:buNone/>
            </a:pPr>
            <a:r>
              <a:t/>
            </a:r>
            <a:endParaRPr sz="2000"/>
          </a:p>
          <a:p>
            <a:pPr indent="-368300" lvl="0" marL="457200" rtl="0" algn="l">
              <a:lnSpc>
                <a:spcPct val="115000"/>
              </a:lnSpc>
              <a:spcBef>
                <a:spcPts val="0"/>
              </a:spcBef>
              <a:spcAft>
                <a:spcPts val="0"/>
              </a:spcAft>
              <a:buSzPts val="2400"/>
              <a:buChar char="●"/>
            </a:pPr>
            <a:r>
              <a:rPr lang="en-GB" sz="2400"/>
              <a:t>zeromq in</a:t>
            </a:r>
            <a:endParaRPr sz="2400"/>
          </a:p>
          <a:p>
            <a:pPr indent="-368300" lvl="0" marL="457200" rtl="0" algn="l">
              <a:lnSpc>
                <a:spcPct val="115000"/>
              </a:lnSpc>
              <a:spcBef>
                <a:spcPts val="0"/>
              </a:spcBef>
              <a:spcAft>
                <a:spcPts val="0"/>
              </a:spcAft>
              <a:buSzPts val="2400"/>
              <a:buChar char="●"/>
            </a:pPr>
            <a:r>
              <a:rPr lang="en-GB" sz="2400"/>
              <a:t>debug</a:t>
            </a:r>
            <a:endParaRPr sz="2400"/>
          </a:p>
          <a:p>
            <a:pPr indent="0" lvl="0" marL="0" rtl="0" algn="l">
              <a:lnSpc>
                <a:spcPct val="115000"/>
              </a:lnSpc>
              <a:spcBef>
                <a:spcPts val="0"/>
              </a:spcBef>
              <a:spcAft>
                <a:spcPts val="0"/>
              </a:spcAft>
              <a:buSzPts val="1600"/>
              <a:buNone/>
            </a:pPr>
            <a:r>
              <a:t/>
            </a:r>
            <a:endParaRPr sz="2000"/>
          </a:p>
          <a:p>
            <a:pPr indent="457200" lvl="0" marL="0" rtl="0" algn="l">
              <a:lnSpc>
                <a:spcPct val="115000"/>
              </a:lnSpc>
              <a:spcBef>
                <a:spcPts val="0"/>
              </a:spcBef>
              <a:spcAft>
                <a:spcPts val="0"/>
              </a:spcAft>
              <a:buSzPts val="1600"/>
              <a:buNone/>
            </a:pPr>
            <a:r>
              <a:rPr lang="en-GB" sz="2400"/>
              <a:t>Eta hau izango da flow finala:</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ctr">
              <a:lnSpc>
                <a:spcPct val="115000"/>
              </a:lnSpc>
              <a:spcBef>
                <a:spcPts val="0"/>
              </a:spcBef>
              <a:spcAft>
                <a:spcPts val="0"/>
              </a:spcAft>
              <a:buSzPts val="1600"/>
              <a:buNone/>
            </a:pPr>
            <a:r>
              <a:t/>
            </a:r>
            <a:endParaRPr sz="2400"/>
          </a:p>
        </p:txBody>
      </p:sp>
      <p:pic>
        <p:nvPicPr>
          <p:cNvPr id="129" name="Google Shape;129;g375690508f8_0_71"/>
          <p:cNvPicPr preferRelativeResize="0"/>
          <p:nvPr/>
        </p:nvPicPr>
        <p:blipFill rotWithShape="1">
          <a:blip r:embed="rId3">
            <a:alphaModFix/>
          </a:blip>
          <a:srcRect b="0" l="0" r="0" t="0"/>
          <a:stretch/>
        </p:blipFill>
        <p:spPr>
          <a:xfrm>
            <a:off x="3800174" y="5447263"/>
            <a:ext cx="4591050" cy="771525"/>
          </a:xfrm>
          <a:prstGeom prst="rect">
            <a:avLst/>
          </a:prstGeom>
          <a:noFill/>
          <a:ln cap="flat" cmpd="sng" w="9525">
            <a:solidFill>
              <a:srgbClr val="B7B7B7"/>
            </a:solidFill>
            <a:prstDash val="solid"/>
            <a:round/>
            <a:headEnd len="sm" w="sm" type="none"/>
            <a:tailEnd len="sm" w="sm" type="none"/>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g375690508f8_0_79"/>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IoM2040-ko botoia.</a:t>
            </a:r>
            <a:endParaRPr sz="3600"/>
          </a:p>
        </p:txBody>
      </p:sp>
      <p:sp>
        <p:nvSpPr>
          <p:cNvPr id="135" name="Google Shape;135;g375690508f8_0_79"/>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36" name="Google Shape;136;g375690508f8_0_79"/>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3. ZeroMQ eta Node-RED - Adibidea</a:t>
            </a:r>
            <a:endParaRPr sz="1900"/>
          </a:p>
        </p:txBody>
      </p:sp>
      <p:sp>
        <p:nvSpPr>
          <p:cNvPr id="137" name="Google Shape;137;g375690508f8_0_79"/>
          <p:cNvSpPr txBox="1"/>
          <p:nvPr>
            <p:ph idx="2" type="body"/>
          </p:nvPr>
        </p:nvSpPr>
        <p:spPr>
          <a:xfrm>
            <a:off x="765378" y="2318442"/>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“zeromq in” nodoa horrela konfiguratuko dugu:</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ctr">
              <a:lnSpc>
                <a:spcPct val="115000"/>
              </a:lnSpc>
              <a:spcBef>
                <a:spcPts val="0"/>
              </a:spcBef>
              <a:spcAft>
                <a:spcPts val="0"/>
              </a:spcAft>
              <a:buSzPts val="1600"/>
              <a:buNone/>
            </a:pPr>
            <a:r>
              <a:t/>
            </a:r>
            <a:endParaRPr sz="2400"/>
          </a:p>
        </p:txBody>
      </p:sp>
      <p:pic>
        <p:nvPicPr>
          <p:cNvPr id="138" name="Google Shape;138;g375690508f8_0_79"/>
          <p:cNvPicPr preferRelativeResize="0"/>
          <p:nvPr/>
        </p:nvPicPr>
        <p:blipFill rotWithShape="1">
          <a:blip r:embed="rId3">
            <a:alphaModFix/>
          </a:blip>
          <a:srcRect b="0" l="0" r="0" t="15124"/>
          <a:stretch/>
        </p:blipFill>
        <p:spPr>
          <a:xfrm>
            <a:off x="1854496" y="2950900"/>
            <a:ext cx="5138267" cy="3222674"/>
          </a:xfrm>
          <a:prstGeom prst="rect">
            <a:avLst/>
          </a:prstGeom>
          <a:noFill/>
          <a:ln cap="flat" cmpd="sng" w="9525">
            <a:solidFill>
              <a:srgbClr val="B7B7B7"/>
            </a:solidFill>
            <a:prstDash val="solid"/>
            <a:round/>
            <a:headEnd len="sm" w="sm" type="none"/>
            <a:tailEnd len="sm" w="sm" type="none"/>
          </a:ln>
        </p:spPr>
      </p:pic>
      <p:sp>
        <p:nvSpPr>
          <p:cNvPr id="139" name="Google Shape;139;g375690508f8_0_79"/>
          <p:cNvSpPr/>
          <p:nvPr/>
        </p:nvSpPr>
        <p:spPr>
          <a:xfrm>
            <a:off x="3152964" y="3016750"/>
            <a:ext cx="3288900" cy="339600"/>
          </a:xfrm>
          <a:prstGeom prst="rect">
            <a:avLst/>
          </a:prstGeom>
          <a:noFill/>
          <a:ln cap="flat" cmpd="sng" w="190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Arial"/>
              <a:ea typeface="Arial"/>
              <a:cs typeface="Arial"/>
              <a:sym typeface="Arial"/>
            </a:endParaRPr>
          </a:p>
        </p:txBody>
      </p:sp>
      <p:sp>
        <p:nvSpPr>
          <p:cNvPr id="140" name="Google Shape;140;g375690508f8_0_79"/>
          <p:cNvSpPr/>
          <p:nvPr/>
        </p:nvSpPr>
        <p:spPr>
          <a:xfrm>
            <a:off x="3143263" y="4820975"/>
            <a:ext cx="650100" cy="300900"/>
          </a:xfrm>
          <a:prstGeom prst="rect">
            <a:avLst/>
          </a:prstGeom>
          <a:noFill/>
          <a:ln cap="flat" cmpd="sng" w="190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Arial"/>
              <a:ea typeface="Arial"/>
              <a:cs typeface="Arial"/>
              <a:sym typeface="Arial"/>
            </a:endParaRPr>
          </a:p>
        </p:txBody>
      </p:sp>
      <p:sp>
        <p:nvSpPr>
          <p:cNvPr id="141" name="Google Shape;141;g375690508f8_0_79"/>
          <p:cNvSpPr/>
          <p:nvPr/>
        </p:nvSpPr>
        <p:spPr>
          <a:xfrm>
            <a:off x="3143263" y="3860650"/>
            <a:ext cx="2250300" cy="339600"/>
          </a:xfrm>
          <a:prstGeom prst="rect">
            <a:avLst/>
          </a:prstGeom>
          <a:noFill/>
          <a:ln cap="flat" cmpd="sng" w="190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Arial"/>
              <a:ea typeface="Arial"/>
              <a:cs typeface="Arial"/>
              <a:sym typeface="Arial"/>
            </a:endParaRPr>
          </a:p>
        </p:txBody>
      </p:sp>
      <p:sp>
        <p:nvSpPr>
          <p:cNvPr id="142" name="Google Shape;142;g375690508f8_0_79"/>
          <p:cNvSpPr txBox="1"/>
          <p:nvPr/>
        </p:nvSpPr>
        <p:spPr>
          <a:xfrm>
            <a:off x="7877559" y="2993750"/>
            <a:ext cx="2890800" cy="646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500"/>
              <a:buFont typeface="Arial"/>
              <a:buNone/>
            </a:pPr>
            <a:r>
              <a:rPr b="0" i="0" lang="en-GB" sz="1500" u="none" cap="none" strike="noStrike">
                <a:solidFill>
                  <a:srgbClr val="000000"/>
                </a:solidFill>
                <a:latin typeface="Arial"/>
                <a:ea typeface="Arial"/>
                <a:cs typeface="Arial"/>
                <a:sym typeface="Arial"/>
              </a:rPr>
              <a:t>IoM2040-ko </a:t>
            </a:r>
            <a:r>
              <a:rPr b="0" i="0" lang="en-GB" sz="1500" u="sng" cap="none" strike="noStrike">
                <a:solidFill>
                  <a:schemeClr val="hlink"/>
                </a:solidFill>
                <a:latin typeface="Arial"/>
                <a:ea typeface="Arial"/>
                <a:cs typeface="Arial"/>
                <a:sym typeface="Arial"/>
                <a:hlinkClick action="ppaction://hlinksldjump" r:id="rId4"/>
              </a:rPr>
              <a:t>5556 portura</a:t>
            </a:r>
            <a:r>
              <a:rPr b="0" i="0" lang="en-GB" sz="1500" u="none" cap="none" strike="noStrike">
                <a:solidFill>
                  <a:srgbClr val="000000"/>
                </a:solidFill>
                <a:latin typeface="Arial"/>
                <a:ea typeface="Arial"/>
                <a:cs typeface="Arial"/>
                <a:sym typeface="Arial"/>
              </a:rPr>
              <a:t> konektatu</a:t>
            </a:r>
            <a:endParaRPr b="0" i="0" sz="1500" u="none" cap="none" strike="noStrike">
              <a:solidFill>
                <a:srgbClr val="000000"/>
              </a:solidFill>
              <a:latin typeface="Arial"/>
              <a:ea typeface="Arial"/>
              <a:cs typeface="Arial"/>
              <a:sym typeface="Arial"/>
            </a:endParaRPr>
          </a:p>
        </p:txBody>
      </p:sp>
      <p:sp>
        <p:nvSpPr>
          <p:cNvPr id="143" name="Google Shape;143;g375690508f8_0_79"/>
          <p:cNvSpPr txBox="1"/>
          <p:nvPr/>
        </p:nvSpPr>
        <p:spPr>
          <a:xfrm>
            <a:off x="7877559" y="3805238"/>
            <a:ext cx="2890800" cy="415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500"/>
              <a:buFont typeface="Arial"/>
              <a:buNone/>
            </a:pPr>
            <a:r>
              <a:rPr b="0" i="0" lang="en-GB" sz="1500" u="none" cap="none" strike="noStrike">
                <a:solidFill>
                  <a:srgbClr val="000000"/>
                </a:solidFill>
                <a:latin typeface="Arial"/>
                <a:ea typeface="Arial"/>
                <a:cs typeface="Arial"/>
                <a:sym typeface="Arial"/>
              </a:rPr>
              <a:t>Mezuetara harpidetu</a:t>
            </a:r>
            <a:endParaRPr b="0" i="0" sz="1500" u="none" cap="none" strike="noStrike">
              <a:solidFill>
                <a:srgbClr val="000000"/>
              </a:solidFill>
              <a:latin typeface="Arial"/>
              <a:ea typeface="Arial"/>
              <a:cs typeface="Arial"/>
              <a:sym typeface="Arial"/>
            </a:endParaRPr>
          </a:p>
        </p:txBody>
      </p:sp>
      <p:sp>
        <p:nvSpPr>
          <p:cNvPr id="144" name="Google Shape;144;g375690508f8_0_79"/>
          <p:cNvSpPr txBox="1"/>
          <p:nvPr/>
        </p:nvSpPr>
        <p:spPr>
          <a:xfrm>
            <a:off x="7877559" y="4771163"/>
            <a:ext cx="2890800" cy="415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500"/>
              <a:buFont typeface="Arial"/>
              <a:buNone/>
            </a:pPr>
            <a:r>
              <a:rPr b="0" i="0" lang="en-GB" sz="1500" u="none" cap="none" strike="noStrike">
                <a:solidFill>
                  <a:srgbClr val="000000"/>
                </a:solidFill>
                <a:latin typeface="Arial"/>
                <a:ea typeface="Arial"/>
                <a:cs typeface="Arial"/>
                <a:sym typeface="Arial"/>
              </a:rPr>
              <a:t>Mezuaren edukia bakarrik jaso</a:t>
            </a:r>
            <a:endParaRPr b="0" i="0" sz="1500" u="none" cap="none" strike="noStrike">
              <a:solidFill>
                <a:srgbClr val="000000"/>
              </a:solidFill>
              <a:latin typeface="Arial"/>
              <a:ea typeface="Arial"/>
              <a:cs typeface="Arial"/>
              <a:sym typeface="Arial"/>
            </a:endParaRPr>
          </a:p>
        </p:txBody>
      </p:sp>
      <p:cxnSp>
        <p:nvCxnSpPr>
          <p:cNvPr id="145" name="Google Shape;145;g375690508f8_0_79"/>
          <p:cNvCxnSpPr>
            <a:endCxn id="143" idx="1"/>
          </p:cNvCxnSpPr>
          <p:nvPr/>
        </p:nvCxnSpPr>
        <p:spPr>
          <a:xfrm>
            <a:off x="5488059" y="4012988"/>
            <a:ext cx="2389500" cy="0"/>
          </a:xfrm>
          <a:prstGeom prst="straightConnector1">
            <a:avLst/>
          </a:prstGeom>
          <a:noFill/>
          <a:ln cap="flat" cmpd="sng" w="9525">
            <a:solidFill>
              <a:schemeClr val="dk1"/>
            </a:solidFill>
            <a:prstDash val="solid"/>
            <a:round/>
            <a:headEnd len="sm" w="sm" type="none"/>
            <a:tailEnd len="med" w="med" type="triangle"/>
          </a:ln>
        </p:spPr>
      </p:cxnSp>
      <p:cxnSp>
        <p:nvCxnSpPr>
          <p:cNvPr id="146" name="Google Shape;146;g375690508f8_0_79"/>
          <p:cNvCxnSpPr>
            <a:endCxn id="144" idx="1"/>
          </p:cNvCxnSpPr>
          <p:nvPr/>
        </p:nvCxnSpPr>
        <p:spPr>
          <a:xfrm>
            <a:off x="3923259" y="4978913"/>
            <a:ext cx="3954300" cy="0"/>
          </a:xfrm>
          <a:prstGeom prst="straightConnector1">
            <a:avLst/>
          </a:prstGeom>
          <a:noFill/>
          <a:ln cap="flat" cmpd="sng" w="9525">
            <a:solidFill>
              <a:schemeClr val="dk1"/>
            </a:solidFill>
            <a:prstDash val="solid"/>
            <a:round/>
            <a:headEnd len="sm" w="sm" type="none"/>
            <a:tailEnd len="med" w="med" type="triangle"/>
          </a:ln>
        </p:spPr>
      </p:cxnSp>
      <p:cxnSp>
        <p:nvCxnSpPr>
          <p:cNvPr id="147" name="Google Shape;147;g375690508f8_0_79"/>
          <p:cNvCxnSpPr>
            <a:endCxn id="142" idx="1"/>
          </p:cNvCxnSpPr>
          <p:nvPr/>
        </p:nvCxnSpPr>
        <p:spPr>
          <a:xfrm flipH="1" rot="10800000">
            <a:off x="6606759" y="3317000"/>
            <a:ext cx="1270800" cy="7200"/>
          </a:xfrm>
          <a:prstGeom prst="straightConnector1">
            <a:avLst/>
          </a:prstGeom>
          <a:noFill/>
          <a:ln cap="flat" cmpd="sng" w="9525">
            <a:solidFill>
              <a:schemeClr val="dk1"/>
            </a:solidFill>
            <a:prstDash val="solid"/>
            <a:round/>
            <a:headEnd len="sm" w="sm" type="none"/>
            <a:tailEnd len="med" w="med" type="triangle"/>
          </a:ln>
        </p:spPr>
      </p:cxn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g375690508f8_0_96"/>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IoM2040-ko botoia.</a:t>
            </a:r>
            <a:endParaRPr sz="3600"/>
          </a:p>
        </p:txBody>
      </p:sp>
      <p:sp>
        <p:nvSpPr>
          <p:cNvPr id="153" name="Google Shape;153;g375690508f8_0_96"/>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54" name="Google Shape;154;g375690508f8_0_96"/>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3. ZeroMQ eta Node-RED - Adibidea</a:t>
            </a:r>
            <a:endParaRPr sz="1900"/>
          </a:p>
        </p:txBody>
      </p:sp>
      <p:sp>
        <p:nvSpPr>
          <p:cNvPr id="155" name="Google Shape;155;g375690508f8_0_96"/>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“debug” nodoa datorren bezala utzi dezakegu:</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ctr">
              <a:lnSpc>
                <a:spcPct val="115000"/>
              </a:lnSpc>
              <a:spcBef>
                <a:spcPts val="0"/>
              </a:spcBef>
              <a:spcAft>
                <a:spcPts val="0"/>
              </a:spcAft>
              <a:buSzPts val="1600"/>
              <a:buNone/>
            </a:pPr>
            <a:r>
              <a:t/>
            </a:r>
            <a:endParaRPr sz="2400"/>
          </a:p>
        </p:txBody>
      </p:sp>
      <p:pic>
        <p:nvPicPr>
          <p:cNvPr id="156" name="Google Shape;156;g375690508f8_0_96"/>
          <p:cNvPicPr preferRelativeResize="0"/>
          <p:nvPr/>
        </p:nvPicPr>
        <p:blipFill rotWithShape="1">
          <a:blip r:embed="rId3">
            <a:alphaModFix/>
          </a:blip>
          <a:srcRect b="0" l="0" r="0" t="0"/>
          <a:stretch/>
        </p:blipFill>
        <p:spPr>
          <a:xfrm>
            <a:off x="3704886" y="3131651"/>
            <a:ext cx="4781550" cy="2476500"/>
          </a:xfrm>
          <a:prstGeom prst="rect">
            <a:avLst/>
          </a:prstGeom>
          <a:noFill/>
          <a:ln cap="flat" cmpd="sng" w="9525">
            <a:solidFill>
              <a:srgbClr val="B7B7B7"/>
            </a:solidFill>
            <a:prstDash val="solid"/>
            <a:round/>
            <a:headEnd len="sm" w="sm" type="none"/>
            <a:tailEnd len="sm" w="sm" type="none"/>
          </a:ln>
        </p:spPr>
      </p:pic>
      <p:sp>
        <p:nvSpPr>
          <p:cNvPr id="157" name="Google Shape;157;g375690508f8_0_96"/>
          <p:cNvSpPr/>
          <p:nvPr/>
        </p:nvSpPr>
        <p:spPr>
          <a:xfrm>
            <a:off x="4908919" y="3724850"/>
            <a:ext cx="3036300" cy="320100"/>
          </a:xfrm>
          <a:prstGeom prst="rect">
            <a:avLst/>
          </a:prstGeom>
          <a:noFill/>
          <a:ln cap="flat" cmpd="sng" w="190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g375690508f8_0_105"/>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IoM2040-ko botoia.</a:t>
            </a:r>
            <a:endParaRPr sz="3600"/>
          </a:p>
        </p:txBody>
      </p:sp>
      <p:sp>
        <p:nvSpPr>
          <p:cNvPr id="163" name="Google Shape;163;g375690508f8_0_105"/>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64" name="Google Shape;164;g375690508f8_0_105"/>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3. ZeroMQ eta Node-RED - Adibidea</a:t>
            </a:r>
            <a:endParaRPr sz="1900"/>
          </a:p>
        </p:txBody>
      </p:sp>
      <p:sp>
        <p:nvSpPr>
          <p:cNvPr id="165" name="Google Shape;165;g375690508f8_0_105"/>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Pauso guztiak jarraitu baditugu, hau ikusi beharko genuke Node-REDeko debug atalean:</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ctr">
              <a:lnSpc>
                <a:spcPct val="115000"/>
              </a:lnSpc>
              <a:spcBef>
                <a:spcPts val="0"/>
              </a:spcBef>
              <a:spcAft>
                <a:spcPts val="0"/>
              </a:spcAft>
              <a:buSzPts val="1600"/>
              <a:buNone/>
            </a:pPr>
            <a:r>
              <a:t/>
            </a:r>
            <a:endParaRPr sz="2400"/>
          </a:p>
        </p:txBody>
      </p:sp>
      <p:pic>
        <p:nvPicPr>
          <p:cNvPr id="166" name="Google Shape;166;g375690508f8_0_105"/>
          <p:cNvPicPr preferRelativeResize="0"/>
          <p:nvPr/>
        </p:nvPicPr>
        <p:blipFill rotWithShape="1">
          <a:blip r:embed="rId3">
            <a:alphaModFix/>
          </a:blip>
          <a:srcRect b="19523" l="0" r="0" t="0"/>
          <a:stretch/>
        </p:blipFill>
        <p:spPr>
          <a:xfrm>
            <a:off x="4595591" y="3428998"/>
            <a:ext cx="3000769" cy="2736525"/>
          </a:xfrm>
          <a:prstGeom prst="rect">
            <a:avLst/>
          </a:prstGeom>
          <a:noFill/>
          <a:ln cap="flat" cmpd="sng" w="9525">
            <a:solidFill>
              <a:srgbClr val="B7B7B7"/>
            </a:solidFill>
            <a:prstDash val="solid"/>
            <a:round/>
            <a:headEnd len="sm" w="sm" type="none"/>
            <a:tailEnd len="sm" w="sm" type="none"/>
          </a:ln>
        </p:spPr>
      </p:pic>
      <p:sp>
        <p:nvSpPr>
          <p:cNvPr id="167" name="Google Shape;167;g375690508f8_0_105"/>
          <p:cNvSpPr/>
          <p:nvPr/>
        </p:nvSpPr>
        <p:spPr>
          <a:xfrm>
            <a:off x="4685790" y="3880050"/>
            <a:ext cx="766500" cy="223200"/>
          </a:xfrm>
          <a:prstGeom prst="rect">
            <a:avLst/>
          </a:prstGeom>
          <a:noFill/>
          <a:ln cap="flat" cmpd="sng" w="190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Arial"/>
              <a:ea typeface="Arial"/>
              <a:cs typeface="Arial"/>
              <a:sym typeface="Arial"/>
            </a:endParaRPr>
          </a:p>
        </p:txBody>
      </p:sp>
      <p:sp>
        <p:nvSpPr>
          <p:cNvPr id="168" name="Google Shape;168;g375690508f8_0_105"/>
          <p:cNvSpPr/>
          <p:nvPr/>
        </p:nvSpPr>
        <p:spPr>
          <a:xfrm>
            <a:off x="4685790" y="5225575"/>
            <a:ext cx="766500" cy="223200"/>
          </a:xfrm>
          <a:prstGeom prst="rect">
            <a:avLst/>
          </a:prstGeom>
          <a:noFill/>
          <a:ln cap="flat" cmpd="sng" w="190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Arial"/>
              <a:ea typeface="Arial"/>
              <a:cs typeface="Arial"/>
              <a:sym typeface="Arial"/>
            </a:endParaRPr>
          </a:p>
        </p:txBody>
      </p:sp>
      <p:sp>
        <p:nvSpPr>
          <p:cNvPr id="169" name="Google Shape;169;g375690508f8_0_105"/>
          <p:cNvSpPr/>
          <p:nvPr/>
        </p:nvSpPr>
        <p:spPr>
          <a:xfrm>
            <a:off x="4685790" y="4552825"/>
            <a:ext cx="1144800" cy="223200"/>
          </a:xfrm>
          <a:prstGeom prst="rect">
            <a:avLst/>
          </a:prstGeom>
          <a:noFill/>
          <a:ln cap="flat" cmpd="sng" w="190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Arial"/>
              <a:ea typeface="Arial"/>
              <a:cs typeface="Arial"/>
              <a:sym typeface="Arial"/>
            </a:endParaRPr>
          </a:p>
        </p:txBody>
      </p:sp>
      <p:sp>
        <p:nvSpPr>
          <p:cNvPr id="170" name="Google Shape;170;g375690508f8_0_105"/>
          <p:cNvSpPr/>
          <p:nvPr/>
        </p:nvSpPr>
        <p:spPr>
          <a:xfrm>
            <a:off x="4685790" y="5898325"/>
            <a:ext cx="1144800" cy="223200"/>
          </a:xfrm>
          <a:prstGeom prst="rect">
            <a:avLst/>
          </a:prstGeom>
          <a:noFill/>
          <a:ln cap="flat" cmpd="sng" w="190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g375690508f8_0_117"/>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IoM2040-ko botoia.</a:t>
            </a:r>
            <a:endParaRPr sz="3600"/>
          </a:p>
        </p:txBody>
      </p:sp>
      <p:sp>
        <p:nvSpPr>
          <p:cNvPr id="176" name="Google Shape;176;g375690508f8_0_117"/>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77" name="Google Shape;177;g375690508f8_0_117"/>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3. ZeroMQ eta Node-RED - Adibidea</a:t>
            </a:r>
            <a:endParaRPr sz="1900"/>
          </a:p>
        </p:txBody>
      </p:sp>
      <p:sp>
        <p:nvSpPr>
          <p:cNvPr id="178" name="Google Shape;178;g375690508f8_0_117"/>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Informazio horrekin zer egin daitekeen ariketa bezala proposatzen dizuegu.</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ctr">
              <a:lnSpc>
                <a:spcPct val="115000"/>
              </a:lnSpc>
              <a:spcBef>
                <a:spcPts val="0"/>
              </a:spcBef>
              <a:spcAft>
                <a:spcPts val="0"/>
              </a:spcAft>
              <a:buSzPts val="1600"/>
              <a:buNone/>
            </a:pPr>
            <a:r>
              <a:t/>
            </a:r>
            <a:endParaRPr sz="2400"/>
          </a:p>
        </p:txBody>
      </p:sp>
      <p:pic>
        <p:nvPicPr>
          <p:cNvPr id="179" name="Google Shape;179;g375690508f8_0_117"/>
          <p:cNvPicPr preferRelativeResize="0"/>
          <p:nvPr/>
        </p:nvPicPr>
        <p:blipFill rotWithShape="1">
          <a:blip r:embed="rId3">
            <a:alphaModFix/>
          </a:blip>
          <a:srcRect b="0" l="0" r="0" t="0"/>
          <a:stretch/>
        </p:blipFill>
        <p:spPr>
          <a:xfrm>
            <a:off x="3270179" y="3052226"/>
            <a:ext cx="5652499" cy="3179551"/>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pic>
        <p:nvPicPr>
          <p:cNvPr descr="Icon&#10;&#10;Description automatically generated" id="184" name="Google Shape;184;p3"/>
          <p:cNvPicPr preferRelativeResize="0"/>
          <p:nvPr/>
        </p:nvPicPr>
        <p:blipFill rotWithShape="1">
          <a:blip r:embed="rId3">
            <a:alphaModFix/>
          </a:blip>
          <a:srcRect b="15742" l="12589" r="15262" t="15276"/>
          <a:stretch/>
        </p:blipFill>
        <p:spPr>
          <a:xfrm>
            <a:off x="803107" y="4798637"/>
            <a:ext cx="467472" cy="446937"/>
          </a:xfrm>
          <a:prstGeom prst="rect">
            <a:avLst/>
          </a:prstGeom>
          <a:noFill/>
          <a:ln>
            <a:noFill/>
          </a:ln>
        </p:spPr>
      </p:pic>
      <p:pic>
        <p:nvPicPr>
          <p:cNvPr descr="Icon&#10;&#10;Description automatically generated" id="185" name="Google Shape;185;p3"/>
          <p:cNvPicPr preferRelativeResize="0"/>
          <p:nvPr/>
        </p:nvPicPr>
        <p:blipFill rotWithShape="1">
          <a:blip r:embed="rId4">
            <a:alphaModFix/>
          </a:blip>
          <a:srcRect b="14522" l="14710" r="11904" t="12668"/>
          <a:stretch/>
        </p:blipFill>
        <p:spPr>
          <a:xfrm>
            <a:off x="5130665" y="4702639"/>
            <a:ext cx="516714" cy="512670"/>
          </a:xfrm>
          <a:prstGeom prst="rect">
            <a:avLst/>
          </a:prstGeom>
          <a:noFill/>
          <a:ln>
            <a:noFill/>
          </a:ln>
        </p:spPr>
      </p:pic>
      <p:sp>
        <p:nvSpPr>
          <p:cNvPr id="186" name="Google Shape;186;p3"/>
          <p:cNvSpPr/>
          <p:nvPr/>
        </p:nvSpPr>
        <p:spPr>
          <a:xfrm>
            <a:off x="784272" y="3028890"/>
            <a:ext cx="2073687" cy="40011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GB" sz="2000">
                <a:solidFill>
                  <a:srgbClr val="13284B"/>
                </a:solidFill>
                <a:latin typeface="Roboto"/>
                <a:ea typeface="Roboto"/>
                <a:cs typeface="Roboto"/>
                <a:sym typeface="Roboto"/>
              </a:rPr>
              <a:t>#LCAMP_EU</a:t>
            </a:r>
            <a:endParaRPr b="1" sz="2000">
              <a:solidFill>
                <a:schemeClr val="dk1"/>
              </a:solidFill>
              <a:latin typeface="Roboto"/>
              <a:ea typeface="Roboto"/>
              <a:cs typeface="Roboto"/>
              <a:sym typeface="Roboto"/>
            </a:endParaRPr>
          </a:p>
        </p:txBody>
      </p:sp>
      <p:sp>
        <p:nvSpPr>
          <p:cNvPr id="187" name="Google Shape;187;p3"/>
          <p:cNvSpPr/>
          <p:nvPr/>
        </p:nvSpPr>
        <p:spPr>
          <a:xfrm>
            <a:off x="0" y="5311214"/>
            <a:ext cx="2073687" cy="3385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600">
                <a:solidFill>
                  <a:srgbClr val="57B9DF"/>
                </a:solidFill>
                <a:latin typeface="Roboto"/>
                <a:ea typeface="Roboto"/>
                <a:cs typeface="Roboto"/>
                <a:sym typeface="Roboto"/>
              </a:rPr>
              <a:t>www.lcamp.eu</a:t>
            </a:r>
            <a:endParaRPr/>
          </a:p>
        </p:txBody>
      </p:sp>
      <p:sp>
        <p:nvSpPr>
          <p:cNvPr id="188" name="Google Shape;188;p3"/>
          <p:cNvSpPr/>
          <p:nvPr/>
        </p:nvSpPr>
        <p:spPr>
          <a:xfrm>
            <a:off x="1894483" y="5311214"/>
            <a:ext cx="2073687" cy="3385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600">
                <a:solidFill>
                  <a:srgbClr val="57B9DF"/>
                </a:solidFill>
                <a:latin typeface="Roboto"/>
                <a:ea typeface="Roboto"/>
                <a:cs typeface="Roboto"/>
                <a:sym typeface="Roboto"/>
              </a:rPr>
              <a:t>@LCAMP_EU</a:t>
            </a:r>
            <a:endParaRPr/>
          </a:p>
        </p:txBody>
      </p:sp>
      <p:sp>
        <p:nvSpPr>
          <p:cNvPr id="189" name="Google Shape;189;p3"/>
          <p:cNvSpPr/>
          <p:nvPr/>
        </p:nvSpPr>
        <p:spPr>
          <a:xfrm>
            <a:off x="3968170" y="5308072"/>
            <a:ext cx="2841704"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200">
                <a:solidFill>
                  <a:srgbClr val="57B9DF"/>
                </a:solidFill>
                <a:latin typeface="Roboto"/>
                <a:ea typeface="Roboto"/>
                <a:cs typeface="Roboto"/>
                <a:sym typeface="Roboto"/>
              </a:rPr>
              <a:t>LCAMP</a:t>
            </a:r>
            <a:br>
              <a:rPr lang="en-GB" sz="1200">
                <a:solidFill>
                  <a:srgbClr val="57B9DF"/>
                </a:solidFill>
                <a:latin typeface="Roboto"/>
                <a:ea typeface="Roboto"/>
                <a:cs typeface="Roboto"/>
                <a:sym typeface="Roboto"/>
              </a:rPr>
            </a:br>
            <a:r>
              <a:rPr i="0" lang="en-GB" sz="1200">
                <a:solidFill>
                  <a:srgbClr val="57B9DF"/>
                </a:solidFill>
                <a:latin typeface="Roboto"/>
                <a:ea typeface="Roboto"/>
                <a:cs typeface="Roboto"/>
                <a:sym typeface="Roboto"/>
              </a:rPr>
              <a:t>Learner Centric Advanced Manufacturing Platform for CoVEs</a:t>
            </a:r>
            <a:endParaRPr i="0" sz="1200">
              <a:solidFill>
                <a:srgbClr val="57B9DF"/>
              </a:solidFill>
              <a:latin typeface="Roboto"/>
              <a:ea typeface="Roboto"/>
              <a:cs typeface="Roboto"/>
              <a:sym typeface="Roboto"/>
            </a:endParaRPr>
          </a:p>
        </p:txBody>
      </p:sp>
      <p:pic>
        <p:nvPicPr>
          <p:cNvPr descr="A white x in a black background&#10;&#10;Description automatically generated" id="190" name="Google Shape;190;p3"/>
          <p:cNvPicPr preferRelativeResize="0"/>
          <p:nvPr/>
        </p:nvPicPr>
        <p:blipFill rotWithShape="1">
          <a:blip r:embed="rId5">
            <a:alphaModFix/>
          </a:blip>
          <a:srcRect b="10856" l="23471" r="23100" t="13713"/>
          <a:stretch/>
        </p:blipFill>
        <p:spPr>
          <a:xfrm>
            <a:off x="2697618" y="4785341"/>
            <a:ext cx="454127" cy="468318"/>
          </a:xfrm>
          <a:prstGeom prst="rect">
            <a:avLst/>
          </a:prstGeom>
          <a:noFill/>
          <a:ln>
            <a:noFill/>
          </a:ln>
        </p:spPr>
      </p:pic>
      <p:pic>
        <p:nvPicPr>
          <p:cNvPr descr="Email outline" id="191" name="Google Shape;191;p3"/>
          <p:cNvPicPr preferRelativeResize="0"/>
          <p:nvPr/>
        </p:nvPicPr>
        <p:blipFill rotWithShape="1">
          <a:blip r:embed="rId6">
            <a:alphaModFix/>
          </a:blip>
          <a:srcRect b="0" l="0" r="0" t="0"/>
          <a:stretch/>
        </p:blipFill>
        <p:spPr>
          <a:xfrm>
            <a:off x="1043637" y="3421983"/>
            <a:ext cx="622663" cy="622663"/>
          </a:xfrm>
          <a:prstGeom prst="rect">
            <a:avLst/>
          </a:prstGeom>
          <a:noFill/>
          <a:ln>
            <a:noFill/>
          </a:ln>
        </p:spPr>
      </p:pic>
      <p:sp>
        <p:nvSpPr>
          <p:cNvPr id="192" name="Google Shape;192;p3"/>
          <p:cNvSpPr/>
          <p:nvPr/>
        </p:nvSpPr>
        <p:spPr>
          <a:xfrm>
            <a:off x="1354968" y="3569635"/>
            <a:ext cx="2073687" cy="3385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600">
                <a:solidFill>
                  <a:srgbClr val="57B9DF"/>
                </a:solidFill>
                <a:latin typeface="Roboto"/>
                <a:ea typeface="Roboto"/>
                <a:cs typeface="Roboto"/>
                <a:sym typeface="Roboto"/>
              </a:rPr>
              <a:t>info@lcamp.eu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sp>
        <p:nvSpPr>
          <p:cNvPr id="46" name="Google Shape;46;g375690508f8_0_0"/>
          <p:cNvSpPr txBox="1"/>
          <p:nvPr/>
        </p:nvSpPr>
        <p:spPr>
          <a:xfrm>
            <a:off x="781053" y="2132856"/>
            <a:ext cx="10442400" cy="16311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5100"/>
              <a:buFont typeface="Arial"/>
              <a:buNone/>
            </a:pPr>
            <a:r>
              <a:rPr b="1" i="0" lang="en-GB" sz="5100" u="none" cap="none" strike="noStrike">
                <a:solidFill>
                  <a:schemeClr val="dk1"/>
                </a:solidFill>
                <a:latin typeface="Arial"/>
                <a:ea typeface="Arial"/>
                <a:cs typeface="Arial"/>
                <a:sym typeface="Arial"/>
              </a:rPr>
              <a:t>Node-RED. IoM2040-ko botoia.</a:t>
            </a:r>
            <a:endParaRPr b="1" i="0" sz="5100" u="none" cap="none" strike="noStrike">
              <a:solidFill>
                <a:schemeClr val="dk1"/>
              </a:solidFill>
              <a:latin typeface="Arial"/>
              <a:ea typeface="Arial"/>
              <a:cs typeface="Arial"/>
              <a:sym typeface="Arial"/>
            </a:endParaRPr>
          </a:p>
        </p:txBody>
      </p:sp>
      <p:sp>
        <p:nvSpPr>
          <p:cNvPr id="47" name="Google Shape;47;g375690508f8_0_0"/>
          <p:cNvSpPr txBox="1"/>
          <p:nvPr/>
        </p:nvSpPr>
        <p:spPr>
          <a:xfrm>
            <a:off x="874741" y="4973106"/>
            <a:ext cx="10442400" cy="4005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0" i="0" lang="en-GB" sz="2000" u="none" cap="none" strike="noStrike">
                <a:solidFill>
                  <a:schemeClr val="dk1"/>
                </a:solidFill>
                <a:latin typeface="Arial"/>
                <a:ea typeface="Arial"/>
                <a:cs typeface="Arial"/>
                <a:sym typeface="Arial"/>
              </a:rPr>
              <a:t>AITOR AZPIROZ</a:t>
            </a:r>
            <a:endParaRPr b="0" i="0" sz="15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000"/>
              <a:buFont typeface="Arial"/>
              <a:buNone/>
            </a:pPr>
            <a:r>
              <a:t/>
            </a:r>
            <a:endParaRPr b="0" i="0" sz="2000" u="none" cap="none" strike="noStrike">
              <a:solidFill>
                <a:schemeClr val="dk1"/>
              </a:solidFill>
              <a:latin typeface="Arial"/>
              <a:ea typeface="Arial"/>
              <a:cs typeface="Arial"/>
              <a:sym typeface="Arial"/>
            </a:endParaRPr>
          </a:p>
        </p:txBody>
      </p:sp>
      <p:sp>
        <p:nvSpPr>
          <p:cNvPr id="48" name="Google Shape;48;g375690508f8_0_0"/>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pic>
        <p:nvPicPr>
          <p:cNvPr id="49" name="Google Shape;49;g375690508f8_0_0"/>
          <p:cNvPicPr preferRelativeResize="0"/>
          <p:nvPr/>
        </p:nvPicPr>
        <p:blipFill rotWithShape="1">
          <a:blip r:embed="rId3">
            <a:alphaModFix/>
          </a:blip>
          <a:srcRect b="0" l="0" r="0" t="0"/>
          <a:stretch/>
        </p:blipFill>
        <p:spPr>
          <a:xfrm>
            <a:off x="5281143" y="3190000"/>
            <a:ext cx="1631101" cy="163110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g375690508f8_0_8"/>
          <p:cNvSpPr txBox="1"/>
          <p:nvPr>
            <p:ph idx="4294967295" type="title"/>
          </p:nvPr>
        </p:nvSpPr>
        <p:spPr>
          <a:xfrm>
            <a:off x="514650" y="1124844"/>
            <a:ext cx="11162700" cy="864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100"/>
              <a:buFont typeface="Arial"/>
              <a:buNone/>
            </a:pPr>
            <a:r>
              <a:rPr lang="en-GB"/>
              <a:t>Edukiak</a:t>
            </a:r>
            <a:endParaRPr/>
          </a:p>
        </p:txBody>
      </p:sp>
      <p:sp>
        <p:nvSpPr>
          <p:cNvPr id="55" name="Google Shape;55;g375690508f8_0_8"/>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56" name="Google Shape;56;g375690508f8_0_8"/>
          <p:cNvSpPr txBox="1"/>
          <p:nvPr>
            <p:ph idx="1" type="body"/>
          </p:nvPr>
        </p:nvSpPr>
        <p:spPr>
          <a:xfrm>
            <a:off x="3455103" y="1988854"/>
            <a:ext cx="5283300" cy="4623600"/>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SzPts val="1900"/>
              <a:buNone/>
            </a:pPr>
            <a:r>
              <a:t/>
            </a:r>
            <a:endParaRPr sz="2300"/>
          </a:p>
          <a:p>
            <a:pPr indent="-361950" lvl="0" marL="457200" rtl="0" algn="just">
              <a:lnSpc>
                <a:spcPct val="100000"/>
              </a:lnSpc>
              <a:spcBef>
                <a:spcPts val="0"/>
              </a:spcBef>
              <a:spcAft>
                <a:spcPts val="0"/>
              </a:spcAft>
              <a:buSzPts val="2300"/>
              <a:buAutoNum type="arabicPeriod"/>
            </a:pPr>
            <a:r>
              <a:rPr lang="en-GB" sz="2300"/>
              <a:t>Sarrera</a:t>
            </a:r>
            <a:endParaRPr sz="2300"/>
          </a:p>
          <a:p>
            <a:pPr indent="0" lvl="0" marL="0" rtl="0" algn="just">
              <a:lnSpc>
                <a:spcPct val="100000"/>
              </a:lnSpc>
              <a:spcBef>
                <a:spcPts val="0"/>
              </a:spcBef>
              <a:spcAft>
                <a:spcPts val="0"/>
              </a:spcAft>
              <a:buSzPts val="1900"/>
              <a:buNone/>
            </a:pPr>
            <a:r>
              <a:t/>
            </a:r>
            <a:endParaRPr sz="2300"/>
          </a:p>
          <a:p>
            <a:pPr indent="-361950" lvl="0" marL="457200" rtl="0" algn="just">
              <a:lnSpc>
                <a:spcPct val="100000"/>
              </a:lnSpc>
              <a:spcBef>
                <a:spcPts val="0"/>
              </a:spcBef>
              <a:spcAft>
                <a:spcPts val="0"/>
              </a:spcAft>
              <a:buSzPts val="2300"/>
              <a:buAutoNum type="arabicPeriod"/>
            </a:pPr>
            <a:r>
              <a:rPr lang="en-GB" sz="2300"/>
              <a:t>ZeroMQ protokoloa</a:t>
            </a:r>
            <a:endParaRPr sz="2300"/>
          </a:p>
          <a:p>
            <a:pPr indent="0" lvl="0" marL="0" rtl="0" algn="just">
              <a:lnSpc>
                <a:spcPct val="100000"/>
              </a:lnSpc>
              <a:spcBef>
                <a:spcPts val="0"/>
              </a:spcBef>
              <a:spcAft>
                <a:spcPts val="0"/>
              </a:spcAft>
              <a:buSzPts val="1900"/>
              <a:buNone/>
            </a:pPr>
            <a:r>
              <a:t/>
            </a:r>
            <a:endParaRPr sz="2300"/>
          </a:p>
          <a:p>
            <a:pPr indent="-361950" lvl="0" marL="457200" rtl="0" algn="just">
              <a:lnSpc>
                <a:spcPct val="100000"/>
              </a:lnSpc>
              <a:spcBef>
                <a:spcPts val="0"/>
              </a:spcBef>
              <a:spcAft>
                <a:spcPts val="0"/>
              </a:spcAft>
              <a:buSzPts val="2300"/>
              <a:buAutoNum type="arabicPeriod"/>
            </a:pPr>
            <a:r>
              <a:rPr lang="en-GB" sz="2300"/>
              <a:t>ZeroMQ eta Node-RED</a:t>
            </a:r>
            <a:endParaRPr sz="2300"/>
          </a:p>
          <a:p>
            <a:pPr indent="-361950" lvl="1" marL="914400" rtl="0" algn="just">
              <a:lnSpc>
                <a:spcPct val="100000"/>
              </a:lnSpc>
              <a:spcBef>
                <a:spcPts val="0"/>
              </a:spcBef>
              <a:spcAft>
                <a:spcPts val="0"/>
              </a:spcAft>
              <a:buSzPts val="2300"/>
              <a:buAutoNum type="alphaLcPeriod"/>
            </a:pPr>
            <a:r>
              <a:rPr lang="en-GB" sz="2300"/>
              <a:t>Sarrera</a:t>
            </a:r>
            <a:endParaRPr sz="2300"/>
          </a:p>
          <a:p>
            <a:pPr indent="-361950" lvl="1" marL="914400" rtl="0" algn="just">
              <a:lnSpc>
                <a:spcPct val="100000"/>
              </a:lnSpc>
              <a:spcBef>
                <a:spcPts val="0"/>
              </a:spcBef>
              <a:spcAft>
                <a:spcPts val="0"/>
              </a:spcAft>
              <a:buSzPts val="2300"/>
              <a:buAutoNum type="alphaLcPeriod"/>
            </a:pPr>
            <a:r>
              <a:rPr lang="en-GB" sz="2300"/>
              <a:t>Adibidea</a:t>
            </a:r>
            <a:endParaRPr sz="2300"/>
          </a:p>
          <a:p>
            <a:pPr indent="0" lvl="0" marL="0" rtl="0" algn="just">
              <a:lnSpc>
                <a:spcPct val="100000"/>
              </a:lnSpc>
              <a:spcBef>
                <a:spcPts val="0"/>
              </a:spcBef>
              <a:spcAft>
                <a:spcPts val="0"/>
              </a:spcAft>
              <a:buSzPts val="1100"/>
              <a:buNone/>
            </a:pPr>
            <a:r>
              <a:t/>
            </a:r>
            <a:endParaRPr sz="2300"/>
          </a:p>
          <a:p>
            <a:pPr indent="0" lvl="0" marL="457200" rtl="0" algn="just">
              <a:lnSpc>
                <a:spcPct val="100000"/>
              </a:lnSpc>
              <a:spcBef>
                <a:spcPts val="0"/>
              </a:spcBef>
              <a:spcAft>
                <a:spcPts val="0"/>
              </a:spcAft>
              <a:buSzPts val="1900"/>
              <a:buNone/>
            </a:pPr>
            <a:r>
              <a:t/>
            </a:r>
            <a:endParaRPr sz="23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g375690508f8_0_14"/>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IoM2040-ko botoia.</a:t>
            </a:r>
            <a:endParaRPr sz="3600"/>
          </a:p>
        </p:txBody>
      </p:sp>
      <p:sp>
        <p:nvSpPr>
          <p:cNvPr id="62" name="Google Shape;62;g375690508f8_0_14"/>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63" name="Google Shape;63;g375690508f8_0_14"/>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Sarrera</a:t>
            </a:r>
            <a:endParaRPr sz="1900"/>
          </a:p>
        </p:txBody>
      </p:sp>
      <p:sp>
        <p:nvSpPr>
          <p:cNvPr id="64" name="Google Shape;64;g375690508f8_0_14"/>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IoM2040-ko botoia, defektuz, bi ekintza desberdin burutzeko prestatua dago:</a:t>
            </a:r>
            <a:endParaRPr sz="2400"/>
          </a:p>
          <a:p>
            <a:pPr indent="-368300" lvl="0" marL="457200" rtl="0" algn="l">
              <a:lnSpc>
                <a:spcPct val="115000"/>
              </a:lnSpc>
              <a:spcBef>
                <a:spcPts val="0"/>
              </a:spcBef>
              <a:spcAft>
                <a:spcPts val="0"/>
              </a:spcAft>
              <a:buSzPts val="2400"/>
              <a:buChar char="●"/>
            </a:pPr>
            <a:r>
              <a:rPr lang="en-GB" sz="2400"/>
              <a:t>Gailua piztu eta itzali (botoia 2 segunduz zapalduta mantenduz)</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368300" lvl="0" marL="457200" rtl="0" algn="l">
              <a:lnSpc>
                <a:spcPct val="115000"/>
              </a:lnSpc>
              <a:spcBef>
                <a:spcPts val="0"/>
              </a:spcBef>
              <a:spcAft>
                <a:spcPts val="0"/>
              </a:spcAft>
              <a:buSzPts val="2400"/>
              <a:buChar char="●"/>
            </a:pPr>
            <a:r>
              <a:rPr lang="en-GB" sz="2400"/>
              <a:t>Sare konfigurazioa ezabatu (botoia 10 segunduz zapalduta mantenduz)</a:t>
            </a:r>
            <a:endParaRPr sz="2400"/>
          </a:p>
          <a:p>
            <a:pPr indent="0" lvl="0" marL="0" rtl="0" algn="ctr">
              <a:lnSpc>
                <a:spcPct val="115000"/>
              </a:lnSpc>
              <a:spcBef>
                <a:spcPts val="0"/>
              </a:spcBef>
              <a:spcAft>
                <a:spcPts val="0"/>
              </a:spcAft>
              <a:buSzPts val="1600"/>
              <a:buNone/>
            </a:pPr>
            <a:r>
              <a:t/>
            </a:r>
            <a:endParaRPr sz="2400"/>
          </a:p>
        </p:txBody>
      </p:sp>
      <p:pic>
        <p:nvPicPr>
          <p:cNvPr id="65" name="Google Shape;65;g375690508f8_0_14"/>
          <p:cNvPicPr preferRelativeResize="0"/>
          <p:nvPr/>
        </p:nvPicPr>
        <p:blipFill rotWithShape="1">
          <a:blip r:embed="rId3">
            <a:alphaModFix/>
          </a:blip>
          <a:srcRect b="24609" l="24398" r="24398" t="24184"/>
          <a:stretch/>
        </p:blipFill>
        <p:spPr>
          <a:xfrm>
            <a:off x="5703073" y="4002450"/>
            <a:ext cx="785700" cy="785700"/>
          </a:xfrm>
          <a:prstGeom prst="rect">
            <a:avLst/>
          </a:prstGeom>
          <a:noFill/>
          <a:ln cap="flat" cmpd="sng" w="9525">
            <a:solidFill>
              <a:srgbClr val="B7B7B7"/>
            </a:solidFill>
            <a:prstDash val="solid"/>
            <a:round/>
            <a:headEnd len="sm" w="sm" type="none"/>
            <a:tailEnd len="sm" w="sm" type="none"/>
          </a:ln>
        </p:spPr>
      </p:pic>
      <p:pic>
        <p:nvPicPr>
          <p:cNvPr id="66" name="Google Shape;66;g375690508f8_0_14"/>
          <p:cNvPicPr preferRelativeResize="0"/>
          <p:nvPr/>
        </p:nvPicPr>
        <p:blipFill rotWithShape="1">
          <a:blip r:embed="rId4">
            <a:alphaModFix/>
          </a:blip>
          <a:srcRect b="0" l="0" r="0" t="0"/>
          <a:stretch/>
        </p:blipFill>
        <p:spPr>
          <a:xfrm>
            <a:off x="5703073" y="5567875"/>
            <a:ext cx="785700" cy="7857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g375690508f8_0_23"/>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IoM2040-ko botoia.</a:t>
            </a:r>
            <a:endParaRPr sz="3600"/>
          </a:p>
        </p:txBody>
      </p:sp>
      <p:sp>
        <p:nvSpPr>
          <p:cNvPr id="72" name="Google Shape;72;g375690508f8_0_23"/>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73" name="Google Shape;73;g375690508f8_0_23"/>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Sarrera</a:t>
            </a:r>
            <a:endParaRPr sz="1900"/>
          </a:p>
        </p:txBody>
      </p:sp>
      <p:sp>
        <p:nvSpPr>
          <p:cNvPr id="74" name="Google Shape;74;g375690508f8_0_23"/>
          <p:cNvSpPr txBox="1"/>
          <p:nvPr>
            <p:ph idx="2" type="body"/>
          </p:nvPr>
        </p:nvSpPr>
        <p:spPr>
          <a:xfrm>
            <a:off x="775080" y="2097180"/>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Hala ere, sistema eragilearen arkitekturaren ondorioz, </a:t>
            </a:r>
            <a:r>
              <a:rPr lang="en-GB" sz="2400" u="sng">
                <a:solidFill>
                  <a:schemeClr val="hlink"/>
                </a:solidFill>
                <a:hlinkClick r:id="rId3"/>
              </a:rPr>
              <a:t>botoiaren kudeaketa burutzen duen programak</a:t>
            </a:r>
            <a:r>
              <a:rPr lang="en-GB" sz="2400"/>
              <a:t> pultsazioak beste programekin partekatzen ditu. Hauek dira detektatzen dituen pultsazio motak:</a:t>
            </a:r>
            <a:endParaRPr sz="2400"/>
          </a:p>
          <a:p>
            <a:pPr indent="0" lvl="0" marL="0" rtl="0" algn="l">
              <a:lnSpc>
                <a:spcPct val="115000"/>
              </a:lnSpc>
              <a:spcBef>
                <a:spcPts val="0"/>
              </a:spcBef>
              <a:spcAft>
                <a:spcPts val="0"/>
              </a:spcAft>
              <a:buSzPts val="1600"/>
              <a:buNone/>
            </a:pPr>
            <a:r>
              <a:t/>
            </a:r>
            <a:endParaRPr sz="1500"/>
          </a:p>
          <a:p>
            <a:pPr indent="-368300" lvl="0" marL="457200" rtl="0" algn="l">
              <a:lnSpc>
                <a:spcPct val="115000"/>
              </a:lnSpc>
              <a:spcBef>
                <a:spcPts val="0"/>
              </a:spcBef>
              <a:spcAft>
                <a:spcPts val="0"/>
              </a:spcAft>
              <a:buSzPts val="2400"/>
              <a:buChar char="●"/>
            </a:pPr>
            <a:r>
              <a:rPr lang="en-GB" sz="2400"/>
              <a:t>click</a:t>
            </a:r>
            <a:endParaRPr sz="2400"/>
          </a:p>
          <a:p>
            <a:pPr indent="-368300" lvl="0" marL="457200" rtl="0" algn="l">
              <a:lnSpc>
                <a:spcPct val="115000"/>
              </a:lnSpc>
              <a:spcBef>
                <a:spcPts val="0"/>
              </a:spcBef>
              <a:spcAft>
                <a:spcPts val="0"/>
              </a:spcAft>
              <a:buSzPts val="2400"/>
              <a:buChar char="●"/>
            </a:pPr>
            <a:r>
              <a:rPr lang="en-GB" sz="2400"/>
              <a:t>double_click</a:t>
            </a:r>
            <a:endParaRPr sz="2400"/>
          </a:p>
          <a:p>
            <a:pPr indent="-368300" lvl="0" marL="457200" rtl="0" algn="l">
              <a:lnSpc>
                <a:spcPct val="115000"/>
              </a:lnSpc>
              <a:spcBef>
                <a:spcPts val="0"/>
              </a:spcBef>
              <a:spcAft>
                <a:spcPts val="0"/>
              </a:spcAft>
              <a:buSzPts val="2400"/>
              <a:buChar char="●"/>
            </a:pPr>
            <a:r>
              <a:rPr lang="en-GB" sz="2400"/>
              <a:t>triple_click</a:t>
            </a:r>
            <a:endParaRPr sz="2400"/>
          </a:p>
          <a:p>
            <a:pPr indent="-368300" lvl="0" marL="457200" rtl="0" algn="l">
              <a:lnSpc>
                <a:spcPct val="115000"/>
              </a:lnSpc>
              <a:spcBef>
                <a:spcPts val="0"/>
              </a:spcBef>
              <a:spcAft>
                <a:spcPts val="0"/>
              </a:spcAft>
              <a:buSzPts val="2400"/>
              <a:buChar char="●"/>
            </a:pPr>
            <a:r>
              <a:rPr lang="en-GB" sz="2400"/>
              <a:t>many_click</a:t>
            </a:r>
            <a:endParaRPr sz="2400"/>
          </a:p>
          <a:p>
            <a:pPr indent="-368300" lvl="0" marL="457200" rtl="0" algn="l">
              <a:lnSpc>
                <a:spcPct val="115000"/>
              </a:lnSpc>
              <a:spcBef>
                <a:spcPts val="0"/>
              </a:spcBef>
              <a:spcAft>
                <a:spcPts val="0"/>
              </a:spcAft>
              <a:buSzPts val="2400"/>
              <a:buChar char="●"/>
            </a:pPr>
            <a:r>
              <a:rPr lang="en-GB" sz="2400"/>
              <a:t>long_click				(erreserbatua)</a:t>
            </a:r>
            <a:endParaRPr sz="2400"/>
          </a:p>
          <a:p>
            <a:pPr indent="-368300" lvl="0" marL="457200" rtl="0" algn="l">
              <a:lnSpc>
                <a:spcPct val="115000"/>
              </a:lnSpc>
              <a:spcBef>
                <a:spcPts val="0"/>
              </a:spcBef>
              <a:spcAft>
                <a:spcPts val="0"/>
              </a:spcAft>
              <a:buSzPts val="2400"/>
              <a:buChar char="●"/>
            </a:pPr>
            <a:r>
              <a:rPr lang="en-GB" sz="2400"/>
              <a:t>long_long_click		(erreserbatua)</a:t>
            </a:r>
            <a:endParaRPr sz="2400"/>
          </a:p>
          <a:p>
            <a:pPr indent="0" lvl="0" marL="0" rtl="0" algn="ctr">
              <a:lnSpc>
                <a:spcPct val="115000"/>
              </a:lnSpc>
              <a:spcBef>
                <a:spcPts val="0"/>
              </a:spcBef>
              <a:spcAft>
                <a:spcPts val="0"/>
              </a:spcAft>
              <a:buSzPts val="1600"/>
              <a:buNone/>
            </a:pPr>
            <a:r>
              <a:t/>
            </a:r>
            <a:endParaRPr sz="2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g375690508f8_0_30"/>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IoM2040-ko botoia.</a:t>
            </a:r>
            <a:endParaRPr sz="3600"/>
          </a:p>
        </p:txBody>
      </p:sp>
      <p:sp>
        <p:nvSpPr>
          <p:cNvPr id="80" name="Google Shape;80;g375690508f8_0_30"/>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81" name="Google Shape;81;g375690508f8_0_30"/>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2. ZeroMQ</a:t>
            </a:r>
            <a:endParaRPr sz="1900"/>
          </a:p>
        </p:txBody>
      </p:sp>
      <p:sp>
        <p:nvSpPr>
          <p:cNvPr id="82" name="Google Shape;82;g375690508f8_0_30"/>
          <p:cNvSpPr txBox="1"/>
          <p:nvPr>
            <p:ph idx="2" type="body"/>
          </p:nvPr>
        </p:nvSpPr>
        <p:spPr>
          <a:xfrm>
            <a:off x="762078" y="1954305"/>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Pultsazio mota hauek ZeroMQ izeneko protokoloaren bitartez partekatzen dira.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Eta zer da ZeroMQ?</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Sarean (edo sistema eragilearen barruan) dauen programa desberdinek informazioa partekatzeko protokolo bat da.</a:t>
            </a:r>
            <a:endParaRPr sz="2400"/>
          </a:p>
        </p:txBody>
      </p:sp>
      <p:pic>
        <p:nvPicPr>
          <p:cNvPr id="83" name="Google Shape;83;g375690508f8_0_30"/>
          <p:cNvPicPr preferRelativeResize="0"/>
          <p:nvPr/>
        </p:nvPicPr>
        <p:blipFill rotWithShape="1">
          <a:blip r:embed="rId3">
            <a:alphaModFix/>
          </a:blip>
          <a:srcRect b="0" l="0" r="0" t="0"/>
          <a:stretch/>
        </p:blipFill>
        <p:spPr>
          <a:xfrm>
            <a:off x="4734296" y="5213550"/>
            <a:ext cx="2723050" cy="8505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g375690508f8_0_38"/>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IoM2040-ko botoia.</a:t>
            </a:r>
            <a:endParaRPr sz="3600"/>
          </a:p>
        </p:txBody>
      </p:sp>
      <p:sp>
        <p:nvSpPr>
          <p:cNvPr id="89" name="Google Shape;89;g375690508f8_0_38"/>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90" name="Google Shape;90;g375690508f8_0_38"/>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2. ZeroMQ</a:t>
            </a:r>
            <a:endParaRPr sz="1900"/>
          </a:p>
        </p:txBody>
      </p:sp>
      <p:sp>
        <p:nvSpPr>
          <p:cNvPr id="91" name="Google Shape;91;g375690508f8_0_38"/>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ZeroMQ protokoloa irekia, azkarra eta arina da, baina informazio gehiago jakin nahi izan ezkero, proiektuaren web orrialdea kontsultatu daiteke:</a:t>
            </a:r>
            <a:endParaRPr sz="2400"/>
          </a:p>
          <a:p>
            <a:pPr indent="0" lvl="0" marL="0" rtl="0" algn="l">
              <a:lnSpc>
                <a:spcPct val="115000"/>
              </a:lnSpc>
              <a:spcBef>
                <a:spcPts val="0"/>
              </a:spcBef>
              <a:spcAft>
                <a:spcPts val="0"/>
              </a:spcAft>
              <a:buSzPts val="1600"/>
              <a:buNone/>
            </a:pPr>
            <a:r>
              <a:t/>
            </a:r>
            <a:endParaRPr sz="2400"/>
          </a:p>
          <a:p>
            <a:pPr indent="0" lvl="0" marL="0" rtl="0" algn="ctr">
              <a:lnSpc>
                <a:spcPct val="115000"/>
              </a:lnSpc>
              <a:spcBef>
                <a:spcPts val="0"/>
              </a:spcBef>
              <a:spcAft>
                <a:spcPts val="0"/>
              </a:spcAft>
              <a:buSzPts val="1600"/>
              <a:buNone/>
            </a:pPr>
            <a:r>
              <a:rPr lang="en-GB" sz="2400"/>
              <a:t>https://zeromq.org/</a:t>
            </a:r>
            <a:endParaRPr sz="2400"/>
          </a:p>
          <a:p>
            <a:pPr indent="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rPr lang="en-GB" sz="2400"/>
              <a:t>IoMBian-en kasuan, botoiaren informazioa </a:t>
            </a:r>
            <a:r>
              <a:rPr b="1" lang="en-GB" sz="2400"/>
              <a:t>5556 portuan</a:t>
            </a:r>
            <a:r>
              <a:rPr lang="en-GB" sz="2400"/>
              <a:t> argitaratzen da.</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g375690508f8_0_45"/>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IoM2040-ko botoia.</a:t>
            </a:r>
            <a:endParaRPr sz="3600"/>
          </a:p>
        </p:txBody>
      </p:sp>
      <p:sp>
        <p:nvSpPr>
          <p:cNvPr id="97" name="Google Shape;97;g375690508f8_0_45"/>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98" name="Google Shape;98;g375690508f8_0_45"/>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3. ZeroMQ eta Node-RED - Sarrera</a:t>
            </a:r>
            <a:endParaRPr sz="1900"/>
          </a:p>
        </p:txBody>
      </p:sp>
      <p:sp>
        <p:nvSpPr>
          <p:cNvPr id="99" name="Google Shape;99;g375690508f8_0_45"/>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Eta zer egin dezakegu informazio hau Node-REDen jaso ahal izateko? ZeroMQ protokoloa ulertzen duen modulua instalatu!</a:t>
            </a:r>
            <a:endParaRPr sz="2400"/>
          </a:p>
          <a:p>
            <a:pPr indent="0" lvl="0" marL="0" rtl="0" algn="l">
              <a:lnSpc>
                <a:spcPct val="115000"/>
              </a:lnSpc>
              <a:spcBef>
                <a:spcPts val="0"/>
              </a:spcBef>
              <a:spcAft>
                <a:spcPts val="0"/>
              </a:spcAft>
              <a:buSzPts val="1600"/>
              <a:buNone/>
            </a:pPr>
            <a:r>
              <a:t/>
            </a:r>
            <a:endParaRPr sz="2400"/>
          </a:p>
          <a:p>
            <a:pPr indent="0" lvl="0" marL="0" rtl="0" algn="ctr">
              <a:lnSpc>
                <a:spcPct val="115000"/>
              </a:lnSpc>
              <a:spcBef>
                <a:spcPts val="0"/>
              </a:spcBef>
              <a:spcAft>
                <a:spcPts val="0"/>
              </a:spcAft>
              <a:buSzPts val="1600"/>
              <a:buNone/>
            </a:pPr>
            <a:r>
              <a:rPr lang="en-GB" sz="2400" u="sng">
                <a:solidFill>
                  <a:schemeClr val="hlink"/>
                </a:solidFill>
                <a:hlinkClick r:id="rId3"/>
              </a:rPr>
              <a:t>https://flows.nodered.org/node/node-red-contrib-zeromq</a:t>
            </a:r>
            <a:endParaRPr sz="2400"/>
          </a:p>
          <a:p>
            <a:pPr indent="0" lvl="0" marL="0" rtl="0" algn="ctr">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Modulua instalatzeko, “Options” → “Manage palette” → “Install”etik egingo dugu:</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ctr">
              <a:lnSpc>
                <a:spcPct val="115000"/>
              </a:lnSpc>
              <a:spcBef>
                <a:spcPts val="0"/>
              </a:spcBef>
              <a:spcAft>
                <a:spcPts val="0"/>
              </a:spcAft>
              <a:buSzPts val="1600"/>
              <a:buNone/>
            </a:pPr>
            <a:r>
              <a:t/>
            </a:r>
            <a:endParaRPr sz="2400"/>
          </a:p>
        </p:txBody>
      </p:sp>
      <p:pic>
        <p:nvPicPr>
          <p:cNvPr id="100" name="Google Shape;100;g375690508f8_0_45"/>
          <p:cNvPicPr preferRelativeResize="0"/>
          <p:nvPr/>
        </p:nvPicPr>
        <p:blipFill rotWithShape="1">
          <a:blip r:embed="rId4">
            <a:alphaModFix/>
          </a:blip>
          <a:srcRect b="0" l="0" r="0" t="0"/>
          <a:stretch/>
        </p:blipFill>
        <p:spPr>
          <a:xfrm>
            <a:off x="3400046" y="5199325"/>
            <a:ext cx="5391150" cy="838200"/>
          </a:xfrm>
          <a:prstGeom prst="rect">
            <a:avLst/>
          </a:prstGeom>
          <a:noFill/>
          <a:ln cap="flat" cmpd="sng" w="9525">
            <a:solidFill>
              <a:srgbClr val="B7B7B7"/>
            </a:solidFill>
            <a:prstDash val="solid"/>
            <a:round/>
            <a:headEnd len="sm" w="sm" type="none"/>
            <a:tailEnd len="sm" w="sm" type="none"/>
          </a:ln>
        </p:spPr>
      </p:pic>
      <p:sp>
        <p:nvSpPr>
          <p:cNvPr id="101" name="Google Shape;101;g375690508f8_0_45"/>
          <p:cNvSpPr/>
          <p:nvPr/>
        </p:nvSpPr>
        <p:spPr>
          <a:xfrm>
            <a:off x="8071584" y="5732775"/>
            <a:ext cx="552900" cy="174900"/>
          </a:xfrm>
          <a:prstGeom prst="rect">
            <a:avLst/>
          </a:prstGeom>
          <a:noFill/>
          <a:ln cap="flat" cmpd="sng" w="190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g375690508f8_0_54"/>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IoM2040-ko botoia.</a:t>
            </a:r>
            <a:endParaRPr sz="3600"/>
          </a:p>
        </p:txBody>
      </p:sp>
      <p:sp>
        <p:nvSpPr>
          <p:cNvPr id="107" name="Google Shape;107;g375690508f8_0_54"/>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08" name="Google Shape;108;g375690508f8_0_54"/>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3. ZeroMQ eta Node-RED - Sarrera</a:t>
            </a:r>
            <a:endParaRPr sz="1900"/>
          </a:p>
        </p:txBody>
      </p:sp>
      <p:sp>
        <p:nvSpPr>
          <p:cNvPr id="109" name="Google Shape;109;g375690508f8_0_54"/>
          <p:cNvSpPr txBox="1"/>
          <p:nvPr>
            <p:ph idx="2" type="body"/>
          </p:nvPr>
        </p:nvSpPr>
        <p:spPr>
          <a:xfrm>
            <a:off x="610433" y="1880855"/>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Modulua instalatzean, Palette-ko Network atalean 3 nodo berri azalduko zaizkigu:</a:t>
            </a:r>
            <a:endParaRPr sz="2400"/>
          </a:p>
          <a:p>
            <a:pPr indent="0" lvl="0" marL="0" rtl="0" algn="l">
              <a:lnSpc>
                <a:spcPct val="115000"/>
              </a:lnSpc>
              <a:spcBef>
                <a:spcPts val="0"/>
              </a:spcBef>
              <a:spcAft>
                <a:spcPts val="0"/>
              </a:spcAft>
              <a:buSzPts val="1600"/>
              <a:buNone/>
            </a:pPr>
            <a:r>
              <a:t/>
            </a:r>
            <a:endParaRPr sz="2400"/>
          </a:p>
          <a:p>
            <a:pPr indent="-368300" lvl="0" marL="457200" rtl="0" algn="l">
              <a:lnSpc>
                <a:spcPct val="115000"/>
              </a:lnSpc>
              <a:spcBef>
                <a:spcPts val="0"/>
              </a:spcBef>
              <a:spcAft>
                <a:spcPts val="0"/>
              </a:spcAft>
              <a:buSzPts val="2400"/>
              <a:buChar char="●"/>
            </a:pPr>
            <a:r>
              <a:rPr lang="en-GB" sz="2400"/>
              <a:t>zeromq in   (  			  ): ZeroMQ protokoloaren bitartez mezuak irakurtzeko</a:t>
            </a:r>
            <a:endParaRPr sz="2400"/>
          </a:p>
          <a:p>
            <a:pPr indent="0" lvl="0" marL="457200" rtl="0" algn="l">
              <a:lnSpc>
                <a:spcPct val="115000"/>
              </a:lnSpc>
              <a:spcBef>
                <a:spcPts val="0"/>
              </a:spcBef>
              <a:spcAft>
                <a:spcPts val="0"/>
              </a:spcAft>
              <a:buSzPts val="1600"/>
              <a:buNone/>
            </a:pPr>
            <a:r>
              <a:t/>
            </a:r>
            <a:endParaRPr sz="2400"/>
          </a:p>
          <a:p>
            <a:pPr indent="-368300" lvl="0" marL="457200" rtl="0" algn="l">
              <a:lnSpc>
                <a:spcPct val="115000"/>
              </a:lnSpc>
              <a:spcBef>
                <a:spcPts val="0"/>
              </a:spcBef>
              <a:spcAft>
                <a:spcPts val="0"/>
              </a:spcAft>
              <a:buSzPts val="2400"/>
              <a:buChar char="●"/>
            </a:pPr>
            <a:r>
              <a:rPr lang="en-GB" sz="2400"/>
              <a:t>zeromq out   (			    ): ZeroMQ protokoloaren bitartez mezuak bidaltzeko</a:t>
            </a:r>
            <a:endParaRPr sz="2400"/>
          </a:p>
          <a:p>
            <a:pPr indent="0" lvl="0" marL="0" rtl="0" algn="l">
              <a:lnSpc>
                <a:spcPct val="115000"/>
              </a:lnSpc>
              <a:spcBef>
                <a:spcPts val="0"/>
              </a:spcBef>
              <a:spcAft>
                <a:spcPts val="0"/>
              </a:spcAft>
              <a:buSzPts val="1600"/>
              <a:buNone/>
            </a:pPr>
            <a:r>
              <a:t/>
            </a:r>
            <a:endParaRPr sz="2400"/>
          </a:p>
          <a:p>
            <a:pPr indent="0" lvl="0" marL="457200" rtl="0" algn="l">
              <a:lnSpc>
                <a:spcPct val="115000"/>
              </a:lnSpc>
              <a:spcBef>
                <a:spcPts val="0"/>
              </a:spcBef>
              <a:spcAft>
                <a:spcPts val="0"/>
              </a:spcAft>
              <a:buSzPts val="1600"/>
              <a:buNone/>
            </a:pPr>
            <a:r>
              <a:t/>
            </a:r>
            <a:endParaRPr sz="2400"/>
          </a:p>
        </p:txBody>
      </p:sp>
      <p:pic>
        <p:nvPicPr>
          <p:cNvPr id="110" name="Google Shape;110;g375690508f8_0_54"/>
          <p:cNvPicPr preferRelativeResize="0"/>
          <p:nvPr/>
        </p:nvPicPr>
        <p:blipFill rotWithShape="1">
          <a:blip r:embed="rId3">
            <a:alphaModFix/>
          </a:blip>
          <a:srcRect b="0" l="0" r="0" t="0"/>
          <a:stretch/>
        </p:blipFill>
        <p:spPr>
          <a:xfrm>
            <a:off x="2975851" y="3238500"/>
            <a:ext cx="1323975" cy="381000"/>
          </a:xfrm>
          <a:prstGeom prst="rect">
            <a:avLst/>
          </a:prstGeom>
          <a:noFill/>
          <a:ln>
            <a:noFill/>
          </a:ln>
        </p:spPr>
      </p:pic>
      <p:pic>
        <p:nvPicPr>
          <p:cNvPr id="111" name="Google Shape;111;g375690508f8_0_54"/>
          <p:cNvPicPr preferRelativeResize="0"/>
          <p:nvPr/>
        </p:nvPicPr>
        <p:blipFill rotWithShape="1">
          <a:blip r:embed="rId4">
            <a:alphaModFix/>
          </a:blip>
          <a:srcRect b="0" l="0" r="0" t="0"/>
          <a:stretch/>
        </p:blipFill>
        <p:spPr>
          <a:xfrm>
            <a:off x="3236975" y="4446900"/>
            <a:ext cx="1295400" cy="4000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COVER">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ONTENT">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B026C5034DEF31469D687DC74110F0C4" ma:contentTypeVersion="18" ma:contentTypeDescription="Crear nuevo documento." ma:contentTypeScope="" ma:versionID="76f5c0324a1dd667b65e6f767c58d39e">
  <xsd:schema xmlns:xsd="http://www.w3.org/2001/XMLSchema" xmlns:xs="http://www.w3.org/2001/XMLSchema" xmlns:p="http://schemas.microsoft.com/office/2006/metadata/properties" xmlns:ns2="fab0e02d-7b70-4413-b572-d44f1292ffc6" xmlns:ns3="328b14d6-6e2c-4870-bd3d-20a4f0e49c9e" targetNamespace="http://schemas.microsoft.com/office/2006/metadata/properties" ma:root="true" ma:fieldsID="3fc5b34351196944d8ebb526917e9c88" ns2:_="" ns3:_="">
    <xsd:import namespace="fab0e02d-7b70-4413-b572-d44f1292ffc6"/>
    <xsd:import namespace="328b14d6-6e2c-4870-bd3d-20a4f0e49c9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b0e02d-7b70-4413-b572-d44f1292ff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Etiquetas de imagen" ma:readOnly="false" ma:fieldId="{5cf76f15-5ced-4ddc-b409-7134ff3c332f}" ma:taxonomyMulti="true" ma:sspId="18748ed3-a044-4069-afca-14a5a74919a6"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28b14d6-6e2c-4870-bd3d-20a4f0e49c9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484c96b-0302-40db-b824-a3a76ee72efe}" ma:internalName="TaxCatchAll" ma:showField="CatchAllData" ma:web="328b14d6-6e2c-4870-bd3d-20a4f0e49c9e">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b0e02d-7b70-4413-b572-d44f1292ffc6">
      <Terms xmlns="http://schemas.microsoft.com/office/infopath/2007/PartnerControls"/>
    </lcf76f155ced4ddcb4097134ff3c332f>
    <TaxCatchAll xmlns="328b14d6-6e2c-4870-bd3d-20a4f0e49c9e" xsi:nil="true"/>
  </documentManagement>
</p:properties>
</file>

<file path=customXml/itemProps1.xml><?xml version="1.0" encoding="utf-8"?>
<ds:datastoreItem xmlns:ds="http://schemas.openxmlformats.org/officeDocument/2006/customXml" ds:itemID="{DA0CF220-FCFD-4814-8B7B-0BBF13949145}"/>
</file>

<file path=customXml/itemProps2.xml><?xml version="1.0" encoding="utf-8"?>
<ds:datastoreItem xmlns:ds="http://schemas.openxmlformats.org/officeDocument/2006/customXml" ds:itemID="{91F267C7-4270-4796-9497-062C3D07EC02}"/>
</file>

<file path=customXml/itemProps3.xml><?xml version="1.0" encoding="utf-8"?>
<ds:datastoreItem xmlns:ds="http://schemas.openxmlformats.org/officeDocument/2006/customXml" ds:itemID="{815CF6E5-B774-48C4-8074-F383F8E53347}"/>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Elena Gonzalez Larrañaga</dc:creator>
  <dcterms:created xsi:type="dcterms:W3CDTF">2022-08-31T20:39:04Z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0x010100B026C5034DEF31469D687DC74110F0C4</vt:lpwstr>
  </property>
  <property fmtid="{D5CDD505-2E9C-101B-9397-08002B2CF9AE}" pid="3" name="MediaServiceImageTags">
    <vt:lpwstr/>
  </property>
</Properties>
</file>