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Ubuntu"/>
      <p:regular r:id="rId15"/>
      <p:bold r:id="rId16"/>
      <p:italic r:id="rId17"/>
      <p:boldItalic r:id="rId18"/>
    </p:embeddedFont>
    <p:embeddedFont>
      <p:font typeface="Caveat"/>
      <p:regular r:id="rId19"/>
      <p:bold r:id="rId20"/>
    </p:embeddedFont>
    <p:embeddedFont>
      <p:font typeface="Roboto"/>
      <p:regular r:id="rId21"/>
      <p:bold r:id="rId22"/>
      <p:italic r:id="rId23"/>
      <p:boldItalic r:id="rId24"/>
    </p:embeddedFon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g6XqLukbckGh5ESRzRbJshy+Qx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customschemas.google.com/relationships/presentationmetadata" Target="meta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Ubuntu-boldItalic.fntdata"/><Relationship Id="rId21" Type="http://schemas.openxmlformats.org/officeDocument/2006/relationships/font" Target="fonts/Roboto-regular.fntdata"/><Relationship Id="rId3" Type="http://schemas.openxmlformats.org/officeDocument/2006/relationships/slideMaster" Target="slideMasters/slideMaster1.xml"/><Relationship Id="rId25" Type="http://schemas.openxmlformats.org/officeDocument/2006/relationships/font" Target="fonts/ArialBlack-regular.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Ubuntu-italic.fntdata"/><Relationship Id="rId20" Type="http://schemas.openxmlformats.org/officeDocument/2006/relationships/font" Target="fonts/Caveat-bold.fntdata"/><Relationship Id="rId2" Type="http://schemas.openxmlformats.org/officeDocument/2006/relationships/presProps" Target="presProps.xml"/><Relationship Id="rId16" Type="http://schemas.openxmlformats.org/officeDocument/2006/relationships/font" Target="fonts/Ubuntu-bold.fntdata"/><Relationship Id="rId29" Type="http://schemas.openxmlformats.org/officeDocument/2006/relationships/customXml" Target="../customXml/item3.xml"/><Relationship Id="rId24" Type="http://schemas.openxmlformats.org/officeDocument/2006/relationships/font" Target="fonts/Roboto-bold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Roboto-italic.fntdata"/><Relationship Id="rId5" Type="http://schemas.openxmlformats.org/officeDocument/2006/relationships/notesMaster" Target="notesMasters/notesMaster1.xml"/><Relationship Id="rId15" Type="http://schemas.openxmlformats.org/officeDocument/2006/relationships/font" Target="fonts/Ubuntu-regular.fntdata"/><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Caveat-regular.fntdata"/><Relationship Id="rId22" Type="http://schemas.openxmlformats.org/officeDocument/2006/relationships/font" Target="fonts/Roboto-bold.fntdata"/><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7568c06958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g37568c0695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g37568c06958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568c06958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g37568c06958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568c06958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59" name="Google Shape;59;g37568c06958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7568c06958_0_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79" name="Google Shape;79;g37568c06958_0_3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7568c06958_0_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Era labur batean definitzea zaila dela aipatu daiteke</a:t>
            </a:r>
            <a:endParaRPr/>
          </a:p>
        </p:txBody>
      </p:sp>
      <p:sp>
        <p:nvSpPr>
          <p:cNvPr id="110" name="Google Shape;110;g37568c06958_0_6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7568c06958_0_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Era labur batean definitzea zaila dela aipatu daiteke</a:t>
            </a:r>
            <a:endParaRPr/>
          </a:p>
        </p:txBody>
      </p:sp>
      <p:sp>
        <p:nvSpPr>
          <p:cNvPr id="120" name="Google Shape;120;g37568c06958_0_7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7568c06958_0_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Era labur batean definitzea zaila dela aipatu daiteke</a:t>
            </a:r>
            <a:endParaRPr/>
          </a:p>
        </p:txBody>
      </p:sp>
      <p:sp>
        <p:nvSpPr>
          <p:cNvPr id="130" name="Google Shape;130;g37568c06958_0_8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tsik" type="blank">
  <p:cSld name="BLANK">
    <p:spTree>
      <p:nvGrpSpPr>
        <p:cNvPr id="32" name="Shape 32"/>
        <p:cNvGrpSpPr/>
        <p:nvPr/>
      </p:nvGrpSpPr>
      <p:grpSpPr>
        <a:xfrm>
          <a:off x="0" y="0"/>
          <a:ext cx="0" cy="0"/>
          <a:chOff x="0" y="0"/>
          <a:chExt cx="0" cy="0"/>
        </a:xfrm>
      </p:grpSpPr>
      <p:sp>
        <p:nvSpPr>
          <p:cNvPr id="33" name="Google Shape;33;g37568c06958_0_209"/>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4" name="Google Shape;34;g37568c06958_0_209"/>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5" name="Google Shape;35;g37568c06958_0_209"/>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image" Target="../media/image13.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png"/><Relationship Id="rId10" Type="http://schemas.openxmlformats.org/officeDocument/2006/relationships/image" Target="../media/image18.png"/><Relationship Id="rId9" Type="http://schemas.openxmlformats.org/officeDocument/2006/relationships/image" Target="../media/image29.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20.png"/><Relationship Id="rId8"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developer.mozilla.org/es/docs/Web/JavaScript" TargetMode="External"/><Relationship Id="rId4" Type="http://schemas.openxmlformats.org/officeDocument/2006/relationships/hyperlink" Target="https://nodered.org/docs/user-guide/writing-functions" TargetMode="External"/><Relationship Id="rId5" Type="http://schemas.openxmlformats.org/officeDocument/2006/relationships/image" Target="../media/image26.png"/><Relationship Id="rId6"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youtu.be/ZLbuXcivaBI" TargetMode="External"/><Relationship Id="rId4" Type="http://schemas.openxmlformats.org/officeDocument/2006/relationships/image" Target="../media/image30.jpg"/><Relationship Id="rId5"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31.png"/><Relationship Id="rId6"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OHIKO NODOAK</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g37568c06958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chemeClr val="dk1"/>
                </a:solidFill>
                <a:latin typeface="Arial"/>
                <a:ea typeface="Arial"/>
                <a:cs typeface="Arial"/>
                <a:sym typeface="Arial"/>
              </a:rPr>
              <a:t>Node-RED. Ohiko nodoak</a:t>
            </a:r>
            <a:endParaRPr b="1" i="0" sz="5100" u="none" cap="none" strike="noStrike">
              <a:solidFill>
                <a:schemeClr val="dk1"/>
              </a:solidFill>
              <a:latin typeface="Arial"/>
              <a:ea typeface="Arial"/>
              <a:cs typeface="Arial"/>
              <a:sym typeface="Arial"/>
            </a:endParaRPr>
          </a:p>
        </p:txBody>
      </p:sp>
      <p:sp>
        <p:nvSpPr>
          <p:cNvPr id="47" name="Google Shape;47;g37568c06958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AITOR AZPIROZ</a:t>
            </a:r>
            <a:endParaRPr b="0" i="0"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48" name="Google Shape;48;g37568c06958_0_0"/>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pic>
        <p:nvPicPr>
          <p:cNvPr id="49" name="Google Shape;49;g37568c06958_0_0"/>
          <p:cNvPicPr preferRelativeResize="0"/>
          <p:nvPr/>
        </p:nvPicPr>
        <p:blipFill rotWithShape="1">
          <a:blip r:embed="rId3">
            <a:alphaModFix/>
          </a:blip>
          <a:srcRect b="0" l="32055" r="0" t="0"/>
          <a:stretch/>
        </p:blipFill>
        <p:spPr>
          <a:xfrm>
            <a:off x="4898169" y="3028350"/>
            <a:ext cx="2208342" cy="1828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37568c06958_0_8"/>
          <p:cNvSpPr txBox="1"/>
          <p:nvPr>
            <p:ph idx="4294967295" type="title"/>
          </p:nvPr>
        </p:nvSpPr>
        <p:spPr>
          <a:xfrm>
            <a:off x="514650" y="1124844"/>
            <a:ext cx="11162700" cy="864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5" name="Google Shape;55;g37568c06958_0_8"/>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56" name="Google Shape;56;g37568c06958_0_8"/>
          <p:cNvSpPr txBox="1"/>
          <p:nvPr>
            <p:ph idx="1" type="body"/>
          </p:nvPr>
        </p:nvSpPr>
        <p:spPr>
          <a:xfrm>
            <a:off x="3455103" y="1608604"/>
            <a:ext cx="5283300" cy="4623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900"/>
              <a:buNone/>
            </a:pPr>
            <a:r>
              <a:t/>
            </a:r>
            <a:endParaRPr sz="2300"/>
          </a:p>
          <a:p>
            <a:pPr indent="-361950" lvl="0" marL="457200" rtl="0" algn="just">
              <a:lnSpc>
                <a:spcPct val="100000"/>
              </a:lnSpc>
              <a:spcBef>
                <a:spcPts val="0"/>
              </a:spcBef>
              <a:spcAft>
                <a:spcPts val="0"/>
              </a:spcAft>
              <a:buSzPts val="2300"/>
              <a:buAutoNum type="arabicPeriod"/>
            </a:pPr>
            <a:r>
              <a:rPr lang="en-GB" sz="2300"/>
              <a:t>Common nodoak</a:t>
            </a:r>
            <a:endParaRPr sz="2300"/>
          </a:p>
          <a:p>
            <a:pPr indent="-342900" lvl="1" marL="914400" rtl="0" algn="l">
              <a:lnSpc>
                <a:spcPct val="100000"/>
              </a:lnSpc>
              <a:spcBef>
                <a:spcPts val="400"/>
              </a:spcBef>
              <a:spcAft>
                <a:spcPts val="0"/>
              </a:spcAft>
              <a:buSzPts val="2000"/>
              <a:buAutoNum type="alphaLcPeriod"/>
            </a:pPr>
            <a:r>
              <a:rPr lang="en-GB" sz="2000"/>
              <a:t>Inject</a:t>
            </a:r>
            <a:endParaRPr sz="2000"/>
          </a:p>
          <a:p>
            <a:pPr indent="-342900" lvl="1" marL="914400" rtl="0" algn="l">
              <a:lnSpc>
                <a:spcPct val="100000"/>
              </a:lnSpc>
              <a:spcBef>
                <a:spcPts val="400"/>
              </a:spcBef>
              <a:spcAft>
                <a:spcPts val="0"/>
              </a:spcAft>
              <a:buSzPts val="2000"/>
              <a:buAutoNum type="alphaLcPeriod"/>
            </a:pPr>
            <a:r>
              <a:rPr lang="en-GB" sz="2000"/>
              <a:t>Debug</a:t>
            </a:r>
            <a:endParaRPr sz="2000"/>
          </a:p>
          <a:p>
            <a:pPr indent="0" lvl="0" marL="914400" rtl="0" algn="just">
              <a:lnSpc>
                <a:spcPct val="100000"/>
              </a:lnSpc>
              <a:spcBef>
                <a:spcPts val="0"/>
              </a:spcBef>
              <a:spcAft>
                <a:spcPts val="0"/>
              </a:spcAft>
              <a:buSzPts val="1900"/>
              <a:buNone/>
            </a:pPr>
            <a:r>
              <a:t/>
            </a:r>
            <a:endParaRPr sz="2300"/>
          </a:p>
          <a:p>
            <a:pPr indent="0" lvl="0" marL="0" rtl="0" algn="just">
              <a:lnSpc>
                <a:spcPct val="100000"/>
              </a:lnSpc>
              <a:spcBef>
                <a:spcPts val="0"/>
              </a:spcBef>
              <a:spcAft>
                <a:spcPts val="0"/>
              </a:spcAft>
              <a:buSzPts val="1900"/>
              <a:buNone/>
            </a:pPr>
            <a:r>
              <a:rPr lang="en-GB" sz="2300"/>
              <a:t>2.	Funtzio nodoa</a:t>
            </a:r>
            <a:endParaRPr sz="2300"/>
          </a:p>
          <a:p>
            <a:pPr indent="457200" lvl="0" marL="0" rtl="0" algn="just">
              <a:lnSpc>
                <a:spcPct val="100000"/>
              </a:lnSpc>
              <a:spcBef>
                <a:spcPts val="0"/>
              </a:spcBef>
              <a:spcAft>
                <a:spcPts val="0"/>
              </a:spcAft>
              <a:buSzPts val="1900"/>
              <a:buNone/>
            </a:pPr>
            <a:r>
              <a:rPr lang="en-GB" sz="2300"/>
              <a:t>a.	</a:t>
            </a:r>
            <a:r>
              <a:rPr lang="en-GB" sz="2000"/>
              <a:t>Function</a:t>
            </a:r>
            <a:endParaRPr sz="2000"/>
          </a:p>
          <a:p>
            <a:pPr indent="0" lvl="0" marL="914400" rtl="0" algn="just">
              <a:lnSpc>
                <a:spcPct val="100000"/>
              </a:lnSpc>
              <a:spcBef>
                <a:spcPts val="0"/>
              </a:spcBef>
              <a:spcAft>
                <a:spcPts val="0"/>
              </a:spcAft>
              <a:buSzPts val="1900"/>
              <a:buNone/>
            </a:pPr>
            <a:r>
              <a:t/>
            </a:r>
            <a:endParaRPr sz="2000"/>
          </a:p>
          <a:p>
            <a:pPr indent="0" lvl="0" marL="457200" rtl="0" algn="just">
              <a:lnSpc>
                <a:spcPct val="100000"/>
              </a:lnSpc>
              <a:spcBef>
                <a:spcPts val="0"/>
              </a:spcBef>
              <a:spcAft>
                <a:spcPts val="0"/>
              </a:spcAft>
              <a:buSzPts val="1900"/>
              <a:buNone/>
            </a:pPr>
            <a:r>
              <a:t/>
            </a: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37568c06958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Ohiko nodoak.</a:t>
            </a:r>
            <a:endParaRPr sz="3600"/>
          </a:p>
        </p:txBody>
      </p:sp>
      <p:sp>
        <p:nvSpPr>
          <p:cNvPr id="62" name="Google Shape;62;g37568c06958_0_1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63" name="Google Shape;63;g37568c06958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1. Common nodoak</a:t>
            </a:r>
            <a:endParaRPr sz="1900"/>
          </a:p>
        </p:txBody>
      </p:sp>
      <p:sp>
        <p:nvSpPr>
          <p:cNvPr id="64" name="Google Shape;64;g37568c06958_0_14"/>
          <p:cNvSpPr txBox="1"/>
          <p:nvPr>
            <p:ph idx="2" type="body"/>
          </p:nvPr>
        </p:nvSpPr>
        <p:spPr>
          <a:xfrm>
            <a:off x="609608" y="2192767"/>
            <a:ext cx="10972800" cy="38163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0"/>
              </a:spcBef>
              <a:spcAft>
                <a:spcPts val="0"/>
              </a:spcAft>
              <a:buSzPts val="2400"/>
              <a:buChar char="●"/>
            </a:pPr>
            <a:r>
              <a:rPr b="1" i="1" lang="en-GB" sz="2400"/>
              <a:t>Inject nodoa</a:t>
            </a:r>
            <a:r>
              <a:rPr i="1" lang="en-GB" sz="2400"/>
              <a:t>: Flow-ean mezu bat injektatzeko erabiltzen da</a:t>
            </a:r>
            <a:endParaRPr i="1" sz="2400"/>
          </a:p>
          <a:p>
            <a:pPr indent="-368300" lvl="1" marL="1371600" rtl="0" algn="l">
              <a:lnSpc>
                <a:spcPct val="115000"/>
              </a:lnSpc>
              <a:spcBef>
                <a:spcPts val="0"/>
              </a:spcBef>
              <a:spcAft>
                <a:spcPts val="0"/>
              </a:spcAft>
              <a:buSzPts val="2400"/>
              <a:buChar char="○"/>
            </a:pPr>
            <a:r>
              <a:rPr b="1" i="1" lang="en-GB" sz="1900"/>
              <a:t>Payload</a:t>
            </a:r>
            <a:r>
              <a:rPr i="1" lang="en-GB" sz="1900"/>
              <a:t>: Mezuaren ohiko datua (ordua, zenbakia, hitza, katea … )</a:t>
            </a:r>
            <a:endParaRPr i="1" sz="1900"/>
          </a:p>
          <a:p>
            <a:pPr indent="-368300" lvl="1" marL="1371600" rtl="0" algn="l">
              <a:lnSpc>
                <a:spcPct val="115000"/>
              </a:lnSpc>
              <a:spcBef>
                <a:spcPts val="0"/>
              </a:spcBef>
              <a:spcAft>
                <a:spcPts val="0"/>
              </a:spcAft>
              <a:buSzPts val="2400"/>
              <a:buChar char="○"/>
            </a:pPr>
            <a:r>
              <a:rPr b="1" i="1" lang="en-GB" sz="1900"/>
              <a:t>Topic</a:t>
            </a:r>
            <a:r>
              <a:rPr i="1" lang="en-GB" sz="1900"/>
              <a:t>: Mezuaren topic-a.</a:t>
            </a:r>
            <a:endParaRPr i="1" sz="1900"/>
          </a:p>
          <a:p>
            <a:pPr indent="-368300" lvl="1" marL="1371600" rtl="0" algn="l">
              <a:lnSpc>
                <a:spcPct val="115000"/>
              </a:lnSpc>
              <a:spcBef>
                <a:spcPts val="0"/>
              </a:spcBef>
              <a:spcAft>
                <a:spcPts val="0"/>
              </a:spcAft>
              <a:buSzPts val="2400"/>
              <a:buChar char="○"/>
            </a:pPr>
            <a:r>
              <a:rPr b="1" i="1" lang="en-GB" sz="1900"/>
              <a:t>Repeat</a:t>
            </a:r>
            <a:r>
              <a:rPr i="1" lang="en-GB" sz="1900"/>
              <a:t>: Eskuz edo periodikoki …</a:t>
            </a:r>
            <a:endParaRPr i="1" sz="1900"/>
          </a:p>
          <a:p>
            <a:pPr indent="0" lvl="0" marL="0" rtl="0" algn="l">
              <a:lnSpc>
                <a:spcPct val="115000"/>
              </a:lnSpc>
              <a:spcBef>
                <a:spcPts val="0"/>
              </a:spcBef>
              <a:spcAft>
                <a:spcPts val="0"/>
              </a:spcAft>
              <a:buSzPts val="1600"/>
              <a:buNone/>
            </a:pPr>
            <a:r>
              <a:t/>
            </a:r>
            <a:endParaRPr b="1" sz="2400" u="sng">
              <a:latin typeface="Caveat"/>
              <a:ea typeface="Caveat"/>
              <a:cs typeface="Caveat"/>
              <a:sym typeface="Caveat"/>
            </a:endParaRPr>
          </a:p>
          <a:p>
            <a:pPr indent="0" lvl="0" marL="0" rtl="0" algn="l">
              <a:lnSpc>
                <a:spcPct val="115000"/>
              </a:lnSpc>
              <a:spcBef>
                <a:spcPts val="0"/>
              </a:spcBef>
              <a:spcAft>
                <a:spcPts val="0"/>
              </a:spcAft>
              <a:buClr>
                <a:schemeClr val="dk1"/>
              </a:buClr>
              <a:buSzPts val="1600"/>
              <a:buFont typeface="Arial"/>
              <a:buNone/>
            </a:pPr>
            <a:r>
              <a:rPr lang="en-GB" sz="2400"/>
              <a:t> </a:t>
            </a:r>
            <a:r>
              <a:rPr lang="en-GB" sz="2100"/>
              <a:t> {  “_msgid”: 23661  , ”topic”:” ” , ”payload”: </a:t>
            </a:r>
            <a:r>
              <a:rPr b="1" lang="en-GB" sz="2100"/>
              <a:t>25 </a:t>
            </a:r>
            <a:r>
              <a:rPr lang="en-GB" sz="2100"/>
              <a:t>} </a:t>
            </a:r>
            <a:endParaRPr sz="2100"/>
          </a:p>
          <a:p>
            <a:pPr indent="0" lvl="0" marL="914400" rtl="0" algn="l">
              <a:lnSpc>
                <a:spcPct val="115000"/>
              </a:lnSpc>
              <a:spcBef>
                <a:spcPts val="0"/>
              </a:spcBef>
              <a:spcAft>
                <a:spcPts val="0"/>
              </a:spcAft>
              <a:buSzPts val="1600"/>
              <a:buNone/>
            </a:pPr>
            <a:r>
              <a:t/>
            </a:r>
            <a:endParaRPr sz="2400"/>
          </a:p>
        </p:txBody>
      </p:sp>
      <p:pic>
        <p:nvPicPr>
          <p:cNvPr id="65" name="Google Shape;65;g37568c06958_0_14"/>
          <p:cNvPicPr preferRelativeResize="0"/>
          <p:nvPr/>
        </p:nvPicPr>
        <p:blipFill rotWithShape="1">
          <a:blip r:embed="rId3">
            <a:alphaModFix/>
          </a:blip>
          <a:srcRect b="0" l="0" r="0" t="0"/>
          <a:stretch/>
        </p:blipFill>
        <p:spPr>
          <a:xfrm>
            <a:off x="3619713" y="5202625"/>
            <a:ext cx="1750863" cy="459904"/>
          </a:xfrm>
          <a:prstGeom prst="rect">
            <a:avLst/>
          </a:prstGeom>
          <a:noFill/>
          <a:ln>
            <a:noFill/>
          </a:ln>
        </p:spPr>
      </p:pic>
      <p:pic>
        <p:nvPicPr>
          <p:cNvPr id="66" name="Google Shape;66;g37568c06958_0_14"/>
          <p:cNvPicPr preferRelativeResize="0"/>
          <p:nvPr/>
        </p:nvPicPr>
        <p:blipFill rotWithShape="1">
          <a:blip r:embed="rId4">
            <a:alphaModFix/>
          </a:blip>
          <a:srcRect b="0" l="0" r="0" t="0"/>
          <a:stretch/>
        </p:blipFill>
        <p:spPr>
          <a:xfrm>
            <a:off x="806631" y="5216275"/>
            <a:ext cx="1600651" cy="432600"/>
          </a:xfrm>
          <a:prstGeom prst="rect">
            <a:avLst/>
          </a:prstGeom>
          <a:noFill/>
          <a:ln>
            <a:noFill/>
          </a:ln>
        </p:spPr>
      </p:pic>
      <p:pic>
        <p:nvPicPr>
          <p:cNvPr id="67" name="Google Shape;67;g37568c06958_0_14"/>
          <p:cNvPicPr preferRelativeResize="0"/>
          <p:nvPr/>
        </p:nvPicPr>
        <p:blipFill rotWithShape="1">
          <a:blip r:embed="rId5">
            <a:alphaModFix/>
          </a:blip>
          <a:srcRect b="0" l="0" r="0" t="0"/>
          <a:stretch/>
        </p:blipFill>
        <p:spPr>
          <a:xfrm>
            <a:off x="2987977" y="5250025"/>
            <a:ext cx="389115" cy="365100"/>
          </a:xfrm>
          <a:prstGeom prst="rect">
            <a:avLst/>
          </a:prstGeom>
          <a:noFill/>
          <a:ln>
            <a:noFill/>
          </a:ln>
        </p:spPr>
      </p:pic>
      <p:pic>
        <p:nvPicPr>
          <p:cNvPr id="68" name="Google Shape;68;g37568c06958_0_14"/>
          <p:cNvPicPr preferRelativeResize="0"/>
          <p:nvPr/>
        </p:nvPicPr>
        <p:blipFill rotWithShape="1">
          <a:blip r:embed="rId6">
            <a:alphaModFix/>
          </a:blip>
          <a:srcRect b="0" l="0" r="0" t="0"/>
          <a:stretch/>
        </p:blipFill>
        <p:spPr>
          <a:xfrm>
            <a:off x="806631" y="3601350"/>
            <a:ext cx="638027" cy="638027"/>
          </a:xfrm>
          <a:prstGeom prst="rect">
            <a:avLst/>
          </a:prstGeom>
          <a:noFill/>
          <a:ln>
            <a:noFill/>
          </a:ln>
        </p:spPr>
      </p:pic>
      <p:pic>
        <p:nvPicPr>
          <p:cNvPr id="69" name="Google Shape;69;g37568c06958_0_14"/>
          <p:cNvPicPr preferRelativeResize="0"/>
          <p:nvPr/>
        </p:nvPicPr>
        <p:blipFill rotWithShape="1">
          <a:blip r:embed="rId7">
            <a:alphaModFix/>
          </a:blip>
          <a:srcRect b="0" l="0" r="0" t="0"/>
          <a:stretch/>
        </p:blipFill>
        <p:spPr>
          <a:xfrm>
            <a:off x="609605" y="3336160"/>
            <a:ext cx="638025" cy="578214"/>
          </a:xfrm>
          <a:prstGeom prst="rect">
            <a:avLst/>
          </a:prstGeom>
          <a:noFill/>
          <a:ln>
            <a:noFill/>
          </a:ln>
        </p:spPr>
      </p:pic>
      <p:pic>
        <p:nvPicPr>
          <p:cNvPr id="70" name="Google Shape;70;g37568c06958_0_14"/>
          <p:cNvPicPr preferRelativeResize="0"/>
          <p:nvPr/>
        </p:nvPicPr>
        <p:blipFill rotWithShape="1">
          <a:blip r:embed="rId4">
            <a:alphaModFix/>
          </a:blip>
          <a:srcRect b="0" l="0" r="0" t="0"/>
          <a:stretch/>
        </p:blipFill>
        <p:spPr>
          <a:xfrm>
            <a:off x="1247714" y="1773375"/>
            <a:ext cx="1600651" cy="432600"/>
          </a:xfrm>
          <a:prstGeom prst="rect">
            <a:avLst/>
          </a:prstGeom>
          <a:noFill/>
          <a:ln>
            <a:noFill/>
          </a:ln>
        </p:spPr>
      </p:pic>
      <p:sp>
        <p:nvSpPr>
          <p:cNvPr id="71" name="Google Shape;71;g37568c06958_0_14"/>
          <p:cNvSpPr txBox="1"/>
          <p:nvPr/>
        </p:nvSpPr>
        <p:spPr>
          <a:xfrm>
            <a:off x="217804" y="3601350"/>
            <a:ext cx="638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Ubuntu"/>
                <a:ea typeface="Ubuntu"/>
                <a:cs typeface="Ubuntu"/>
                <a:sym typeface="Ubuntu"/>
              </a:rPr>
              <a:t>Mezua</a:t>
            </a:r>
            <a:endParaRPr b="0" i="0" sz="1100" u="none" cap="none" strike="noStrike">
              <a:solidFill>
                <a:srgbClr val="000000"/>
              </a:solidFill>
              <a:latin typeface="Ubuntu"/>
              <a:ea typeface="Ubuntu"/>
              <a:cs typeface="Ubuntu"/>
              <a:sym typeface="Ubuntu"/>
            </a:endParaRPr>
          </a:p>
        </p:txBody>
      </p:sp>
      <p:cxnSp>
        <p:nvCxnSpPr>
          <p:cNvPr id="72" name="Google Shape;72;g37568c06958_0_14"/>
          <p:cNvCxnSpPr>
            <a:stCxn id="71" idx="2"/>
          </p:cNvCxnSpPr>
          <p:nvPr/>
        </p:nvCxnSpPr>
        <p:spPr>
          <a:xfrm flipH="1">
            <a:off x="352354" y="3955350"/>
            <a:ext cx="184500" cy="531900"/>
          </a:xfrm>
          <a:prstGeom prst="straightConnector1">
            <a:avLst/>
          </a:prstGeom>
          <a:noFill/>
          <a:ln cap="flat" cmpd="sng" w="38100">
            <a:solidFill>
              <a:schemeClr val="dk2"/>
            </a:solidFill>
            <a:prstDash val="solid"/>
            <a:round/>
            <a:headEnd len="sm" w="sm" type="none"/>
            <a:tailEnd len="sm" w="sm" type="none"/>
          </a:ln>
        </p:spPr>
      </p:cxnSp>
      <p:cxnSp>
        <p:nvCxnSpPr>
          <p:cNvPr id="73" name="Google Shape;73;g37568c06958_0_14"/>
          <p:cNvCxnSpPr/>
          <p:nvPr/>
        </p:nvCxnSpPr>
        <p:spPr>
          <a:xfrm flipH="1" rot="10800000">
            <a:off x="322217" y="4487250"/>
            <a:ext cx="429300" cy="12300"/>
          </a:xfrm>
          <a:prstGeom prst="straightConnector1">
            <a:avLst/>
          </a:prstGeom>
          <a:noFill/>
          <a:ln cap="flat" cmpd="sng" w="38100">
            <a:solidFill>
              <a:schemeClr val="dk2"/>
            </a:solidFill>
            <a:prstDash val="solid"/>
            <a:round/>
            <a:headEnd len="sm" w="sm" type="none"/>
            <a:tailEnd len="med" w="med" type="triangle"/>
          </a:ln>
        </p:spPr>
      </p:cxnSp>
      <p:pic>
        <p:nvPicPr>
          <p:cNvPr id="74" name="Google Shape;74;g37568c06958_0_14"/>
          <p:cNvPicPr preferRelativeResize="0"/>
          <p:nvPr/>
        </p:nvPicPr>
        <p:blipFill rotWithShape="1">
          <a:blip r:embed="rId8">
            <a:alphaModFix/>
          </a:blip>
          <a:srcRect b="53602" l="0" r="0" t="0"/>
          <a:stretch/>
        </p:blipFill>
        <p:spPr>
          <a:xfrm>
            <a:off x="6509429" y="3119850"/>
            <a:ext cx="5229911" cy="1962150"/>
          </a:xfrm>
          <a:prstGeom prst="rect">
            <a:avLst/>
          </a:prstGeom>
          <a:noFill/>
          <a:ln>
            <a:noFill/>
          </a:ln>
        </p:spPr>
      </p:pic>
      <p:pic>
        <p:nvPicPr>
          <p:cNvPr id="75" name="Google Shape;75;g37568c06958_0_14"/>
          <p:cNvPicPr preferRelativeResize="0"/>
          <p:nvPr/>
        </p:nvPicPr>
        <p:blipFill rotWithShape="1">
          <a:blip r:embed="rId8">
            <a:alphaModFix/>
          </a:blip>
          <a:srcRect b="0" l="0" r="0" t="71873"/>
          <a:stretch/>
        </p:blipFill>
        <p:spPr>
          <a:xfrm>
            <a:off x="6673451" y="5035513"/>
            <a:ext cx="5229911" cy="1189450"/>
          </a:xfrm>
          <a:prstGeom prst="rect">
            <a:avLst/>
          </a:prstGeom>
          <a:noFill/>
          <a:ln>
            <a:noFill/>
          </a:ln>
        </p:spPr>
      </p:pic>
      <p:pic>
        <p:nvPicPr>
          <p:cNvPr id="76" name="Google Shape;76;g37568c06958_0_14"/>
          <p:cNvPicPr preferRelativeResize="0"/>
          <p:nvPr/>
        </p:nvPicPr>
        <p:blipFill rotWithShape="1">
          <a:blip r:embed="rId9">
            <a:alphaModFix/>
          </a:blip>
          <a:srcRect b="0" l="0" r="0" t="0"/>
          <a:stretch/>
        </p:blipFill>
        <p:spPr>
          <a:xfrm>
            <a:off x="10807831" y="3181200"/>
            <a:ext cx="1095375" cy="3143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7568c06958_0_3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Ohiko nodoak.</a:t>
            </a:r>
            <a:endParaRPr sz="3600"/>
          </a:p>
        </p:txBody>
      </p:sp>
      <p:sp>
        <p:nvSpPr>
          <p:cNvPr id="82" name="Google Shape;82;g37568c06958_0_33"/>
          <p:cNvSpPr txBox="1"/>
          <p:nvPr>
            <p:ph idx="1" type="body"/>
          </p:nvPr>
        </p:nvSpPr>
        <p:spPr>
          <a:xfrm>
            <a:off x="635706" y="1280293"/>
            <a:ext cx="10946700" cy="43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1. Common nodoak</a:t>
            </a:r>
            <a:endParaRPr sz="1900"/>
          </a:p>
        </p:txBody>
      </p:sp>
      <p:sp>
        <p:nvSpPr>
          <p:cNvPr id="83" name="Google Shape;83;g37568c06958_0_33"/>
          <p:cNvSpPr txBox="1"/>
          <p:nvPr>
            <p:ph idx="2" type="body"/>
          </p:nvPr>
        </p:nvSpPr>
        <p:spPr>
          <a:xfrm>
            <a:off x="-518440" y="1880842"/>
            <a:ext cx="10972800" cy="3816300"/>
          </a:xfrm>
          <a:prstGeom prst="rect">
            <a:avLst/>
          </a:prstGeom>
          <a:noFill/>
          <a:ln>
            <a:noFill/>
          </a:ln>
        </p:spPr>
        <p:txBody>
          <a:bodyPr anchorCtr="0" anchor="t" bIns="45700" lIns="91425" spcFirstLastPara="1" rIns="91425" wrap="square" tIns="45700">
            <a:noAutofit/>
          </a:bodyPr>
          <a:lstStyle/>
          <a:p>
            <a:pPr indent="-368300" lvl="0" marL="1371600" rtl="0" algn="l">
              <a:lnSpc>
                <a:spcPct val="115000"/>
              </a:lnSpc>
              <a:spcBef>
                <a:spcPts val="0"/>
              </a:spcBef>
              <a:spcAft>
                <a:spcPts val="0"/>
              </a:spcAft>
              <a:buSzPts val="2400"/>
              <a:buChar char="●"/>
            </a:pPr>
            <a:r>
              <a:rPr b="1" i="1" lang="en-GB" sz="2400"/>
              <a:t>Debug nodoa</a:t>
            </a:r>
            <a:r>
              <a:rPr i="1" lang="en-GB" sz="2400"/>
              <a:t>: Flow bateko mezuaren egitura bistaratzen du</a:t>
            </a:r>
            <a:endParaRPr i="1" sz="2400"/>
          </a:p>
          <a:p>
            <a:pPr indent="-368300" lvl="1" marL="1828800" rtl="0" algn="l">
              <a:lnSpc>
                <a:spcPct val="115000"/>
              </a:lnSpc>
              <a:spcBef>
                <a:spcPts val="0"/>
              </a:spcBef>
              <a:spcAft>
                <a:spcPts val="0"/>
              </a:spcAft>
              <a:buSzPts val="2400"/>
              <a:buChar char="○"/>
            </a:pPr>
            <a:r>
              <a:rPr i="1" lang="en-GB" sz="1900"/>
              <a:t>Defektuz msg.payload bistaratzen du baina osoa ikus daiteke</a:t>
            </a:r>
            <a:endParaRPr i="1" sz="2400"/>
          </a:p>
          <a:p>
            <a:pPr indent="0" lvl="0" marL="914400" rtl="0" algn="l">
              <a:lnSpc>
                <a:spcPct val="115000"/>
              </a:lnSpc>
              <a:spcBef>
                <a:spcPts val="0"/>
              </a:spcBef>
              <a:spcAft>
                <a:spcPts val="0"/>
              </a:spcAft>
              <a:buSzPts val="1600"/>
              <a:buNone/>
            </a:pPr>
            <a:r>
              <a:t/>
            </a:r>
            <a:endParaRPr sz="2400"/>
          </a:p>
        </p:txBody>
      </p:sp>
      <p:pic>
        <p:nvPicPr>
          <p:cNvPr id="84" name="Google Shape;84;g37568c06958_0_33"/>
          <p:cNvPicPr preferRelativeResize="0"/>
          <p:nvPr/>
        </p:nvPicPr>
        <p:blipFill rotWithShape="1">
          <a:blip r:embed="rId3">
            <a:alphaModFix/>
          </a:blip>
          <a:srcRect b="0" l="0" r="0" t="0"/>
          <a:stretch/>
        </p:blipFill>
        <p:spPr>
          <a:xfrm>
            <a:off x="313939" y="5553511"/>
            <a:ext cx="1596555" cy="432600"/>
          </a:xfrm>
          <a:prstGeom prst="rect">
            <a:avLst/>
          </a:prstGeom>
          <a:noFill/>
          <a:ln>
            <a:noFill/>
          </a:ln>
        </p:spPr>
      </p:pic>
      <p:pic>
        <p:nvPicPr>
          <p:cNvPr id="85" name="Google Shape;85;g37568c06958_0_33"/>
          <p:cNvPicPr preferRelativeResize="0"/>
          <p:nvPr/>
        </p:nvPicPr>
        <p:blipFill rotWithShape="1">
          <a:blip r:embed="rId4">
            <a:alphaModFix/>
          </a:blip>
          <a:srcRect b="0" l="0" r="0" t="0"/>
          <a:stretch/>
        </p:blipFill>
        <p:spPr>
          <a:xfrm>
            <a:off x="2782278" y="5448050"/>
            <a:ext cx="2379131" cy="576000"/>
          </a:xfrm>
          <a:prstGeom prst="rect">
            <a:avLst/>
          </a:prstGeom>
          <a:noFill/>
          <a:ln>
            <a:noFill/>
          </a:ln>
        </p:spPr>
      </p:pic>
      <p:pic>
        <p:nvPicPr>
          <p:cNvPr id="86" name="Google Shape;86;g37568c06958_0_33"/>
          <p:cNvPicPr preferRelativeResize="0"/>
          <p:nvPr/>
        </p:nvPicPr>
        <p:blipFill rotWithShape="1">
          <a:blip r:embed="rId5">
            <a:alphaModFix/>
          </a:blip>
          <a:srcRect b="0" l="0" r="0" t="0"/>
          <a:stretch/>
        </p:blipFill>
        <p:spPr>
          <a:xfrm>
            <a:off x="2177671" y="5553500"/>
            <a:ext cx="389115" cy="365100"/>
          </a:xfrm>
          <a:prstGeom prst="rect">
            <a:avLst/>
          </a:prstGeom>
          <a:noFill/>
          <a:ln>
            <a:noFill/>
          </a:ln>
        </p:spPr>
      </p:pic>
      <p:pic>
        <p:nvPicPr>
          <p:cNvPr id="87" name="Google Shape;87;g37568c06958_0_33"/>
          <p:cNvPicPr preferRelativeResize="0"/>
          <p:nvPr/>
        </p:nvPicPr>
        <p:blipFill rotWithShape="1">
          <a:blip r:embed="rId6">
            <a:alphaModFix/>
          </a:blip>
          <a:srcRect b="13830" l="22860" r="55657" t="0"/>
          <a:stretch/>
        </p:blipFill>
        <p:spPr>
          <a:xfrm>
            <a:off x="6536733" y="2859875"/>
            <a:ext cx="1596758" cy="2391876"/>
          </a:xfrm>
          <a:prstGeom prst="rect">
            <a:avLst/>
          </a:prstGeom>
          <a:noFill/>
          <a:ln>
            <a:noFill/>
          </a:ln>
        </p:spPr>
      </p:pic>
      <p:sp>
        <p:nvSpPr>
          <p:cNvPr id="88" name="Google Shape;88;g37568c06958_0_33"/>
          <p:cNvSpPr/>
          <p:nvPr/>
        </p:nvSpPr>
        <p:spPr>
          <a:xfrm>
            <a:off x="5767157" y="3504600"/>
            <a:ext cx="329700" cy="697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89" name="Google Shape;89;g37568c06958_0_33"/>
          <p:cNvSpPr/>
          <p:nvPr/>
        </p:nvSpPr>
        <p:spPr>
          <a:xfrm>
            <a:off x="5791360" y="3988400"/>
            <a:ext cx="305700" cy="52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90" name="Google Shape;90;g37568c06958_0_33"/>
          <p:cNvSpPr txBox="1"/>
          <p:nvPr/>
        </p:nvSpPr>
        <p:spPr>
          <a:xfrm>
            <a:off x="313941" y="3694200"/>
            <a:ext cx="5955600" cy="879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GB" sz="2100" u="none" cap="none" strike="noStrike">
                <a:solidFill>
                  <a:schemeClr val="dk1"/>
                </a:solidFill>
                <a:latin typeface="Arial"/>
                <a:ea typeface="Arial"/>
                <a:cs typeface="Arial"/>
                <a:sym typeface="Arial"/>
              </a:rPr>
              <a:t>     {  “_msgid”: 23661  , ”topic”:” ” , ”payload”: </a:t>
            </a:r>
            <a:r>
              <a:rPr b="1" i="0" lang="en-GB" sz="2100" u="none" cap="none" strike="noStrike">
                <a:solidFill>
                  <a:schemeClr val="dk1"/>
                </a:solidFill>
                <a:latin typeface="Arial"/>
                <a:ea typeface="Arial"/>
                <a:cs typeface="Arial"/>
                <a:sym typeface="Arial"/>
              </a:rPr>
              <a:t>25 </a:t>
            </a:r>
            <a:r>
              <a:rPr b="0" i="0" lang="en-GB" sz="2100" u="none" cap="none" strike="noStrike">
                <a:solidFill>
                  <a:schemeClr val="dk1"/>
                </a:solidFill>
                <a:latin typeface="Arial"/>
                <a:ea typeface="Arial"/>
                <a:cs typeface="Arial"/>
                <a:sym typeface="Arial"/>
              </a:rPr>
              <a:t>}</a:t>
            </a:r>
            <a:endParaRPr b="0" i="0" sz="1500" u="none" cap="none" strike="noStrike">
              <a:solidFill>
                <a:srgbClr val="000000"/>
              </a:solidFill>
              <a:latin typeface="Arial"/>
              <a:ea typeface="Arial"/>
              <a:cs typeface="Arial"/>
              <a:sym typeface="Arial"/>
            </a:endParaRPr>
          </a:p>
        </p:txBody>
      </p:sp>
      <p:sp>
        <p:nvSpPr>
          <p:cNvPr id="91" name="Google Shape;91;g37568c06958_0_33"/>
          <p:cNvSpPr txBox="1"/>
          <p:nvPr/>
        </p:nvSpPr>
        <p:spPr>
          <a:xfrm>
            <a:off x="4093487" y="4594225"/>
            <a:ext cx="15087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Calibri"/>
                <a:ea typeface="Calibri"/>
                <a:cs typeface="Calibri"/>
                <a:sym typeface="Calibri"/>
              </a:rPr>
              <a:t>msg.payload</a:t>
            </a:r>
            <a:endParaRPr b="0" i="0" sz="1900" u="none" cap="none" strike="noStrike">
              <a:solidFill>
                <a:srgbClr val="000000"/>
              </a:solidFill>
              <a:latin typeface="Calibri"/>
              <a:ea typeface="Calibri"/>
              <a:cs typeface="Calibri"/>
              <a:sym typeface="Calibri"/>
            </a:endParaRPr>
          </a:p>
        </p:txBody>
      </p:sp>
      <p:sp>
        <p:nvSpPr>
          <p:cNvPr id="92" name="Google Shape;92;g37568c06958_0_33"/>
          <p:cNvSpPr txBox="1"/>
          <p:nvPr/>
        </p:nvSpPr>
        <p:spPr>
          <a:xfrm>
            <a:off x="2662749" y="4594213"/>
            <a:ext cx="13704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Calibri"/>
                <a:ea typeface="Calibri"/>
                <a:cs typeface="Calibri"/>
                <a:sym typeface="Calibri"/>
              </a:rPr>
              <a:t>msg.topic</a:t>
            </a:r>
            <a:endParaRPr b="0" i="0" sz="1900" u="none" cap="none" strike="noStrike">
              <a:solidFill>
                <a:srgbClr val="000000"/>
              </a:solidFill>
              <a:latin typeface="Calibri"/>
              <a:ea typeface="Calibri"/>
              <a:cs typeface="Calibri"/>
              <a:sym typeface="Calibri"/>
            </a:endParaRPr>
          </a:p>
        </p:txBody>
      </p:sp>
      <p:sp>
        <p:nvSpPr>
          <p:cNvPr id="93" name="Google Shape;93;g37568c06958_0_33"/>
          <p:cNvSpPr txBox="1"/>
          <p:nvPr/>
        </p:nvSpPr>
        <p:spPr>
          <a:xfrm>
            <a:off x="789729" y="4594225"/>
            <a:ext cx="15087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Calibri"/>
                <a:ea typeface="Calibri"/>
                <a:cs typeface="Calibri"/>
                <a:sym typeface="Calibri"/>
              </a:rPr>
              <a:t>msg._msgid</a:t>
            </a:r>
            <a:endParaRPr b="0" i="0" sz="1900" u="none" cap="none" strike="noStrike">
              <a:solidFill>
                <a:srgbClr val="000000"/>
              </a:solidFill>
              <a:latin typeface="Calibri"/>
              <a:ea typeface="Calibri"/>
              <a:cs typeface="Calibri"/>
              <a:sym typeface="Calibri"/>
            </a:endParaRPr>
          </a:p>
        </p:txBody>
      </p:sp>
      <p:cxnSp>
        <p:nvCxnSpPr>
          <p:cNvPr id="94" name="Google Shape;94;g37568c06958_0_33"/>
          <p:cNvCxnSpPr>
            <a:stCxn id="93" idx="0"/>
          </p:cNvCxnSpPr>
          <p:nvPr/>
        </p:nvCxnSpPr>
        <p:spPr>
          <a:xfrm rot="10800000">
            <a:off x="1533279" y="4266625"/>
            <a:ext cx="10800" cy="327600"/>
          </a:xfrm>
          <a:prstGeom prst="straightConnector1">
            <a:avLst/>
          </a:prstGeom>
          <a:noFill/>
          <a:ln cap="flat" cmpd="sng" w="9525">
            <a:solidFill>
              <a:schemeClr val="dk2"/>
            </a:solidFill>
            <a:prstDash val="solid"/>
            <a:round/>
            <a:headEnd len="sm" w="sm" type="none"/>
            <a:tailEnd len="med" w="med" type="triangle"/>
          </a:ln>
        </p:spPr>
      </p:cxnSp>
      <p:cxnSp>
        <p:nvCxnSpPr>
          <p:cNvPr id="95" name="Google Shape;95;g37568c06958_0_33"/>
          <p:cNvCxnSpPr/>
          <p:nvPr/>
        </p:nvCxnSpPr>
        <p:spPr>
          <a:xfrm rot="10800000">
            <a:off x="3286433" y="4266625"/>
            <a:ext cx="10800" cy="327600"/>
          </a:xfrm>
          <a:prstGeom prst="straightConnector1">
            <a:avLst/>
          </a:prstGeom>
          <a:noFill/>
          <a:ln cap="flat" cmpd="sng" w="9525">
            <a:solidFill>
              <a:schemeClr val="dk2"/>
            </a:solidFill>
            <a:prstDash val="solid"/>
            <a:round/>
            <a:headEnd len="sm" w="sm" type="none"/>
            <a:tailEnd len="med" w="med" type="triangle"/>
          </a:ln>
        </p:spPr>
      </p:cxnSp>
      <p:cxnSp>
        <p:nvCxnSpPr>
          <p:cNvPr id="96" name="Google Shape;96;g37568c06958_0_33"/>
          <p:cNvCxnSpPr/>
          <p:nvPr/>
        </p:nvCxnSpPr>
        <p:spPr>
          <a:xfrm rot="10800000">
            <a:off x="4842537" y="4266613"/>
            <a:ext cx="10800" cy="327600"/>
          </a:xfrm>
          <a:prstGeom prst="straightConnector1">
            <a:avLst/>
          </a:prstGeom>
          <a:noFill/>
          <a:ln cap="flat" cmpd="sng" w="9525">
            <a:solidFill>
              <a:schemeClr val="dk2"/>
            </a:solidFill>
            <a:prstDash val="solid"/>
            <a:round/>
            <a:headEnd len="sm" w="sm" type="none"/>
            <a:tailEnd len="med" w="med" type="triangle"/>
          </a:ln>
        </p:spPr>
      </p:cxnSp>
      <p:pic>
        <p:nvPicPr>
          <p:cNvPr id="97" name="Google Shape;97;g37568c06958_0_33"/>
          <p:cNvPicPr preferRelativeResize="0"/>
          <p:nvPr/>
        </p:nvPicPr>
        <p:blipFill rotWithShape="1">
          <a:blip r:embed="rId7">
            <a:alphaModFix/>
          </a:blip>
          <a:srcRect b="0" l="0" r="0" t="0"/>
          <a:stretch/>
        </p:blipFill>
        <p:spPr>
          <a:xfrm>
            <a:off x="516318" y="3056175"/>
            <a:ext cx="638027" cy="638027"/>
          </a:xfrm>
          <a:prstGeom prst="rect">
            <a:avLst/>
          </a:prstGeom>
          <a:noFill/>
          <a:ln>
            <a:noFill/>
          </a:ln>
        </p:spPr>
      </p:pic>
      <p:pic>
        <p:nvPicPr>
          <p:cNvPr id="98" name="Google Shape;98;g37568c06958_0_33"/>
          <p:cNvPicPr preferRelativeResize="0"/>
          <p:nvPr/>
        </p:nvPicPr>
        <p:blipFill rotWithShape="1">
          <a:blip r:embed="rId8">
            <a:alphaModFix/>
          </a:blip>
          <a:srcRect b="0" l="0" r="0" t="0"/>
          <a:stretch/>
        </p:blipFill>
        <p:spPr>
          <a:xfrm>
            <a:off x="313941" y="2791885"/>
            <a:ext cx="638025" cy="578214"/>
          </a:xfrm>
          <a:prstGeom prst="rect">
            <a:avLst/>
          </a:prstGeom>
          <a:noFill/>
          <a:ln>
            <a:noFill/>
          </a:ln>
        </p:spPr>
      </p:pic>
      <p:cxnSp>
        <p:nvCxnSpPr>
          <p:cNvPr id="99" name="Google Shape;99;g37568c06958_0_33"/>
          <p:cNvCxnSpPr/>
          <p:nvPr/>
        </p:nvCxnSpPr>
        <p:spPr>
          <a:xfrm flipH="1">
            <a:off x="117140" y="3429000"/>
            <a:ext cx="184500" cy="531900"/>
          </a:xfrm>
          <a:prstGeom prst="straightConnector1">
            <a:avLst/>
          </a:prstGeom>
          <a:noFill/>
          <a:ln cap="flat" cmpd="sng" w="38100">
            <a:solidFill>
              <a:schemeClr val="dk2"/>
            </a:solidFill>
            <a:prstDash val="solid"/>
            <a:round/>
            <a:headEnd len="sm" w="sm" type="none"/>
            <a:tailEnd len="sm" w="sm" type="none"/>
          </a:ln>
        </p:spPr>
      </p:cxnSp>
      <p:cxnSp>
        <p:nvCxnSpPr>
          <p:cNvPr id="100" name="Google Shape;100;g37568c06958_0_33"/>
          <p:cNvCxnSpPr/>
          <p:nvPr/>
        </p:nvCxnSpPr>
        <p:spPr>
          <a:xfrm flipH="1" rot="10800000">
            <a:off x="86961" y="3960900"/>
            <a:ext cx="429300" cy="12300"/>
          </a:xfrm>
          <a:prstGeom prst="straightConnector1">
            <a:avLst/>
          </a:prstGeom>
          <a:noFill/>
          <a:ln cap="flat" cmpd="sng" w="38100">
            <a:solidFill>
              <a:schemeClr val="dk2"/>
            </a:solidFill>
            <a:prstDash val="solid"/>
            <a:round/>
            <a:headEnd len="sm" w="sm" type="none"/>
            <a:tailEnd len="med" w="med" type="triangle"/>
          </a:ln>
        </p:spPr>
      </p:cxnSp>
      <p:sp>
        <p:nvSpPr>
          <p:cNvPr id="101" name="Google Shape;101;g37568c06958_0_33"/>
          <p:cNvSpPr txBox="1"/>
          <p:nvPr/>
        </p:nvSpPr>
        <p:spPr>
          <a:xfrm>
            <a:off x="-17452" y="3150600"/>
            <a:ext cx="638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Ubuntu"/>
                <a:ea typeface="Ubuntu"/>
                <a:cs typeface="Ubuntu"/>
                <a:sym typeface="Ubuntu"/>
              </a:rPr>
              <a:t>Mezua</a:t>
            </a:r>
            <a:endParaRPr b="0" i="0" sz="1100" u="none" cap="none" strike="noStrike">
              <a:solidFill>
                <a:srgbClr val="000000"/>
              </a:solidFill>
              <a:latin typeface="Ubuntu"/>
              <a:ea typeface="Ubuntu"/>
              <a:cs typeface="Ubuntu"/>
              <a:sym typeface="Ubuntu"/>
            </a:endParaRPr>
          </a:p>
        </p:txBody>
      </p:sp>
      <p:sp>
        <p:nvSpPr>
          <p:cNvPr id="102" name="Google Shape;102;g37568c06958_0_33"/>
          <p:cNvSpPr/>
          <p:nvPr/>
        </p:nvSpPr>
        <p:spPr>
          <a:xfrm>
            <a:off x="6107376" y="3444325"/>
            <a:ext cx="429300" cy="43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03" name="Google Shape;103;g37568c06958_0_33"/>
          <p:cNvPicPr preferRelativeResize="0"/>
          <p:nvPr/>
        </p:nvPicPr>
        <p:blipFill rotWithShape="1">
          <a:blip r:embed="rId9">
            <a:alphaModFix/>
          </a:blip>
          <a:srcRect b="0" l="0" r="0" t="0"/>
          <a:stretch/>
        </p:blipFill>
        <p:spPr>
          <a:xfrm>
            <a:off x="8281962" y="2788038"/>
            <a:ext cx="3786351" cy="2130625"/>
          </a:xfrm>
          <a:prstGeom prst="rect">
            <a:avLst/>
          </a:prstGeom>
          <a:noFill/>
          <a:ln>
            <a:noFill/>
          </a:ln>
        </p:spPr>
      </p:pic>
      <p:pic>
        <p:nvPicPr>
          <p:cNvPr id="104" name="Google Shape;104;g37568c06958_0_33"/>
          <p:cNvPicPr preferRelativeResize="0"/>
          <p:nvPr/>
        </p:nvPicPr>
        <p:blipFill rotWithShape="1">
          <a:blip r:embed="rId4">
            <a:alphaModFix/>
          </a:blip>
          <a:srcRect b="0" l="0" r="0" t="0"/>
          <a:stretch/>
        </p:blipFill>
        <p:spPr>
          <a:xfrm>
            <a:off x="6096902" y="5697150"/>
            <a:ext cx="2097849" cy="507900"/>
          </a:xfrm>
          <a:prstGeom prst="rect">
            <a:avLst/>
          </a:prstGeom>
          <a:noFill/>
          <a:ln>
            <a:noFill/>
          </a:ln>
        </p:spPr>
      </p:pic>
      <p:sp>
        <p:nvSpPr>
          <p:cNvPr id="105" name="Google Shape;105;g37568c06958_0_33"/>
          <p:cNvSpPr/>
          <p:nvPr/>
        </p:nvSpPr>
        <p:spPr>
          <a:xfrm>
            <a:off x="6438645" y="3260300"/>
            <a:ext cx="245700" cy="432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06" name="Google Shape;106;g37568c06958_0_33"/>
          <p:cNvPicPr preferRelativeResize="0"/>
          <p:nvPr/>
        </p:nvPicPr>
        <p:blipFill rotWithShape="1">
          <a:blip r:embed="rId10">
            <a:alphaModFix/>
          </a:blip>
          <a:srcRect b="0" l="0" r="0" t="0"/>
          <a:stretch/>
        </p:blipFill>
        <p:spPr>
          <a:xfrm>
            <a:off x="8281962" y="5349900"/>
            <a:ext cx="3909526" cy="1057690"/>
          </a:xfrm>
          <a:prstGeom prst="rect">
            <a:avLst/>
          </a:prstGeom>
          <a:noFill/>
          <a:ln>
            <a:noFill/>
          </a:ln>
        </p:spPr>
      </p:pic>
      <p:sp>
        <p:nvSpPr>
          <p:cNvPr id="107" name="Google Shape;107;g37568c06958_0_3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7568c06958_0_6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Ohiko nodoak.</a:t>
            </a:r>
            <a:endParaRPr sz="3600"/>
          </a:p>
        </p:txBody>
      </p:sp>
      <p:sp>
        <p:nvSpPr>
          <p:cNvPr id="113" name="Google Shape;113;g37568c06958_0_63"/>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14" name="Google Shape;114;g37568c06958_0_6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1. Common nodoak</a:t>
            </a:r>
            <a:endParaRPr sz="1900"/>
          </a:p>
        </p:txBody>
      </p:sp>
      <p:sp>
        <p:nvSpPr>
          <p:cNvPr id="115" name="Google Shape;115;g37568c06958_0_63"/>
          <p:cNvSpPr txBox="1"/>
          <p:nvPr>
            <p:ph idx="2" type="body"/>
          </p:nvPr>
        </p:nvSpPr>
        <p:spPr>
          <a:xfrm>
            <a:off x="475912" y="1916925"/>
            <a:ext cx="10946700" cy="576000"/>
          </a:xfrm>
          <a:prstGeom prst="rect">
            <a:avLst/>
          </a:prstGeom>
          <a:noFill/>
          <a:ln>
            <a:noFill/>
          </a:ln>
        </p:spPr>
        <p:txBody>
          <a:bodyPr anchorCtr="0" anchor="t" bIns="45700" lIns="91425" spcFirstLastPara="1" rIns="91425" wrap="square" tIns="45700">
            <a:noAutofit/>
          </a:bodyPr>
          <a:lstStyle/>
          <a:p>
            <a:pPr indent="-342900" lvl="0" marL="914400" rtl="0" algn="l">
              <a:lnSpc>
                <a:spcPct val="115000"/>
              </a:lnSpc>
              <a:spcBef>
                <a:spcPts val="0"/>
              </a:spcBef>
              <a:spcAft>
                <a:spcPts val="0"/>
              </a:spcAft>
              <a:buSzPts val="2000"/>
              <a:buChar char="●"/>
            </a:pPr>
            <a:r>
              <a:rPr i="1" lang="en-GB" sz="2000"/>
              <a:t>Hurrengo adibideak eskuzko inject-a egin eta mezua bistaratzen du.</a:t>
            </a:r>
            <a:endParaRPr i="1" sz="2000"/>
          </a:p>
          <a:p>
            <a:pPr indent="0" lvl="0" marL="1371600" rtl="0" algn="l">
              <a:lnSpc>
                <a:spcPct val="115000"/>
              </a:lnSpc>
              <a:spcBef>
                <a:spcPts val="0"/>
              </a:spcBef>
              <a:spcAft>
                <a:spcPts val="0"/>
              </a:spcAft>
              <a:buSzPts val="1600"/>
              <a:buNone/>
            </a:pPr>
            <a:r>
              <a:t/>
            </a:r>
            <a:endParaRPr i="1" sz="2400"/>
          </a:p>
          <a:p>
            <a:pPr indent="0" lvl="0" marL="914400" rtl="0" algn="l">
              <a:lnSpc>
                <a:spcPct val="115000"/>
              </a:lnSpc>
              <a:spcBef>
                <a:spcPts val="0"/>
              </a:spcBef>
              <a:spcAft>
                <a:spcPts val="0"/>
              </a:spcAft>
              <a:buSzPts val="1600"/>
              <a:buNone/>
            </a:pPr>
            <a:r>
              <a:t/>
            </a:r>
            <a:endParaRPr sz="2400"/>
          </a:p>
        </p:txBody>
      </p:sp>
      <p:sp>
        <p:nvSpPr>
          <p:cNvPr id="116" name="Google Shape;116;g37568c06958_0_63"/>
          <p:cNvSpPr txBox="1"/>
          <p:nvPr/>
        </p:nvSpPr>
        <p:spPr>
          <a:xfrm>
            <a:off x="874965" y="6033050"/>
            <a:ext cx="10148400" cy="51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GIF 08 - Inject manual debug</a:t>
            </a:r>
            <a:endParaRPr b="0" i="0" sz="2000" u="none" cap="none" strike="noStrike">
              <a:solidFill>
                <a:srgbClr val="000000"/>
              </a:solidFill>
              <a:latin typeface="Arial"/>
              <a:ea typeface="Arial"/>
              <a:cs typeface="Arial"/>
              <a:sym typeface="Arial"/>
            </a:endParaRPr>
          </a:p>
        </p:txBody>
      </p:sp>
      <p:pic>
        <p:nvPicPr>
          <p:cNvPr id="117" name="Google Shape;117;g37568c06958_0_63"/>
          <p:cNvPicPr preferRelativeResize="0"/>
          <p:nvPr/>
        </p:nvPicPr>
        <p:blipFill rotWithShape="1">
          <a:blip r:embed="rId3">
            <a:alphaModFix/>
          </a:blip>
          <a:srcRect b="0" l="0" r="0" t="0"/>
          <a:stretch/>
        </p:blipFill>
        <p:spPr>
          <a:xfrm>
            <a:off x="1879760" y="2492925"/>
            <a:ext cx="8432974" cy="3573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7568c06958_0_7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Ohiko nodoak.</a:t>
            </a:r>
            <a:endParaRPr sz="3600"/>
          </a:p>
        </p:txBody>
      </p:sp>
      <p:sp>
        <p:nvSpPr>
          <p:cNvPr id="123" name="Google Shape;123;g37568c06958_0_72"/>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24" name="Google Shape;124;g37568c06958_0_7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2. Funtzio nodoak</a:t>
            </a:r>
            <a:endParaRPr sz="1900"/>
          </a:p>
        </p:txBody>
      </p:sp>
      <p:sp>
        <p:nvSpPr>
          <p:cNvPr id="125" name="Google Shape;125;g37568c06958_0_72"/>
          <p:cNvSpPr txBox="1"/>
          <p:nvPr>
            <p:ph idx="2" type="body"/>
          </p:nvPr>
        </p:nvSpPr>
        <p:spPr>
          <a:xfrm>
            <a:off x="622660" y="2204867"/>
            <a:ext cx="10972800" cy="3816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600"/>
              <a:buNone/>
            </a:pPr>
            <a:r>
              <a:t/>
            </a:r>
            <a:endParaRPr sz="2400"/>
          </a:p>
          <a:p>
            <a:pPr indent="-368300" lvl="0" marL="914400" rtl="0" algn="l">
              <a:lnSpc>
                <a:spcPct val="115000"/>
              </a:lnSpc>
              <a:spcBef>
                <a:spcPts val="0"/>
              </a:spcBef>
              <a:spcAft>
                <a:spcPts val="0"/>
              </a:spcAft>
              <a:buSzPts val="2400"/>
              <a:buChar char="●"/>
            </a:pPr>
            <a:r>
              <a:rPr i="1" lang="en-GB" sz="2400"/>
              <a:t>Function nodoa: Mezuari programaturiko funtzio bat aplikatzen dio</a:t>
            </a:r>
            <a:endParaRPr i="1" sz="2400"/>
          </a:p>
          <a:p>
            <a:pPr indent="-368300" lvl="1" marL="1371600" rtl="0" algn="l">
              <a:lnSpc>
                <a:spcPct val="115000"/>
              </a:lnSpc>
              <a:spcBef>
                <a:spcPts val="0"/>
              </a:spcBef>
              <a:spcAft>
                <a:spcPts val="0"/>
              </a:spcAft>
              <a:buSzPts val="2400"/>
              <a:buChar char="○"/>
            </a:pPr>
            <a:r>
              <a:rPr i="1" lang="en-GB" sz="1900" u="sng">
                <a:solidFill>
                  <a:schemeClr val="hlink"/>
                </a:solidFill>
                <a:hlinkClick r:id="rId3"/>
              </a:rPr>
              <a:t>Javascript</a:t>
            </a:r>
            <a:r>
              <a:rPr i="1" lang="en-GB" sz="1900"/>
              <a:t>-en programatzen da</a:t>
            </a:r>
            <a:endParaRPr i="1" sz="1900"/>
          </a:p>
          <a:p>
            <a:pPr indent="-368300" lvl="1" marL="1371600" rtl="0" algn="l">
              <a:lnSpc>
                <a:spcPct val="115000"/>
              </a:lnSpc>
              <a:spcBef>
                <a:spcPts val="0"/>
              </a:spcBef>
              <a:spcAft>
                <a:spcPts val="0"/>
              </a:spcAft>
              <a:buSzPts val="2400"/>
              <a:buChar char="○"/>
            </a:pPr>
            <a:r>
              <a:rPr i="1" lang="en-GB" sz="1900"/>
              <a:t>Oso erabilgarria da baina programazio oinarriak eskatzen ditu</a:t>
            </a:r>
            <a:endParaRPr i="1" sz="1900"/>
          </a:p>
          <a:p>
            <a:pPr indent="-368300" lvl="1" marL="1371600" rtl="0" algn="l">
              <a:lnSpc>
                <a:spcPct val="115000"/>
              </a:lnSpc>
              <a:spcBef>
                <a:spcPts val="0"/>
              </a:spcBef>
              <a:spcAft>
                <a:spcPts val="0"/>
              </a:spcAft>
              <a:buSzPts val="2400"/>
              <a:buChar char="○"/>
            </a:pPr>
            <a:r>
              <a:rPr i="1" lang="en-GB" sz="1900"/>
              <a:t>Informazio gehiago: </a:t>
            </a:r>
            <a:r>
              <a:rPr i="1" lang="en-GB" sz="1900" u="sng">
                <a:solidFill>
                  <a:schemeClr val="hlink"/>
                </a:solidFill>
                <a:hlinkClick r:id="rId4"/>
              </a:rPr>
              <a:t>esteka</a:t>
            </a:r>
            <a:endParaRPr i="1" sz="1900"/>
          </a:p>
          <a:p>
            <a:pPr indent="0" lvl="0" marL="0" rtl="0" algn="l">
              <a:lnSpc>
                <a:spcPct val="115000"/>
              </a:lnSpc>
              <a:spcBef>
                <a:spcPts val="0"/>
              </a:spcBef>
              <a:spcAft>
                <a:spcPts val="0"/>
              </a:spcAft>
              <a:buSzPts val="1600"/>
              <a:buNone/>
            </a:pPr>
            <a:r>
              <a:t/>
            </a:r>
            <a:endParaRPr sz="2400"/>
          </a:p>
          <a:p>
            <a:pPr indent="0" lvl="0" marL="0" rtl="0" algn="l">
              <a:lnSpc>
                <a:spcPct val="115000"/>
              </a:lnSpc>
              <a:spcBef>
                <a:spcPts val="0"/>
              </a:spcBef>
              <a:spcAft>
                <a:spcPts val="0"/>
              </a:spcAft>
              <a:buSzPts val="1600"/>
              <a:buNone/>
            </a:pPr>
            <a:r>
              <a:t/>
            </a:r>
            <a:endParaRPr sz="2400"/>
          </a:p>
          <a:p>
            <a:pPr indent="0" lvl="0" marL="914400" rtl="0" algn="l">
              <a:lnSpc>
                <a:spcPct val="115000"/>
              </a:lnSpc>
              <a:spcBef>
                <a:spcPts val="0"/>
              </a:spcBef>
              <a:spcAft>
                <a:spcPts val="0"/>
              </a:spcAft>
              <a:buSzPts val="1600"/>
              <a:buNone/>
            </a:pPr>
            <a:r>
              <a:t/>
            </a:r>
            <a:endParaRPr i="1" sz="2400"/>
          </a:p>
          <a:p>
            <a:pPr indent="0" lvl="0" marL="914400" rtl="0" algn="l">
              <a:lnSpc>
                <a:spcPct val="115000"/>
              </a:lnSpc>
              <a:spcBef>
                <a:spcPts val="0"/>
              </a:spcBef>
              <a:spcAft>
                <a:spcPts val="0"/>
              </a:spcAft>
              <a:buSzPts val="1600"/>
              <a:buNone/>
            </a:pPr>
            <a:r>
              <a:t/>
            </a:r>
            <a:endParaRPr sz="2400"/>
          </a:p>
        </p:txBody>
      </p:sp>
      <p:pic>
        <p:nvPicPr>
          <p:cNvPr id="126" name="Google Shape;126;g37568c06958_0_72"/>
          <p:cNvPicPr preferRelativeResize="0"/>
          <p:nvPr/>
        </p:nvPicPr>
        <p:blipFill rotWithShape="1">
          <a:blip r:embed="rId5">
            <a:alphaModFix/>
          </a:blip>
          <a:srcRect b="0" l="0" r="0" t="0"/>
          <a:stretch/>
        </p:blipFill>
        <p:spPr>
          <a:xfrm>
            <a:off x="1494221" y="2027718"/>
            <a:ext cx="2134825" cy="576000"/>
          </a:xfrm>
          <a:prstGeom prst="rect">
            <a:avLst/>
          </a:prstGeom>
          <a:noFill/>
          <a:ln>
            <a:noFill/>
          </a:ln>
        </p:spPr>
      </p:pic>
      <p:pic>
        <p:nvPicPr>
          <p:cNvPr id="127" name="Google Shape;127;g37568c06958_0_72"/>
          <p:cNvPicPr preferRelativeResize="0"/>
          <p:nvPr/>
        </p:nvPicPr>
        <p:blipFill rotWithShape="1">
          <a:blip r:embed="rId6">
            <a:alphaModFix/>
          </a:blip>
          <a:srcRect b="0" l="0" r="0" t="0"/>
          <a:stretch/>
        </p:blipFill>
        <p:spPr>
          <a:xfrm>
            <a:off x="5508698" y="4729475"/>
            <a:ext cx="1174400" cy="117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7568c06958_0_8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Node-RED. Ohiko nodoak.</a:t>
            </a:r>
            <a:endParaRPr sz="3600"/>
          </a:p>
        </p:txBody>
      </p:sp>
      <p:sp>
        <p:nvSpPr>
          <p:cNvPr id="133" name="Google Shape;133;g37568c06958_0_81"/>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757575"/>
                </a:solidFill>
              </a:rPr>
              <a:t>‹#›</a:t>
            </a:fld>
            <a:endParaRPr>
              <a:solidFill>
                <a:srgbClr val="757575"/>
              </a:solidFill>
            </a:endParaRPr>
          </a:p>
        </p:txBody>
      </p:sp>
      <p:sp>
        <p:nvSpPr>
          <p:cNvPr id="134" name="Google Shape;134;g37568c06958_0_8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100"/>
              <a:buNone/>
            </a:pPr>
            <a:r>
              <a:rPr lang="en-GB" sz="1900"/>
              <a:t>2. Funtzio nodoak</a:t>
            </a:r>
            <a:endParaRPr sz="1900"/>
          </a:p>
        </p:txBody>
      </p:sp>
      <p:sp>
        <p:nvSpPr>
          <p:cNvPr id="135" name="Google Shape;135;g37568c06958_0_81"/>
          <p:cNvSpPr txBox="1"/>
          <p:nvPr>
            <p:ph idx="2" type="body"/>
          </p:nvPr>
        </p:nvSpPr>
        <p:spPr>
          <a:xfrm>
            <a:off x="475912" y="1997550"/>
            <a:ext cx="10946700" cy="576000"/>
          </a:xfrm>
          <a:prstGeom prst="rect">
            <a:avLst/>
          </a:prstGeom>
          <a:noFill/>
          <a:ln>
            <a:noFill/>
          </a:ln>
        </p:spPr>
        <p:txBody>
          <a:bodyPr anchorCtr="0" anchor="t" bIns="45700" lIns="91425" spcFirstLastPara="1" rIns="91425" wrap="square" tIns="45700">
            <a:noAutofit/>
          </a:bodyPr>
          <a:lstStyle/>
          <a:p>
            <a:pPr indent="-342900" lvl="0" marL="914400" rtl="0" algn="l">
              <a:lnSpc>
                <a:spcPct val="115000"/>
              </a:lnSpc>
              <a:spcBef>
                <a:spcPts val="0"/>
              </a:spcBef>
              <a:spcAft>
                <a:spcPts val="0"/>
              </a:spcAft>
              <a:buSzPts val="2000"/>
              <a:buChar char="●"/>
            </a:pPr>
            <a:r>
              <a:rPr i="1" lang="en-GB" sz="2000"/>
              <a:t>Function: Irteeran sarrerakoaren kontrakoa ateratzen duen adibidea. </a:t>
            </a:r>
            <a:endParaRPr i="1" sz="2000"/>
          </a:p>
          <a:p>
            <a:pPr indent="0" lvl="0" marL="1371600" rtl="0" algn="l">
              <a:lnSpc>
                <a:spcPct val="115000"/>
              </a:lnSpc>
              <a:spcBef>
                <a:spcPts val="0"/>
              </a:spcBef>
              <a:spcAft>
                <a:spcPts val="0"/>
              </a:spcAft>
              <a:buSzPts val="1600"/>
              <a:buNone/>
            </a:pPr>
            <a:r>
              <a:t/>
            </a:r>
            <a:endParaRPr i="1" sz="2400"/>
          </a:p>
          <a:p>
            <a:pPr indent="0" lvl="0" marL="914400" rtl="0" algn="l">
              <a:lnSpc>
                <a:spcPct val="115000"/>
              </a:lnSpc>
              <a:spcBef>
                <a:spcPts val="0"/>
              </a:spcBef>
              <a:spcAft>
                <a:spcPts val="0"/>
              </a:spcAft>
              <a:buSzPts val="1600"/>
              <a:buNone/>
            </a:pPr>
            <a:r>
              <a:t/>
            </a:r>
            <a:endParaRPr sz="2400"/>
          </a:p>
        </p:txBody>
      </p:sp>
      <p:sp>
        <p:nvSpPr>
          <p:cNvPr id="136" name="Google Shape;136;g37568c06958_0_81"/>
          <p:cNvSpPr txBox="1"/>
          <p:nvPr/>
        </p:nvSpPr>
        <p:spPr>
          <a:xfrm>
            <a:off x="874965" y="6090000"/>
            <a:ext cx="10148400" cy="512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GIF 10 - Funtzioak</a:t>
            </a:r>
            <a:endParaRPr b="0" i="0" sz="2000" u="none" cap="none" strike="noStrike">
              <a:solidFill>
                <a:srgbClr val="000000"/>
              </a:solidFill>
              <a:latin typeface="Arial"/>
              <a:ea typeface="Arial"/>
              <a:cs typeface="Arial"/>
              <a:sym typeface="Arial"/>
            </a:endParaRPr>
          </a:p>
        </p:txBody>
      </p:sp>
      <p:sp>
        <p:nvSpPr>
          <p:cNvPr id="137" name="Google Shape;137;g37568c06958_0_81"/>
          <p:cNvSpPr/>
          <p:nvPr/>
        </p:nvSpPr>
        <p:spPr>
          <a:xfrm>
            <a:off x="237156" y="2629850"/>
            <a:ext cx="7563600" cy="320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38" name="Google Shape;138;g37568c06958_0_81"/>
          <p:cNvSpPr/>
          <p:nvPr/>
        </p:nvSpPr>
        <p:spPr>
          <a:xfrm>
            <a:off x="237156" y="2629850"/>
            <a:ext cx="7416300" cy="314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39" name="Google Shape;139;g37568c06958_0_81" title="Funtzioak.mp4">
            <a:hlinkClick r:id="rId3"/>
          </p:cNvPr>
          <p:cNvPicPr preferRelativeResize="0"/>
          <p:nvPr/>
        </p:nvPicPr>
        <p:blipFill rotWithShape="1">
          <a:blip r:embed="rId4">
            <a:alphaModFix/>
          </a:blip>
          <a:srcRect b="0" l="0" r="0" t="0"/>
          <a:stretch/>
        </p:blipFill>
        <p:spPr>
          <a:xfrm>
            <a:off x="302240" y="2629850"/>
            <a:ext cx="7288825" cy="3091751"/>
          </a:xfrm>
          <a:prstGeom prst="rect">
            <a:avLst/>
          </a:prstGeom>
          <a:noFill/>
          <a:ln>
            <a:noFill/>
          </a:ln>
        </p:spPr>
      </p:pic>
      <p:pic>
        <p:nvPicPr>
          <p:cNvPr id="140" name="Google Shape;140;g37568c06958_0_81"/>
          <p:cNvPicPr preferRelativeResize="0"/>
          <p:nvPr/>
        </p:nvPicPr>
        <p:blipFill rotWithShape="1">
          <a:blip r:embed="rId5">
            <a:alphaModFix/>
          </a:blip>
          <a:srcRect b="0" l="0" r="0" t="0"/>
          <a:stretch/>
        </p:blipFill>
        <p:spPr>
          <a:xfrm>
            <a:off x="8112790" y="2573550"/>
            <a:ext cx="3887681" cy="3204300"/>
          </a:xfrm>
          <a:prstGeom prst="rect">
            <a:avLst/>
          </a:prstGeom>
          <a:noFill/>
          <a:ln>
            <a:noFill/>
          </a:ln>
        </p:spPr>
      </p:pic>
      <p:sp>
        <p:nvSpPr>
          <p:cNvPr id="141" name="Google Shape;141;g37568c06958_0_81"/>
          <p:cNvSpPr/>
          <p:nvPr/>
        </p:nvSpPr>
        <p:spPr>
          <a:xfrm>
            <a:off x="8622707" y="3631275"/>
            <a:ext cx="3141300" cy="8928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42" name="Google Shape;142;g37568c06958_0_81"/>
          <p:cNvSpPr txBox="1"/>
          <p:nvPr/>
        </p:nvSpPr>
        <p:spPr>
          <a:xfrm>
            <a:off x="8737622" y="3516025"/>
            <a:ext cx="22860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msg.payload=!msg.payload;</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rgbClr val="000000"/>
                </a:solidFill>
                <a:latin typeface="Calibri"/>
                <a:ea typeface="Calibri"/>
                <a:cs typeface="Calibri"/>
                <a:sym typeface="Calibri"/>
              </a:rPr>
              <a:t>return msg;</a:t>
            </a:r>
            <a:endParaRPr b="0" i="0" sz="19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Icon&#10;&#10;Description automatically generated" id="147" name="Google Shape;147;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148" name="Google Shape;148;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149" name="Google Shape;149;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150" name="Google Shape;150;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151" name="Google Shape;151;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152" name="Google Shape;152;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153" name="Google Shape;153;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154" name="Google Shape;154;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155" name="Google Shape;155;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29D1FC13-994F-49C6-B896-2A71E7E5897D}"/>
</file>

<file path=customXml/itemProps2.xml><?xml version="1.0" encoding="utf-8"?>
<ds:datastoreItem xmlns:ds="http://schemas.openxmlformats.org/officeDocument/2006/customXml" ds:itemID="{CA6889BE-FF6F-4F30-B31C-4BF48CB9104F}"/>
</file>

<file path=customXml/itemProps3.xml><?xml version="1.0" encoding="utf-8"?>
<ds:datastoreItem xmlns:ds="http://schemas.openxmlformats.org/officeDocument/2006/customXml" ds:itemID="{80433039-1244-401B-8E15-A95F1E443D8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