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12192000"/>
  <p:notesSz cx="6858000" cy="9144000"/>
  <p:embeddedFontLst>
    <p:embeddedFont>
      <p:font typeface="Roboto"/>
      <p:regular r:id="rId25"/>
      <p:bold r:id="rId26"/>
      <p:italic r:id="rId27"/>
      <p:boldItalic r:id="rId28"/>
    </p:embeddedFont>
    <p:embeddedFont>
      <p:font typeface="Arial Black"/>
      <p:regular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i4upHQcv4exz8Se1lfbizE+Bpf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schemas.openxmlformats.org/officeDocument/2006/relationships/font" Target="fonts/Roboto-bold.fntdata"/><Relationship Id="rId13" Type="http://schemas.openxmlformats.org/officeDocument/2006/relationships/slide" Target="slides/slide8.xml"/><Relationship Id="rId18" Type="http://schemas.openxmlformats.org/officeDocument/2006/relationships/slide" Target="slides/slide13.xml"/><Relationship Id="rId21" Type="http://schemas.openxmlformats.org/officeDocument/2006/relationships/slide" Target="slides/slide16.xml"/><Relationship Id="rId3" Type="http://schemas.openxmlformats.org/officeDocument/2006/relationships/slideMaster" Target="slideMasters/slideMaster1.xml"/><Relationship Id="rId25" Type="http://schemas.openxmlformats.org/officeDocument/2006/relationships/font" Target="fonts/Roboto-regular.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customXml" Target="../customXml/item3.xml"/><Relationship Id="rId20" Type="http://schemas.openxmlformats.org/officeDocument/2006/relationships/slide" Target="slides/slide15.xml"/><Relationship Id="rId2" Type="http://schemas.openxmlformats.org/officeDocument/2006/relationships/presProps" Target="presProps.xml"/><Relationship Id="rId29" Type="http://schemas.openxmlformats.org/officeDocument/2006/relationships/font" Target="fonts/ArialBlack-regular.fntdata"/><Relationship Id="rId16" Type="http://schemas.openxmlformats.org/officeDocument/2006/relationships/slide" Target="slides/slide11.xml"/><Relationship Id="rId24" Type="http://schemas.openxmlformats.org/officeDocument/2006/relationships/slide" Target="slides/slide19.xml"/><Relationship Id="rId1" Type="http://schemas.openxmlformats.org/officeDocument/2006/relationships/theme" Target="theme/theme1.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customXml" Target="../customXml/item2.xml"/><Relationship Id="rId23" Type="http://schemas.openxmlformats.org/officeDocument/2006/relationships/slide" Target="slides/slide18.xml"/><Relationship Id="rId28" Type="http://schemas.openxmlformats.org/officeDocument/2006/relationships/font" Target="fonts/Roboto-boldItalic.fntdata"/><Relationship Id="rId5" Type="http://schemas.openxmlformats.org/officeDocument/2006/relationships/notesMaster" Target="notesMasters/notes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ustomXml" Target="../customXml/item1.xml"/><Relationship Id="rId22" Type="http://schemas.openxmlformats.org/officeDocument/2006/relationships/slide" Target="slides/slide17.xml"/><Relationship Id="rId4" Type="http://schemas.openxmlformats.org/officeDocument/2006/relationships/slideMaster" Target="slideMasters/slideMaster2.xml"/><Relationship Id="rId9" Type="http://schemas.openxmlformats.org/officeDocument/2006/relationships/slide" Target="slides/slide4.xml"/><Relationship Id="rId27" Type="http://schemas.openxmlformats.org/officeDocument/2006/relationships/font" Target="fonts/Roboto-italic.fntdata"/><Relationship Id="rId30" Type="http://customschemas.google.com/relationships/presentationmetadata" Target="metadata"/><Relationship Id="rId14" Type="http://schemas.openxmlformats.org/officeDocument/2006/relationships/slide" Target="slides/slide9.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 name="Google Shape;3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7568c5c101_0_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 name="Google Shape;108;g37568c5c101_0_57: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7568c5c101_0_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 name="Google Shape;119;g37568c5c101_0_67: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7568c5c101_0_7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 name="Google Shape;131;g37568c5c101_0_78: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7568c5c101_0_8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g37568c5c101_0_89: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7568c5c101_0_10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 name="Google Shape;157;g37568c5c101_0_102: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7568c5c101_0_1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g37568c5c101_0_11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7568c5c101_0_1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g37568c5c101_0_119: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7568c5c101_0_1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6" name="Google Shape;186;g37568c5c101_0_128: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7568c5c101_0_1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g37568c5c101_0_14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g37568c5c101_0_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 name="Google Shape;43;g37568c5c101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 name="Google Shape;44;g37568c5c101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7568c5c101_0_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 name="Google Shape;52;g37568c5c101_0_8: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7568c5c101_0_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a:t>Era labur batean definitzea zaila dela aipatu daiteke</a:t>
            </a:r>
            <a:endParaRPr/>
          </a:p>
        </p:txBody>
      </p:sp>
      <p:sp>
        <p:nvSpPr>
          <p:cNvPr id="59" name="Google Shape;59;g37568c5c101_0_14: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7568c5c101_0_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
        <p:nvSpPr>
          <p:cNvPr id="67" name="Google Shape;67;g37568c5c101_0_21: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7568c5c101_0_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
        <p:nvSpPr>
          <p:cNvPr id="75" name="Google Shape;75;g37568c5c101_0_28: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7568c5c101_0_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
        <p:nvSpPr>
          <p:cNvPr id="83" name="Google Shape;83;g37568c5c101_0_35: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7568c5c101_0_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
        <p:nvSpPr>
          <p:cNvPr id="91" name="Google Shape;91;g37568c5c101_0_42: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7568c5c101_0_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 name="Google Shape;99;g37568c5c101_0_49: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16" name="Shape 1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spTree>
      <p:nvGrpSpPr>
        <p:cNvPr id="17" name="Shape 1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ulua eta edukia" type="obj">
  <p:cSld name="OBJECT">
    <p:spTree>
      <p:nvGrpSpPr>
        <p:cNvPr id="23" name="Shape 23"/>
        <p:cNvGrpSpPr/>
        <p:nvPr/>
      </p:nvGrpSpPr>
      <p:grpSpPr>
        <a:xfrm>
          <a:off x="0" y="0"/>
          <a:ext cx="0" cy="0"/>
          <a:chOff x="0" y="0"/>
          <a:chExt cx="0" cy="0"/>
        </a:xfrm>
      </p:grpSpPr>
      <p:sp>
        <p:nvSpPr>
          <p:cNvPr id="24" name="Google Shape;24;p7"/>
          <p:cNvSpPr txBox="1"/>
          <p:nvPr>
            <p:ph type="title"/>
          </p:nvPr>
        </p:nvSpPr>
        <p:spPr>
          <a:xfrm>
            <a:off x="3534335" y="248584"/>
            <a:ext cx="5814712" cy="75211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2060"/>
              </a:buClr>
              <a:buSzPts val="2400"/>
              <a:buFont typeface="Arial Black"/>
              <a:buNone/>
              <a:defRPr b="1" sz="2400">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17500" lvl="1" marL="9144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304800" lvl="2" marL="13716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298450" lvl="3" marL="18288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4pPr>
            <a:lvl5pPr indent="-298450" lvl="4" marL="22860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spTree>
      <p:nvGrpSpPr>
        <p:cNvPr id="26" name="Shape 26"/>
        <p:cNvGrpSpPr/>
        <p:nvPr/>
      </p:nvGrpSpPr>
      <p:grpSpPr>
        <a:xfrm>
          <a:off x="0" y="0"/>
          <a:ext cx="0" cy="0"/>
          <a:chOff x="0" y="0"/>
          <a:chExt cx="0" cy="0"/>
        </a:xfrm>
      </p:grpSpPr>
      <p:sp>
        <p:nvSpPr>
          <p:cNvPr id="27" name="Google Shape;27;p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8" name="Google Shape;28;p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9" name="Google Shape;29;p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30" name="Google Shape;30;p9"/>
          <p:cNvSpPr txBox="1"/>
          <p:nvPr>
            <p:ph type="title"/>
          </p:nvPr>
        </p:nvSpPr>
        <p:spPr>
          <a:xfrm>
            <a:off x="1183640" y="15979"/>
            <a:ext cx="8102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22D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31" name="Shape 3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utsik" type="blank">
  <p:cSld name="BLANK">
    <p:spTree>
      <p:nvGrpSpPr>
        <p:cNvPr id="32" name="Shape 32"/>
        <p:cNvGrpSpPr/>
        <p:nvPr/>
      </p:nvGrpSpPr>
      <p:grpSpPr>
        <a:xfrm>
          <a:off x="0" y="0"/>
          <a:ext cx="0" cy="0"/>
          <a:chOff x="0" y="0"/>
          <a:chExt cx="0" cy="0"/>
        </a:xfrm>
      </p:grpSpPr>
      <p:sp>
        <p:nvSpPr>
          <p:cNvPr id="33" name="Google Shape;33;g37568c5c101_0_263"/>
          <p:cNvSpPr txBox="1"/>
          <p:nvPr>
            <p:ph idx="10" type="dt"/>
          </p:nvPr>
        </p:nvSpPr>
        <p:spPr>
          <a:xfrm>
            <a:off x="838200" y="6356351"/>
            <a:ext cx="2743200" cy="3651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sz="1900"/>
            </a:lvl1pPr>
            <a:lvl2pPr lvl="1" algn="l">
              <a:lnSpc>
                <a:spcPct val="100000"/>
              </a:lnSpc>
              <a:spcBef>
                <a:spcPts val="0"/>
              </a:spcBef>
              <a:spcAft>
                <a:spcPts val="0"/>
              </a:spcAft>
              <a:buSzPts val="1900"/>
              <a:buNone/>
              <a:defRPr sz="1900"/>
            </a:lvl2pPr>
            <a:lvl3pPr lvl="2" algn="l">
              <a:lnSpc>
                <a:spcPct val="100000"/>
              </a:lnSpc>
              <a:spcBef>
                <a:spcPts val="0"/>
              </a:spcBef>
              <a:spcAft>
                <a:spcPts val="0"/>
              </a:spcAft>
              <a:buSzPts val="1900"/>
              <a:buNone/>
              <a:defRPr sz="1900"/>
            </a:lvl3pPr>
            <a:lvl4pPr lvl="3" algn="l">
              <a:lnSpc>
                <a:spcPct val="100000"/>
              </a:lnSpc>
              <a:spcBef>
                <a:spcPts val="0"/>
              </a:spcBef>
              <a:spcAft>
                <a:spcPts val="0"/>
              </a:spcAft>
              <a:buSzPts val="1900"/>
              <a:buNone/>
              <a:defRPr sz="1900"/>
            </a:lvl4pPr>
            <a:lvl5pPr lvl="4" algn="l">
              <a:lnSpc>
                <a:spcPct val="100000"/>
              </a:lnSpc>
              <a:spcBef>
                <a:spcPts val="0"/>
              </a:spcBef>
              <a:spcAft>
                <a:spcPts val="0"/>
              </a:spcAft>
              <a:buSzPts val="1900"/>
              <a:buNone/>
              <a:defRPr sz="1900"/>
            </a:lvl5pPr>
            <a:lvl6pPr lvl="5" algn="l">
              <a:lnSpc>
                <a:spcPct val="100000"/>
              </a:lnSpc>
              <a:spcBef>
                <a:spcPts val="0"/>
              </a:spcBef>
              <a:spcAft>
                <a:spcPts val="0"/>
              </a:spcAft>
              <a:buSzPts val="1900"/>
              <a:buNone/>
              <a:defRPr sz="1900"/>
            </a:lvl6pPr>
            <a:lvl7pPr lvl="6" algn="l">
              <a:lnSpc>
                <a:spcPct val="100000"/>
              </a:lnSpc>
              <a:spcBef>
                <a:spcPts val="0"/>
              </a:spcBef>
              <a:spcAft>
                <a:spcPts val="0"/>
              </a:spcAft>
              <a:buSzPts val="1900"/>
              <a:buNone/>
              <a:defRPr sz="1900"/>
            </a:lvl7pPr>
            <a:lvl8pPr lvl="7" algn="l">
              <a:lnSpc>
                <a:spcPct val="100000"/>
              </a:lnSpc>
              <a:spcBef>
                <a:spcPts val="0"/>
              </a:spcBef>
              <a:spcAft>
                <a:spcPts val="0"/>
              </a:spcAft>
              <a:buSzPts val="1900"/>
              <a:buNone/>
              <a:defRPr sz="1900"/>
            </a:lvl8pPr>
            <a:lvl9pPr lvl="8" algn="l">
              <a:lnSpc>
                <a:spcPct val="100000"/>
              </a:lnSpc>
              <a:spcBef>
                <a:spcPts val="0"/>
              </a:spcBef>
              <a:spcAft>
                <a:spcPts val="0"/>
              </a:spcAft>
              <a:buSzPts val="1900"/>
              <a:buNone/>
              <a:defRPr sz="1900"/>
            </a:lvl9pPr>
          </a:lstStyle>
          <a:p/>
        </p:txBody>
      </p:sp>
      <p:sp>
        <p:nvSpPr>
          <p:cNvPr id="34" name="Google Shape;34;g37568c5c101_0_263"/>
          <p:cNvSpPr txBox="1"/>
          <p:nvPr>
            <p:ph idx="11" type="ftr"/>
          </p:nvPr>
        </p:nvSpPr>
        <p:spPr>
          <a:xfrm>
            <a:off x="4038600" y="6356351"/>
            <a:ext cx="4114800" cy="365100"/>
          </a:xfrm>
          <a:prstGeom prst="rect">
            <a:avLst/>
          </a:prstGeom>
          <a:noFill/>
          <a:ln>
            <a:noFill/>
          </a:ln>
        </p:spPr>
        <p:txBody>
          <a:bodyPr anchorCtr="0" anchor="ctr" bIns="60925" lIns="121900" spcFirstLastPara="1" rIns="121900" wrap="square" tIns="60925">
            <a:noAutofit/>
          </a:bodyPr>
          <a:lstStyle>
            <a:lvl1pPr lvl="0" algn="ctr">
              <a:lnSpc>
                <a:spcPct val="100000"/>
              </a:lnSpc>
              <a:spcBef>
                <a:spcPts val="0"/>
              </a:spcBef>
              <a:spcAft>
                <a:spcPts val="0"/>
              </a:spcAft>
              <a:buSzPts val="1900"/>
              <a:buNone/>
              <a:defRPr sz="1900"/>
            </a:lvl1pPr>
            <a:lvl2pPr lvl="1" algn="l">
              <a:lnSpc>
                <a:spcPct val="100000"/>
              </a:lnSpc>
              <a:spcBef>
                <a:spcPts val="0"/>
              </a:spcBef>
              <a:spcAft>
                <a:spcPts val="0"/>
              </a:spcAft>
              <a:buSzPts val="1900"/>
              <a:buNone/>
              <a:defRPr sz="1900"/>
            </a:lvl2pPr>
            <a:lvl3pPr lvl="2" algn="l">
              <a:lnSpc>
                <a:spcPct val="100000"/>
              </a:lnSpc>
              <a:spcBef>
                <a:spcPts val="0"/>
              </a:spcBef>
              <a:spcAft>
                <a:spcPts val="0"/>
              </a:spcAft>
              <a:buSzPts val="1900"/>
              <a:buNone/>
              <a:defRPr sz="1900"/>
            </a:lvl3pPr>
            <a:lvl4pPr lvl="3" algn="l">
              <a:lnSpc>
                <a:spcPct val="100000"/>
              </a:lnSpc>
              <a:spcBef>
                <a:spcPts val="0"/>
              </a:spcBef>
              <a:spcAft>
                <a:spcPts val="0"/>
              </a:spcAft>
              <a:buSzPts val="1900"/>
              <a:buNone/>
              <a:defRPr sz="1900"/>
            </a:lvl4pPr>
            <a:lvl5pPr lvl="4" algn="l">
              <a:lnSpc>
                <a:spcPct val="100000"/>
              </a:lnSpc>
              <a:spcBef>
                <a:spcPts val="0"/>
              </a:spcBef>
              <a:spcAft>
                <a:spcPts val="0"/>
              </a:spcAft>
              <a:buSzPts val="1900"/>
              <a:buNone/>
              <a:defRPr sz="1900"/>
            </a:lvl5pPr>
            <a:lvl6pPr lvl="5" algn="l">
              <a:lnSpc>
                <a:spcPct val="100000"/>
              </a:lnSpc>
              <a:spcBef>
                <a:spcPts val="0"/>
              </a:spcBef>
              <a:spcAft>
                <a:spcPts val="0"/>
              </a:spcAft>
              <a:buSzPts val="1900"/>
              <a:buNone/>
              <a:defRPr sz="1900"/>
            </a:lvl6pPr>
            <a:lvl7pPr lvl="6" algn="l">
              <a:lnSpc>
                <a:spcPct val="100000"/>
              </a:lnSpc>
              <a:spcBef>
                <a:spcPts val="0"/>
              </a:spcBef>
              <a:spcAft>
                <a:spcPts val="0"/>
              </a:spcAft>
              <a:buSzPts val="1900"/>
              <a:buNone/>
              <a:defRPr sz="1900"/>
            </a:lvl7pPr>
            <a:lvl8pPr lvl="7" algn="l">
              <a:lnSpc>
                <a:spcPct val="100000"/>
              </a:lnSpc>
              <a:spcBef>
                <a:spcPts val="0"/>
              </a:spcBef>
              <a:spcAft>
                <a:spcPts val="0"/>
              </a:spcAft>
              <a:buSzPts val="1900"/>
              <a:buNone/>
              <a:defRPr sz="1900"/>
            </a:lvl8pPr>
            <a:lvl9pPr lvl="8" algn="l">
              <a:lnSpc>
                <a:spcPct val="100000"/>
              </a:lnSpc>
              <a:spcBef>
                <a:spcPts val="0"/>
              </a:spcBef>
              <a:spcAft>
                <a:spcPts val="0"/>
              </a:spcAft>
              <a:buSzPts val="1900"/>
              <a:buNone/>
              <a:defRPr sz="1900"/>
            </a:lvl9pPr>
          </a:lstStyle>
          <a:p/>
        </p:txBody>
      </p:sp>
      <p:sp>
        <p:nvSpPr>
          <p:cNvPr id="35" name="Google Shape;35;g37568c5c101_0_263"/>
          <p:cNvSpPr txBox="1"/>
          <p:nvPr>
            <p:ph idx="12" type="sldNum"/>
          </p:nvPr>
        </p:nvSpPr>
        <p:spPr>
          <a:xfrm>
            <a:off x="8610600" y="6356351"/>
            <a:ext cx="2743200" cy="3651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2.png"/><Relationship Id="rId3" Type="http://schemas.openxmlformats.org/officeDocument/2006/relationships/image" Target="../media/image13.png"/><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A picture containing text, clipart&#10;&#10;Description automatically generated" id="10" name="Google Shape;10;p4"/>
          <p:cNvPicPr preferRelativeResize="0"/>
          <p:nvPr/>
        </p:nvPicPr>
        <p:blipFill rotWithShape="1">
          <a:blip r:embed="rId1">
            <a:alphaModFix/>
          </a:blip>
          <a:srcRect b="0" l="0" r="0" t="0"/>
          <a:stretch/>
        </p:blipFill>
        <p:spPr>
          <a:xfrm>
            <a:off x="0" y="0"/>
            <a:ext cx="12192000" cy="6858000"/>
          </a:xfrm>
          <a:prstGeom prst="rect">
            <a:avLst/>
          </a:prstGeom>
          <a:noFill/>
          <a:ln>
            <a:noFill/>
          </a:ln>
        </p:spPr>
      </p:pic>
      <p:pic>
        <p:nvPicPr>
          <p:cNvPr descr="Imagen que contiene Logotipo&#10;&#10;Descripción generada automáticamente" id="11" name="Google Shape;11;p4"/>
          <p:cNvPicPr preferRelativeResize="0"/>
          <p:nvPr/>
        </p:nvPicPr>
        <p:blipFill rotWithShape="1">
          <a:blip r:embed="rId2">
            <a:alphaModFix/>
          </a:blip>
          <a:srcRect b="0" l="0" r="0" t="0"/>
          <a:stretch/>
        </p:blipFill>
        <p:spPr>
          <a:xfrm>
            <a:off x="605741" y="317550"/>
            <a:ext cx="4082006" cy="1530752"/>
          </a:xfrm>
          <a:prstGeom prst="rect">
            <a:avLst/>
          </a:prstGeom>
          <a:noFill/>
          <a:ln>
            <a:noFill/>
          </a:ln>
        </p:spPr>
      </p:pic>
      <p:grpSp>
        <p:nvGrpSpPr>
          <p:cNvPr id="12" name="Google Shape;12;p4"/>
          <p:cNvGrpSpPr/>
          <p:nvPr/>
        </p:nvGrpSpPr>
        <p:grpSpPr>
          <a:xfrm>
            <a:off x="179295" y="6057247"/>
            <a:ext cx="1955918" cy="548655"/>
            <a:chOff x="754017" y="3871464"/>
            <a:chExt cx="3958319" cy="1110348"/>
          </a:xfrm>
        </p:grpSpPr>
        <p:sp>
          <p:nvSpPr>
            <p:cNvPr id="13" name="Google Shape;13;p4"/>
            <p:cNvSpPr/>
            <p:nvPr/>
          </p:nvSpPr>
          <p:spPr>
            <a:xfrm>
              <a:off x="827314" y="3987080"/>
              <a:ext cx="3846107" cy="89842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Graphical user interface, text&#10;&#10;Description automatically generated" id="14" name="Google Shape;14;p4"/>
            <p:cNvPicPr preferRelativeResize="0"/>
            <p:nvPr/>
          </p:nvPicPr>
          <p:blipFill rotWithShape="1">
            <a:blip r:embed="rId3">
              <a:alphaModFix/>
            </a:blip>
            <a:srcRect b="0" l="0" r="0" t="0"/>
            <a:stretch/>
          </p:blipFill>
          <p:spPr>
            <a:xfrm>
              <a:off x="754017" y="3871464"/>
              <a:ext cx="3958319" cy="1110348"/>
            </a:xfrm>
            <a:prstGeom prst="rect">
              <a:avLst/>
            </a:prstGeom>
            <a:noFill/>
            <a:ln>
              <a:noFill/>
            </a:ln>
          </p:spPr>
        </p:pic>
      </p:grpSp>
      <p:sp>
        <p:nvSpPr>
          <p:cNvPr id="15" name="Google Shape;15;p4"/>
          <p:cNvSpPr txBox="1"/>
          <p:nvPr/>
        </p:nvSpPr>
        <p:spPr>
          <a:xfrm>
            <a:off x="2015639" y="5944690"/>
            <a:ext cx="4170007" cy="77376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0" i="0" lang="en-GB" sz="900" u="none" cap="none" strike="noStrike">
                <a:solidFill>
                  <a:srgbClr val="2A3768"/>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900" u="none" cap="none" strike="noStrike">
              <a:solidFill>
                <a:srgbClr val="2A3768"/>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 name="Shape 18"/>
        <p:cNvGrpSpPr/>
        <p:nvPr/>
      </p:nvGrpSpPr>
      <p:grpSpPr>
        <a:xfrm>
          <a:off x="0" y="0"/>
          <a:ext cx="0" cy="0"/>
          <a:chOff x="0" y="0"/>
          <a:chExt cx="0" cy="0"/>
        </a:xfrm>
      </p:grpSpPr>
      <p:sp>
        <p:nvSpPr>
          <p:cNvPr id="19" name="Google Shape;19;p6"/>
          <p:cNvSpPr txBox="1"/>
          <p:nvPr>
            <p:ph type="title"/>
          </p:nvPr>
        </p:nvSpPr>
        <p:spPr>
          <a:xfrm>
            <a:off x="1183640" y="15979"/>
            <a:ext cx="8102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22D59"/>
              </a:buClr>
              <a:buSzPts val="3000"/>
              <a:buFont typeface="Arial Black"/>
              <a:buNone/>
              <a:defRPr b="0" i="0" sz="3000" u="none" cap="none" strike="noStrike">
                <a:solidFill>
                  <a:srgbClr val="222D59"/>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descr="Icono&#10;&#10;Descripción generada automáticamente" id="20" name="Google Shape;20;p6"/>
          <p:cNvPicPr preferRelativeResize="0"/>
          <p:nvPr/>
        </p:nvPicPr>
        <p:blipFill rotWithShape="1">
          <a:blip r:embed="rId1">
            <a:alphaModFix/>
          </a:blip>
          <a:srcRect b="0" l="0" r="0" t="0"/>
          <a:stretch/>
        </p:blipFill>
        <p:spPr>
          <a:xfrm rot="-5400000">
            <a:off x="13302" y="2677"/>
            <a:ext cx="1080835" cy="1107440"/>
          </a:xfrm>
          <a:prstGeom prst="rect">
            <a:avLst/>
          </a:prstGeom>
          <a:noFill/>
          <a:ln>
            <a:noFill/>
          </a:ln>
        </p:spPr>
      </p:pic>
      <p:pic>
        <p:nvPicPr>
          <p:cNvPr descr="Imagen que contiene Logotipo&#10;&#10;Descripción generada automáticamente" id="21" name="Google Shape;21;p6"/>
          <p:cNvPicPr preferRelativeResize="0"/>
          <p:nvPr/>
        </p:nvPicPr>
        <p:blipFill rotWithShape="1">
          <a:blip r:embed="rId2">
            <a:alphaModFix/>
          </a:blip>
          <a:srcRect b="0" l="0" r="0" t="0"/>
          <a:stretch/>
        </p:blipFill>
        <p:spPr>
          <a:xfrm>
            <a:off x="9539549" y="146812"/>
            <a:ext cx="2332218" cy="874582"/>
          </a:xfrm>
          <a:prstGeom prst="rect">
            <a:avLst/>
          </a:prstGeom>
          <a:noFill/>
          <a:ln>
            <a:noFill/>
          </a:ln>
        </p:spPr>
      </p:pic>
      <p:pic>
        <p:nvPicPr>
          <p:cNvPr id="22" name="Google Shape;22;p6"/>
          <p:cNvPicPr preferRelativeResize="0"/>
          <p:nvPr/>
        </p:nvPicPr>
        <p:blipFill rotWithShape="1">
          <a:blip r:embed="rId3">
            <a:alphaModFix/>
          </a:blip>
          <a:srcRect b="0" l="0" r="0" t="0"/>
          <a:stretch/>
        </p:blipFill>
        <p:spPr>
          <a:xfrm>
            <a:off x="0" y="6395185"/>
            <a:ext cx="12192000" cy="46281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2" r:id="rId4"/>
    <p:sldLayoutId id="2147483653" r:id="rId5"/>
    <p:sldLayoutId id="2147483654" r:id="rId6"/>
    <p:sldLayoutId id="214748365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hyperlink" Target="https://es.wikipedia.org/wiki/Extensible_Markup_Language#Estructura_de_un_documento_XML" TargetMode="Externa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2.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1.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5.png"/><Relationship Id="rId4" Type="http://schemas.openxmlformats.org/officeDocument/2006/relationships/image" Target="../media/image9.png"/><Relationship Id="rId5" Type="http://schemas.openxmlformats.org/officeDocument/2006/relationships/image" Target="../media/image14.png"/><Relationship Id="rId6" Type="http://schemas.openxmlformats.org/officeDocument/2006/relationships/image" Target="../media/image12.png"/><Relationship Id="rId7"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0.png"/><Relationship Id="rId6"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sp>
        <p:nvSpPr>
          <p:cNvPr id="40" name="Google Shape;40;p1"/>
          <p:cNvSpPr txBox="1"/>
          <p:nvPr>
            <p:ph type="ctrTitle"/>
          </p:nvPr>
        </p:nvSpPr>
        <p:spPr>
          <a:xfrm>
            <a:off x="1014713" y="2964404"/>
            <a:ext cx="4712909" cy="57064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222D59"/>
              </a:buClr>
              <a:buSzPts val="3600"/>
              <a:buFont typeface="Arial Black"/>
              <a:buNone/>
            </a:pPr>
            <a:r>
              <a:rPr b="0" i="0" lang="en-GB" sz="3600" u="none" cap="none" strike="noStrike">
                <a:solidFill>
                  <a:srgbClr val="222D59"/>
                </a:solidFill>
                <a:latin typeface="Arial Black"/>
                <a:ea typeface="Arial Black"/>
                <a:cs typeface="Arial Black"/>
                <a:sym typeface="Arial Black"/>
              </a:rPr>
              <a:t>General Introduction</a:t>
            </a:r>
            <a:endParaRPr sz="3600">
              <a:solidFill>
                <a:srgbClr val="222D59"/>
              </a:solidFill>
              <a:latin typeface="Arial Black"/>
              <a:ea typeface="Arial Black"/>
              <a:cs typeface="Arial Black"/>
              <a:sym typeface="Arial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g37568c5c101_0_57"/>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Node-RED. Ezaugarri orokorrak.</a:t>
            </a:r>
            <a:endParaRPr sz="3600"/>
          </a:p>
        </p:txBody>
      </p:sp>
      <p:sp>
        <p:nvSpPr>
          <p:cNvPr id="111" name="Google Shape;111;g37568c5c101_0_57"/>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12" name="Google Shape;112;g37568c5c101_0_57"/>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Mezuak - JSON</a:t>
            </a:r>
            <a:endParaRPr sz="1900"/>
          </a:p>
        </p:txBody>
      </p:sp>
      <p:sp>
        <p:nvSpPr>
          <p:cNvPr id="113" name="Google Shape;113;g37568c5c101_0_57"/>
          <p:cNvSpPr txBox="1"/>
          <p:nvPr>
            <p:ph idx="2" type="body"/>
          </p:nvPr>
        </p:nvSpPr>
        <p:spPr>
          <a:xfrm>
            <a:off x="622660" y="2204867"/>
            <a:ext cx="10972800" cy="3816300"/>
          </a:xfrm>
          <a:prstGeom prst="rect">
            <a:avLst/>
          </a:prstGeom>
          <a:noFill/>
          <a:ln>
            <a:noFill/>
          </a:ln>
        </p:spPr>
        <p:txBody>
          <a:bodyPr anchorCtr="0" anchor="t" bIns="45700" lIns="91425" spcFirstLastPara="1" rIns="91425" wrap="square" tIns="45700">
            <a:noAutofit/>
          </a:bodyPr>
          <a:lstStyle/>
          <a:p>
            <a:pPr indent="-368300" lvl="0" marL="914400" rtl="0" algn="just">
              <a:lnSpc>
                <a:spcPct val="115000"/>
              </a:lnSpc>
              <a:spcBef>
                <a:spcPts val="0"/>
              </a:spcBef>
              <a:spcAft>
                <a:spcPts val="0"/>
              </a:spcAft>
              <a:buSzPts val="2400"/>
              <a:buChar char="●"/>
            </a:pPr>
            <a:r>
              <a:rPr i="1" lang="en-GB" sz="2400"/>
              <a:t>Informazioa errepresentatzeko</a:t>
            </a:r>
            <a:r>
              <a:rPr lang="en-GB" sz="2400"/>
              <a:t> era bat da</a:t>
            </a:r>
            <a:endParaRPr sz="2400"/>
          </a:p>
          <a:p>
            <a:pPr indent="0" lvl="0" marL="0" rtl="0" algn="just">
              <a:lnSpc>
                <a:spcPct val="115000"/>
              </a:lnSpc>
              <a:spcBef>
                <a:spcPts val="0"/>
              </a:spcBef>
              <a:spcAft>
                <a:spcPts val="0"/>
              </a:spcAft>
              <a:buSzPts val="1600"/>
              <a:buNone/>
            </a:pPr>
            <a:r>
              <a:t/>
            </a:r>
            <a:endParaRPr sz="2400"/>
          </a:p>
          <a:p>
            <a:pPr indent="-368300" lvl="0" marL="914400" rtl="0" algn="just">
              <a:lnSpc>
                <a:spcPct val="115000"/>
              </a:lnSpc>
              <a:spcBef>
                <a:spcPts val="0"/>
              </a:spcBef>
              <a:spcAft>
                <a:spcPts val="0"/>
              </a:spcAft>
              <a:buSzPts val="2400"/>
              <a:buChar char="●"/>
            </a:pPr>
            <a:r>
              <a:rPr lang="en-GB" sz="2400" u="sng">
                <a:solidFill>
                  <a:schemeClr val="hlink"/>
                </a:solidFill>
                <a:hlinkClick r:id="rId3"/>
              </a:rPr>
              <a:t>XML</a:t>
            </a:r>
            <a:r>
              <a:rPr lang="en-GB" sz="2400"/>
              <a:t> antzekoa, baina sinpleagoa eta arinagoa</a:t>
            </a:r>
            <a:endParaRPr sz="2400"/>
          </a:p>
          <a:p>
            <a:pPr indent="0" lvl="0" marL="0" rtl="0" algn="just">
              <a:lnSpc>
                <a:spcPct val="115000"/>
              </a:lnSpc>
              <a:spcBef>
                <a:spcPts val="0"/>
              </a:spcBef>
              <a:spcAft>
                <a:spcPts val="0"/>
              </a:spcAft>
              <a:buSzPts val="1600"/>
              <a:buNone/>
            </a:pPr>
            <a:r>
              <a:t/>
            </a:r>
            <a:endParaRPr sz="2400"/>
          </a:p>
          <a:p>
            <a:pPr indent="-368300" lvl="0" marL="914400" rtl="0" algn="just">
              <a:lnSpc>
                <a:spcPct val="115000"/>
              </a:lnSpc>
              <a:spcBef>
                <a:spcPts val="0"/>
              </a:spcBef>
              <a:spcAft>
                <a:spcPts val="0"/>
              </a:spcAft>
              <a:buSzPts val="2400"/>
              <a:buChar char="●"/>
            </a:pPr>
            <a:r>
              <a:rPr lang="en-GB" sz="2400"/>
              <a:t>Software (web) munduan eta Node-REDeko mezuetan erabilia</a:t>
            </a:r>
            <a:endParaRPr sz="2400"/>
          </a:p>
          <a:p>
            <a:pPr indent="0" lvl="0" marL="0" rtl="0" algn="just">
              <a:lnSpc>
                <a:spcPct val="115000"/>
              </a:lnSpc>
              <a:spcBef>
                <a:spcPts val="0"/>
              </a:spcBef>
              <a:spcAft>
                <a:spcPts val="0"/>
              </a:spcAft>
              <a:buSzPts val="1600"/>
              <a:buNone/>
            </a:pPr>
            <a:r>
              <a:t/>
            </a:r>
            <a:endParaRPr sz="2400"/>
          </a:p>
          <a:p>
            <a:pPr indent="-368300" lvl="0" marL="914400" rtl="0" algn="just">
              <a:lnSpc>
                <a:spcPct val="115000"/>
              </a:lnSpc>
              <a:spcBef>
                <a:spcPts val="0"/>
              </a:spcBef>
              <a:spcAft>
                <a:spcPts val="0"/>
              </a:spcAft>
              <a:buSzPts val="2400"/>
              <a:buChar char="●"/>
            </a:pPr>
            <a:r>
              <a:rPr lang="en-GB" sz="2400"/>
              <a:t>Informazioa beti </a:t>
            </a:r>
            <a:r>
              <a:rPr i="1" lang="en-GB" sz="2400"/>
              <a:t>giltzen artean</a:t>
            </a:r>
            <a:r>
              <a:rPr lang="en-GB" sz="2400"/>
              <a:t> idazten da ( { } ) eta </a:t>
            </a:r>
            <a:r>
              <a:rPr i="1" lang="en-GB" sz="2400"/>
              <a:t>key-value</a:t>
            </a:r>
            <a:r>
              <a:rPr lang="en-GB" sz="2400"/>
              <a:t> (giltza-balio) bikoteetan oinarritzen da</a:t>
            </a:r>
            <a:endParaRPr sz="2400"/>
          </a:p>
          <a:p>
            <a:pPr indent="0" lvl="0" marL="609600" rtl="0" algn="just">
              <a:lnSpc>
                <a:spcPct val="115000"/>
              </a:lnSpc>
              <a:spcBef>
                <a:spcPts val="0"/>
              </a:spcBef>
              <a:spcAft>
                <a:spcPts val="0"/>
              </a:spcAft>
              <a:buSzPts val="1600"/>
              <a:buNone/>
            </a:pPr>
            <a:r>
              <a:t/>
            </a:r>
            <a:endParaRPr sz="2400"/>
          </a:p>
          <a:p>
            <a:pPr indent="0" lvl="0" marL="609600" rtl="0" algn="just">
              <a:lnSpc>
                <a:spcPct val="115000"/>
              </a:lnSpc>
              <a:spcBef>
                <a:spcPts val="0"/>
              </a:spcBef>
              <a:spcAft>
                <a:spcPts val="0"/>
              </a:spcAft>
              <a:buSzPts val="1600"/>
              <a:buNone/>
            </a:pPr>
            <a:r>
              <a:t/>
            </a:r>
            <a:endParaRPr sz="2400"/>
          </a:p>
        </p:txBody>
      </p:sp>
      <p:pic>
        <p:nvPicPr>
          <p:cNvPr id="114" name="Google Shape;114;g37568c5c101_0_57"/>
          <p:cNvPicPr preferRelativeResize="0"/>
          <p:nvPr/>
        </p:nvPicPr>
        <p:blipFill rotWithShape="1">
          <a:blip r:embed="rId4">
            <a:alphaModFix/>
          </a:blip>
          <a:srcRect b="0" l="0" r="0" t="0"/>
          <a:stretch/>
        </p:blipFill>
        <p:spPr>
          <a:xfrm>
            <a:off x="8435957" y="1954425"/>
            <a:ext cx="3447552" cy="1079950"/>
          </a:xfrm>
          <a:prstGeom prst="rect">
            <a:avLst/>
          </a:prstGeom>
          <a:noFill/>
          <a:ln>
            <a:noFill/>
          </a:ln>
        </p:spPr>
      </p:pic>
      <p:cxnSp>
        <p:nvCxnSpPr>
          <p:cNvPr id="115" name="Google Shape;115;g37568c5c101_0_57"/>
          <p:cNvCxnSpPr/>
          <p:nvPr/>
        </p:nvCxnSpPr>
        <p:spPr>
          <a:xfrm rot="10800000">
            <a:off x="9577058" y="2952350"/>
            <a:ext cx="770700" cy="1752900"/>
          </a:xfrm>
          <a:prstGeom prst="straightConnector1">
            <a:avLst/>
          </a:prstGeom>
          <a:noFill/>
          <a:ln cap="flat" cmpd="sng" w="9525">
            <a:solidFill>
              <a:schemeClr val="dk2"/>
            </a:solidFill>
            <a:prstDash val="solid"/>
            <a:round/>
            <a:headEnd len="sm" w="sm" type="none"/>
            <a:tailEnd len="med" w="med" type="triangle"/>
          </a:ln>
        </p:spPr>
      </p:cxnSp>
      <p:cxnSp>
        <p:nvCxnSpPr>
          <p:cNvPr id="116" name="Google Shape;116;g37568c5c101_0_57"/>
          <p:cNvCxnSpPr/>
          <p:nvPr/>
        </p:nvCxnSpPr>
        <p:spPr>
          <a:xfrm rot="10800000">
            <a:off x="10964379" y="3067425"/>
            <a:ext cx="115500" cy="1599300"/>
          </a:xfrm>
          <a:prstGeom prst="straightConnector1">
            <a:avLst/>
          </a:prstGeom>
          <a:noFill/>
          <a:ln cap="flat" cmpd="sng" w="9525">
            <a:solidFill>
              <a:schemeClr val="dk2"/>
            </a:solidFill>
            <a:prstDash val="solid"/>
            <a:round/>
            <a:headEnd len="sm" w="sm"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g37568c5c101_0_67"/>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Node-RED. Ezaugarri orokorrak.</a:t>
            </a:r>
            <a:endParaRPr sz="3600"/>
          </a:p>
        </p:txBody>
      </p:sp>
      <p:sp>
        <p:nvSpPr>
          <p:cNvPr id="122" name="Google Shape;122;g37568c5c101_0_67"/>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23" name="Google Shape;123;g37568c5c101_0_67"/>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Mezuak - JSON</a:t>
            </a:r>
            <a:endParaRPr sz="1900"/>
          </a:p>
        </p:txBody>
      </p:sp>
      <p:sp>
        <p:nvSpPr>
          <p:cNvPr id="124" name="Google Shape;124;g37568c5c101_0_67"/>
          <p:cNvSpPr txBox="1"/>
          <p:nvPr>
            <p:ph idx="2" type="body"/>
          </p:nvPr>
        </p:nvSpPr>
        <p:spPr>
          <a:xfrm>
            <a:off x="622660" y="2204867"/>
            <a:ext cx="10972800" cy="38163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SzPts val="1600"/>
              <a:buNone/>
            </a:pPr>
            <a:r>
              <a:rPr lang="en-GB" sz="2400"/>
              <a:t>	Adibidez:</a:t>
            </a:r>
            <a:endParaRPr sz="2400"/>
          </a:p>
          <a:p>
            <a:pPr indent="0" lvl="0" marL="0" rtl="0" algn="just">
              <a:lnSpc>
                <a:spcPct val="115000"/>
              </a:lnSpc>
              <a:spcBef>
                <a:spcPts val="0"/>
              </a:spcBef>
              <a:spcAft>
                <a:spcPts val="0"/>
              </a:spcAft>
              <a:buSzPts val="1600"/>
              <a:buNone/>
            </a:pPr>
            <a:r>
              <a:t/>
            </a:r>
            <a:endParaRPr sz="2400"/>
          </a:p>
          <a:p>
            <a:pPr indent="0" lvl="0" marL="0" rtl="0" algn="just">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rPr lang="en-GB" sz="2400"/>
              <a:t>{ “temperature”: 25.5 }              edo                { “greeting”: “Kaixo guztioi” }</a:t>
            </a:r>
            <a:endParaRPr sz="2400"/>
          </a:p>
          <a:p>
            <a:pPr indent="0" lvl="0" marL="0" rtl="0" algn="ctr">
              <a:lnSpc>
                <a:spcPct val="115000"/>
              </a:lnSpc>
              <a:spcBef>
                <a:spcPts val="0"/>
              </a:spcBef>
              <a:spcAft>
                <a:spcPts val="0"/>
              </a:spcAft>
              <a:buSzPts val="1600"/>
              <a:buNone/>
            </a:pPr>
            <a:r>
              <a:t/>
            </a:r>
            <a:endParaRPr sz="2400"/>
          </a:p>
          <a:p>
            <a:pPr indent="0" lvl="0" marL="0" rtl="0" algn="just">
              <a:lnSpc>
                <a:spcPct val="115000"/>
              </a:lnSpc>
              <a:spcBef>
                <a:spcPts val="0"/>
              </a:spcBef>
              <a:spcAft>
                <a:spcPts val="0"/>
              </a:spcAft>
              <a:buSzPts val="1600"/>
              <a:buNone/>
            </a:pPr>
            <a:r>
              <a:rPr lang="en-GB" sz="1200"/>
              <a:t>				   </a:t>
            </a:r>
            <a:r>
              <a:rPr b="1" lang="en-GB" sz="1500"/>
              <a:t>key                  value                                                         key                           value</a:t>
            </a:r>
            <a:endParaRPr b="1" sz="1500"/>
          </a:p>
          <a:p>
            <a:pPr indent="0" lvl="0" marL="0" rtl="0" algn="just">
              <a:lnSpc>
                <a:spcPct val="115000"/>
              </a:lnSpc>
              <a:spcBef>
                <a:spcPts val="0"/>
              </a:spcBef>
              <a:spcAft>
                <a:spcPts val="0"/>
              </a:spcAft>
              <a:buSzPts val="1600"/>
              <a:buNone/>
            </a:pPr>
            <a:r>
              <a:rPr lang="en-GB" sz="1200"/>
              <a:t>		                  </a:t>
            </a:r>
            <a:r>
              <a:rPr b="1" lang="en-GB" sz="1500"/>
              <a:t>(string)              (zenbakia)                                                (string)                       (string)</a:t>
            </a:r>
            <a:endParaRPr b="1" sz="1500"/>
          </a:p>
          <a:p>
            <a:pPr indent="0" lvl="0" marL="609600" rtl="0" algn="just">
              <a:lnSpc>
                <a:spcPct val="115000"/>
              </a:lnSpc>
              <a:spcBef>
                <a:spcPts val="0"/>
              </a:spcBef>
              <a:spcAft>
                <a:spcPts val="0"/>
              </a:spcAft>
              <a:buSzPts val="1600"/>
              <a:buNone/>
            </a:pPr>
            <a:r>
              <a:t/>
            </a:r>
            <a:endParaRPr sz="2400"/>
          </a:p>
          <a:p>
            <a:pPr indent="0" lvl="0" marL="609600" rtl="0" algn="just">
              <a:lnSpc>
                <a:spcPct val="115000"/>
              </a:lnSpc>
              <a:spcBef>
                <a:spcPts val="0"/>
              </a:spcBef>
              <a:spcAft>
                <a:spcPts val="0"/>
              </a:spcAft>
              <a:buSzPts val="1600"/>
              <a:buNone/>
            </a:pPr>
            <a:r>
              <a:t/>
            </a:r>
            <a:endParaRPr sz="2400"/>
          </a:p>
        </p:txBody>
      </p:sp>
      <p:cxnSp>
        <p:nvCxnSpPr>
          <p:cNvPr id="125" name="Google Shape;125;g37568c5c101_0_67"/>
          <p:cNvCxnSpPr/>
          <p:nvPr/>
        </p:nvCxnSpPr>
        <p:spPr>
          <a:xfrm>
            <a:off x="2867501" y="3933625"/>
            <a:ext cx="0" cy="358800"/>
          </a:xfrm>
          <a:prstGeom prst="straightConnector1">
            <a:avLst/>
          </a:prstGeom>
          <a:noFill/>
          <a:ln cap="flat" cmpd="sng" w="9525">
            <a:solidFill>
              <a:schemeClr val="dk2"/>
            </a:solidFill>
            <a:prstDash val="solid"/>
            <a:round/>
            <a:headEnd len="sm" w="sm" type="none"/>
            <a:tailEnd len="med" w="med" type="triangle"/>
          </a:ln>
        </p:spPr>
      </p:cxnSp>
      <p:cxnSp>
        <p:nvCxnSpPr>
          <p:cNvPr id="126" name="Google Shape;126;g37568c5c101_0_67"/>
          <p:cNvCxnSpPr/>
          <p:nvPr/>
        </p:nvCxnSpPr>
        <p:spPr>
          <a:xfrm>
            <a:off x="4204327" y="3932550"/>
            <a:ext cx="0" cy="358800"/>
          </a:xfrm>
          <a:prstGeom prst="straightConnector1">
            <a:avLst/>
          </a:prstGeom>
          <a:noFill/>
          <a:ln cap="flat" cmpd="sng" w="9525">
            <a:solidFill>
              <a:schemeClr val="dk2"/>
            </a:solidFill>
            <a:prstDash val="solid"/>
            <a:round/>
            <a:headEnd len="sm" w="sm" type="none"/>
            <a:tailEnd len="med" w="med" type="triangle"/>
          </a:ln>
        </p:spPr>
      </p:cxnSp>
      <p:cxnSp>
        <p:nvCxnSpPr>
          <p:cNvPr id="127" name="Google Shape;127;g37568c5c101_0_67"/>
          <p:cNvCxnSpPr/>
          <p:nvPr/>
        </p:nvCxnSpPr>
        <p:spPr>
          <a:xfrm>
            <a:off x="7565468" y="3933625"/>
            <a:ext cx="0" cy="358800"/>
          </a:xfrm>
          <a:prstGeom prst="straightConnector1">
            <a:avLst/>
          </a:prstGeom>
          <a:noFill/>
          <a:ln cap="flat" cmpd="sng" w="9525">
            <a:solidFill>
              <a:schemeClr val="dk2"/>
            </a:solidFill>
            <a:prstDash val="solid"/>
            <a:round/>
            <a:headEnd len="sm" w="sm" type="none"/>
            <a:tailEnd len="med" w="med" type="triangle"/>
          </a:ln>
        </p:spPr>
      </p:cxnSp>
      <p:cxnSp>
        <p:nvCxnSpPr>
          <p:cNvPr id="128" name="Google Shape;128;g37568c5c101_0_67"/>
          <p:cNvCxnSpPr/>
          <p:nvPr/>
        </p:nvCxnSpPr>
        <p:spPr>
          <a:xfrm>
            <a:off x="9373405" y="3932550"/>
            <a:ext cx="0" cy="358800"/>
          </a:xfrm>
          <a:prstGeom prst="straightConnector1">
            <a:avLst/>
          </a:prstGeom>
          <a:noFill/>
          <a:ln cap="flat" cmpd="sng" w="9525">
            <a:solidFill>
              <a:schemeClr val="dk2"/>
            </a:solidFill>
            <a:prstDash val="solid"/>
            <a:round/>
            <a:headEnd len="sm" w="sm"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37568c5c101_0_78"/>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Node-RED. Ezaugarri orokorrak.</a:t>
            </a:r>
            <a:endParaRPr sz="3600"/>
          </a:p>
        </p:txBody>
      </p:sp>
      <p:sp>
        <p:nvSpPr>
          <p:cNvPr id="134" name="Google Shape;134;g37568c5c101_0_78"/>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35" name="Google Shape;135;g37568c5c101_0_78"/>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Mezuak - JSON</a:t>
            </a:r>
            <a:endParaRPr sz="1900"/>
          </a:p>
        </p:txBody>
      </p:sp>
      <p:sp>
        <p:nvSpPr>
          <p:cNvPr id="136" name="Google Shape;136;g37568c5c101_0_78"/>
          <p:cNvSpPr txBox="1"/>
          <p:nvPr>
            <p:ph idx="2" type="body"/>
          </p:nvPr>
        </p:nvSpPr>
        <p:spPr>
          <a:xfrm>
            <a:off x="622657" y="2204875"/>
            <a:ext cx="10972800" cy="38868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SzPts val="1600"/>
              <a:buNone/>
            </a:pPr>
            <a:r>
              <a:rPr lang="en-GB" sz="2400"/>
              <a:t>	JSON baten barruan bikote bat baina gehiago egon daiteke:</a:t>
            </a:r>
            <a:endParaRPr sz="2400"/>
          </a:p>
          <a:p>
            <a:pPr indent="0" lvl="0" marL="0" rtl="0" algn="just">
              <a:lnSpc>
                <a:spcPct val="115000"/>
              </a:lnSpc>
              <a:spcBef>
                <a:spcPts val="0"/>
              </a:spcBef>
              <a:spcAft>
                <a:spcPts val="0"/>
              </a:spcAft>
              <a:buSzPts val="1600"/>
              <a:buNone/>
            </a:pPr>
            <a:r>
              <a:t/>
            </a:r>
            <a:endParaRPr sz="2400"/>
          </a:p>
          <a:p>
            <a:pPr indent="0" lvl="0" marL="0" rtl="0" algn="just">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rPr lang="en-GB" sz="2400"/>
              <a:t>{ “temperature”: 25.5, “humidity”: 58.0 }</a:t>
            </a:r>
            <a:endParaRPr sz="2400"/>
          </a:p>
          <a:p>
            <a:pPr indent="0" lvl="0" marL="0" rtl="0" algn="ctr">
              <a:lnSpc>
                <a:spcPct val="115000"/>
              </a:lnSpc>
              <a:spcBef>
                <a:spcPts val="0"/>
              </a:spcBef>
              <a:spcAft>
                <a:spcPts val="0"/>
              </a:spcAft>
              <a:buSzPts val="1600"/>
              <a:buNone/>
            </a:pPr>
            <a:r>
              <a:t/>
            </a:r>
            <a:endParaRPr sz="2400"/>
          </a:p>
          <a:p>
            <a:pPr indent="0" lvl="0" marL="0" rtl="0" algn="just">
              <a:lnSpc>
                <a:spcPct val="115000"/>
              </a:lnSpc>
              <a:spcBef>
                <a:spcPts val="0"/>
              </a:spcBef>
              <a:spcAft>
                <a:spcPts val="0"/>
              </a:spcAft>
              <a:buSzPts val="1600"/>
              <a:buNone/>
            </a:pPr>
            <a:r>
              <a:rPr lang="en-GB" sz="1200"/>
              <a:t>						          	           </a:t>
            </a:r>
            <a:r>
              <a:rPr b="1" lang="en-GB" sz="1500"/>
              <a:t> key                  value                key             value</a:t>
            </a:r>
            <a:endParaRPr b="1" sz="1500"/>
          </a:p>
          <a:p>
            <a:pPr indent="0" lvl="0" marL="609600" rtl="0" algn="just">
              <a:lnSpc>
                <a:spcPct val="115000"/>
              </a:lnSpc>
              <a:spcBef>
                <a:spcPts val="0"/>
              </a:spcBef>
              <a:spcAft>
                <a:spcPts val="0"/>
              </a:spcAft>
              <a:buSzPts val="1600"/>
              <a:buNone/>
            </a:pPr>
            <a:r>
              <a:t/>
            </a:r>
            <a:endParaRPr sz="2400"/>
          </a:p>
          <a:p>
            <a:pPr indent="0" lvl="0" marL="609600" rtl="0" algn="just">
              <a:lnSpc>
                <a:spcPct val="115000"/>
              </a:lnSpc>
              <a:spcBef>
                <a:spcPts val="0"/>
              </a:spcBef>
              <a:spcAft>
                <a:spcPts val="0"/>
              </a:spcAft>
              <a:buSzPts val="1600"/>
              <a:buNone/>
            </a:pPr>
            <a:r>
              <a:t/>
            </a:r>
            <a:endParaRPr sz="2400"/>
          </a:p>
        </p:txBody>
      </p:sp>
      <p:cxnSp>
        <p:nvCxnSpPr>
          <p:cNvPr id="137" name="Google Shape;137;g37568c5c101_0_78"/>
          <p:cNvCxnSpPr/>
          <p:nvPr/>
        </p:nvCxnSpPr>
        <p:spPr>
          <a:xfrm>
            <a:off x="4571950" y="3932550"/>
            <a:ext cx="0" cy="358800"/>
          </a:xfrm>
          <a:prstGeom prst="straightConnector1">
            <a:avLst/>
          </a:prstGeom>
          <a:noFill/>
          <a:ln cap="flat" cmpd="sng" w="9525">
            <a:solidFill>
              <a:schemeClr val="dk2"/>
            </a:solidFill>
            <a:prstDash val="solid"/>
            <a:round/>
            <a:headEnd len="sm" w="sm" type="none"/>
            <a:tailEnd len="med" w="med" type="triangle"/>
          </a:ln>
        </p:spPr>
      </p:cxnSp>
      <p:cxnSp>
        <p:nvCxnSpPr>
          <p:cNvPr id="138" name="Google Shape;138;g37568c5c101_0_78"/>
          <p:cNvCxnSpPr/>
          <p:nvPr/>
        </p:nvCxnSpPr>
        <p:spPr>
          <a:xfrm>
            <a:off x="5871946" y="3932550"/>
            <a:ext cx="0" cy="358800"/>
          </a:xfrm>
          <a:prstGeom prst="straightConnector1">
            <a:avLst/>
          </a:prstGeom>
          <a:noFill/>
          <a:ln cap="flat" cmpd="sng" w="9525">
            <a:solidFill>
              <a:schemeClr val="dk2"/>
            </a:solidFill>
            <a:prstDash val="solid"/>
            <a:round/>
            <a:headEnd len="sm" w="sm" type="none"/>
            <a:tailEnd len="med" w="med" type="triangle"/>
          </a:ln>
        </p:spPr>
      </p:cxnSp>
      <p:cxnSp>
        <p:nvCxnSpPr>
          <p:cNvPr id="139" name="Google Shape;139;g37568c5c101_0_78"/>
          <p:cNvCxnSpPr/>
          <p:nvPr/>
        </p:nvCxnSpPr>
        <p:spPr>
          <a:xfrm>
            <a:off x="7137337" y="3932550"/>
            <a:ext cx="0" cy="358800"/>
          </a:xfrm>
          <a:prstGeom prst="straightConnector1">
            <a:avLst/>
          </a:prstGeom>
          <a:noFill/>
          <a:ln cap="flat" cmpd="sng" w="9525">
            <a:solidFill>
              <a:schemeClr val="dk2"/>
            </a:solidFill>
            <a:prstDash val="solid"/>
            <a:round/>
            <a:headEnd len="sm" w="sm" type="none"/>
            <a:tailEnd len="med" w="med" type="triangle"/>
          </a:ln>
        </p:spPr>
      </p:cxnSp>
      <p:cxnSp>
        <p:nvCxnSpPr>
          <p:cNvPr id="140" name="Google Shape;140;g37568c5c101_0_78"/>
          <p:cNvCxnSpPr/>
          <p:nvPr/>
        </p:nvCxnSpPr>
        <p:spPr>
          <a:xfrm>
            <a:off x="8240606" y="3932550"/>
            <a:ext cx="0" cy="358800"/>
          </a:xfrm>
          <a:prstGeom prst="straightConnector1">
            <a:avLst/>
          </a:prstGeom>
          <a:noFill/>
          <a:ln cap="flat" cmpd="sng" w="9525">
            <a:solidFill>
              <a:schemeClr val="dk2"/>
            </a:solidFill>
            <a:prstDash val="solid"/>
            <a:round/>
            <a:headEnd len="sm" w="sm"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37568c5c101_0_89"/>
          <p:cNvSpPr/>
          <p:nvPr/>
        </p:nvSpPr>
        <p:spPr>
          <a:xfrm>
            <a:off x="2037292" y="3521150"/>
            <a:ext cx="2221547" cy="1658725"/>
          </a:xfrm>
          <a:custGeom>
            <a:rect b="b" l="l" r="r" t="t"/>
            <a:pathLst>
              <a:path extrusionOk="0" h="66349" w="88853">
                <a:moveTo>
                  <a:pt x="80317" y="0"/>
                </a:moveTo>
                <a:lnTo>
                  <a:pt x="80317" y="15132"/>
                </a:lnTo>
                <a:lnTo>
                  <a:pt x="0" y="15132"/>
                </a:lnTo>
                <a:lnTo>
                  <a:pt x="0" y="66349"/>
                </a:lnTo>
                <a:lnTo>
                  <a:pt x="88853" y="66349"/>
                </a:lnTo>
                <a:lnTo>
                  <a:pt x="88853" y="0"/>
                </a:lnTo>
                <a:close/>
              </a:path>
            </a:pathLst>
          </a:custGeom>
          <a:solidFill>
            <a:schemeClr val="lt2"/>
          </a:solidFill>
          <a:ln cap="flat" cmpd="sng" w="9525">
            <a:solidFill>
              <a:schemeClr val="dk2"/>
            </a:solidFill>
            <a:prstDash val="dashDot"/>
            <a:round/>
            <a:headEnd len="sm" w="sm" type="none"/>
            <a:tailEnd len="sm" w="sm" type="none"/>
          </a:ln>
        </p:spPr>
      </p:sp>
      <p:sp>
        <p:nvSpPr>
          <p:cNvPr id="146" name="Google Shape;146;g37568c5c101_0_89"/>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Node-RED. Ezaugarri orokorrak.</a:t>
            </a:r>
            <a:endParaRPr sz="3600"/>
          </a:p>
        </p:txBody>
      </p:sp>
      <p:sp>
        <p:nvSpPr>
          <p:cNvPr id="147" name="Google Shape;147;g37568c5c101_0_89"/>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48" name="Google Shape;148;g37568c5c101_0_89"/>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Mezuak - JSON</a:t>
            </a:r>
            <a:endParaRPr sz="1900"/>
          </a:p>
        </p:txBody>
      </p:sp>
      <p:cxnSp>
        <p:nvCxnSpPr>
          <p:cNvPr id="149" name="Google Shape;149;g37568c5c101_0_89"/>
          <p:cNvCxnSpPr/>
          <p:nvPr/>
        </p:nvCxnSpPr>
        <p:spPr>
          <a:xfrm rot="10800000">
            <a:off x="3026847" y="3424250"/>
            <a:ext cx="0" cy="155100"/>
          </a:xfrm>
          <a:prstGeom prst="straightConnector1">
            <a:avLst/>
          </a:prstGeom>
          <a:noFill/>
          <a:ln cap="flat" cmpd="sng" w="9525">
            <a:solidFill>
              <a:schemeClr val="dk2"/>
            </a:solidFill>
            <a:prstDash val="solid"/>
            <a:round/>
            <a:headEnd len="sm" w="sm" type="none"/>
            <a:tailEnd len="med" w="med" type="triangle"/>
          </a:ln>
        </p:spPr>
      </p:cxnSp>
      <p:sp>
        <p:nvSpPr>
          <p:cNvPr id="150" name="Google Shape;150;g37568c5c101_0_89"/>
          <p:cNvSpPr txBox="1"/>
          <p:nvPr>
            <p:ph idx="2" type="body"/>
          </p:nvPr>
        </p:nvSpPr>
        <p:spPr>
          <a:xfrm>
            <a:off x="622657" y="2204875"/>
            <a:ext cx="10972800" cy="35643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SzPts val="1600"/>
              <a:buNone/>
            </a:pPr>
            <a:r>
              <a:rPr lang="en-GB" sz="2400"/>
              <a:t>	Gainera, key baten balioa beste JSON bat izan daiteke (😕):</a:t>
            </a:r>
            <a:endParaRPr sz="2400"/>
          </a:p>
          <a:p>
            <a:pPr indent="0" lvl="0" marL="0" rtl="0" algn="just">
              <a:lnSpc>
                <a:spcPct val="115000"/>
              </a:lnSpc>
              <a:spcBef>
                <a:spcPts val="0"/>
              </a:spcBef>
              <a:spcAft>
                <a:spcPts val="0"/>
              </a:spcAft>
              <a:buSzPts val="1600"/>
              <a:buNone/>
            </a:pPr>
            <a:r>
              <a:t/>
            </a:r>
            <a:endParaRPr sz="2400"/>
          </a:p>
          <a:p>
            <a:pPr indent="0" lvl="0" marL="0" rtl="0" algn="just">
              <a:lnSpc>
                <a:spcPct val="115000"/>
              </a:lnSpc>
              <a:spcBef>
                <a:spcPts val="0"/>
              </a:spcBef>
              <a:spcAft>
                <a:spcPts val="0"/>
              </a:spcAft>
              <a:buSzPts val="1600"/>
              <a:buNone/>
            </a:pPr>
            <a:r>
              <a:rPr lang="en-GB" sz="2400"/>
              <a:t>		{ </a:t>
            </a:r>
            <a:r>
              <a:rPr lang="en-GB" sz="1200"/>
              <a:t>		            key</a:t>
            </a:r>
            <a:endParaRPr sz="1200"/>
          </a:p>
          <a:p>
            <a:pPr indent="457200" lvl="0" marL="914400" rtl="0" algn="just">
              <a:lnSpc>
                <a:spcPct val="115000"/>
              </a:lnSpc>
              <a:spcBef>
                <a:spcPts val="0"/>
              </a:spcBef>
              <a:spcAft>
                <a:spcPts val="0"/>
              </a:spcAft>
              <a:buSzPts val="1600"/>
              <a:buNone/>
            </a:pPr>
            <a:r>
              <a:rPr lang="en-GB" sz="2400"/>
              <a:t>“temperature”: {           </a:t>
            </a:r>
            <a:r>
              <a:rPr b="1" lang="en-GB" sz="1500"/>
              <a:t>key             “temperature”</a:t>
            </a:r>
            <a:endParaRPr sz="2400"/>
          </a:p>
          <a:p>
            <a:pPr indent="457200" lvl="0" marL="914400" rtl="0" algn="just">
              <a:lnSpc>
                <a:spcPct val="115000"/>
              </a:lnSpc>
              <a:spcBef>
                <a:spcPts val="0"/>
              </a:spcBef>
              <a:spcAft>
                <a:spcPts val="0"/>
              </a:spcAft>
              <a:buSzPts val="1600"/>
              <a:buNone/>
            </a:pPr>
            <a:r>
              <a:rPr lang="en-GB" sz="2400"/>
              <a:t>	“value”: 25.5,		</a:t>
            </a:r>
            <a:r>
              <a:rPr b="1" lang="en-GB" sz="1500"/>
              <a:t>value</a:t>
            </a:r>
            <a:r>
              <a:rPr lang="en-GB" sz="1200"/>
              <a:t>	</a:t>
            </a:r>
            <a:r>
              <a:rPr b="1" lang="en-GB" sz="1900"/>
              <a:t>{ “value”: 25.5, “unit”: “ºC” }</a:t>
            </a:r>
            <a:endParaRPr b="1" sz="1900"/>
          </a:p>
          <a:p>
            <a:pPr indent="457200" lvl="0" marL="914400" rtl="0" algn="just">
              <a:lnSpc>
                <a:spcPct val="115000"/>
              </a:lnSpc>
              <a:spcBef>
                <a:spcPts val="0"/>
              </a:spcBef>
              <a:spcAft>
                <a:spcPts val="0"/>
              </a:spcAft>
              <a:buSzPts val="1600"/>
              <a:buNone/>
            </a:pPr>
            <a:r>
              <a:rPr lang="en-GB" sz="2400"/>
              <a:t>	“unit”: “ºC”	</a:t>
            </a:r>
            <a:endParaRPr sz="1200"/>
          </a:p>
          <a:p>
            <a:pPr indent="457200" lvl="0" marL="914400" rtl="0" algn="just">
              <a:lnSpc>
                <a:spcPct val="115000"/>
              </a:lnSpc>
              <a:spcBef>
                <a:spcPts val="0"/>
              </a:spcBef>
              <a:spcAft>
                <a:spcPts val="0"/>
              </a:spcAft>
              <a:buSzPts val="1600"/>
              <a:buNone/>
            </a:pPr>
            <a:r>
              <a:rPr lang="en-GB" sz="2400"/>
              <a:t>}</a:t>
            </a:r>
            <a:endParaRPr sz="2400"/>
          </a:p>
          <a:p>
            <a:pPr indent="0" lvl="0" marL="914400" rtl="0" algn="just">
              <a:lnSpc>
                <a:spcPct val="115000"/>
              </a:lnSpc>
              <a:spcBef>
                <a:spcPts val="0"/>
              </a:spcBef>
              <a:spcAft>
                <a:spcPts val="0"/>
              </a:spcAft>
              <a:buSzPts val="1600"/>
              <a:buNone/>
            </a:pPr>
            <a:r>
              <a:rPr lang="en-GB" sz="2400"/>
              <a:t>}</a:t>
            </a:r>
            <a:endParaRPr sz="2400"/>
          </a:p>
          <a:p>
            <a:pPr indent="0" lvl="0" marL="0" rtl="0" algn="just">
              <a:lnSpc>
                <a:spcPct val="115000"/>
              </a:lnSpc>
              <a:spcBef>
                <a:spcPts val="0"/>
              </a:spcBef>
              <a:spcAft>
                <a:spcPts val="0"/>
              </a:spcAft>
              <a:buSzPts val="1600"/>
              <a:buNone/>
            </a:pPr>
            <a:r>
              <a:t/>
            </a:r>
            <a:endParaRPr sz="2400"/>
          </a:p>
          <a:p>
            <a:pPr indent="0" lvl="0" marL="609600" rtl="0" algn="just">
              <a:lnSpc>
                <a:spcPct val="115000"/>
              </a:lnSpc>
              <a:spcBef>
                <a:spcPts val="0"/>
              </a:spcBef>
              <a:spcAft>
                <a:spcPts val="0"/>
              </a:spcAft>
              <a:buSzPts val="1600"/>
              <a:buNone/>
            </a:pPr>
            <a:r>
              <a:t/>
            </a:r>
            <a:endParaRPr sz="2400"/>
          </a:p>
        </p:txBody>
      </p:sp>
      <p:cxnSp>
        <p:nvCxnSpPr>
          <p:cNvPr id="151" name="Google Shape;151;g37568c5c101_0_89"/>
          <p:cNvCxnSpPr/>
          <p:nvPr/>
        </p:nvCxnSpPr>
        <p:spPr>
          <a:xfrm>
            <a:off x="4345070" y="4161900"/>
            <a:ext cx="287700" cy="0"/>
          </a:xfrm>
          <a:prstGeom prst="straightConnector1">
            <a:avLst/>
          </a:prstGeom>
          <a:noFill/>
          <a:ln cap="flat" cmpd="sng" w="9525">
            <a:solidFill>
              <a:schemeClr val="dk2"/>
            </a:solidFill>
            <a:prstDash val="solid"/>
            <a:round/>
            <a:headEnd len="sm" w="sm" type="none"/>
            <a:tailEnd len="med" w="med" type="triangle"/>
          </a:ln>
        </p:spPr>
      </p:cxnSp>
      <p:cxnSp>
        <p:nvCxnSpPr>
          <p:cNvPr id="152" name="Google Shape;152;g37568c5c101_0_89"/>
          <p:cNvCxnSpPr/>
          <p:nvPr/>
        </p:nvCxnSpPr>
        <p:spPr>
          <a:xfrm>
            <a:off x="5331800" y="4161900"/>
            <a:ext cx="287700" cy="0"/>
          </a:xfrm>
          <a:prstGeom prst="straightConnector1">
            <a:avLst/>
          </a:prstGeom>
          <a:noFill/>
          <a:ln cap="flat" cmpd="sng" w="9525">
            <a:solidFill>
              <a:schemeClr val="dk2"/>
            </a:solidFill>
            <a:prstDash val="solid"/>
            <a:round/>
            <a:headEnd len="sm" w="sm" type="none"/>
            <a:tailEnd len="med" w="med" type="triangle"/>
          </a:ln>
        </p:spPr>
      </p:cxnSp>
      <p:cxnSp>
        <p:nvCxnSpPr>
          <p:cNvPr id="153" name="Google Shape;153;g37568c5c101_0_89"/>
          <p:cNvCxnSpPr/>
          <p:nvPr/>
        </p:nvCxnSpPr>
        <p:spPr>
          <a:xfrm>
            <a:off x="4345070" y="3717125"/>
            <a:ext cx="287700" cy="0"/>
          </a:xfrm>
          <a:prstGeom prst="straightConnector1">
            <a:avLst/>
          </a:prstGeom>
          <a:noFill/>
          <a:ln cap="flat" cmpd="sng" w="9525">
            <a:solidFill>
              <a:schemeClr val="dk2"/>
            </a:solidFill>
            <a:prstDash val="solid"/>
            <a:round/>
            <a:headEnd len="sm" w="sm" type="none"/>
            <a:tailEnd len="med" w="med" type="triangle"/>
          </a:ln>
        </p:spPr>
      </p:cxnSp>
      <p:cxnSp>
        <p:nvCxnSpPr>
          <p:cNvPr id="154" name="Google Shape;154;g37568c5c101_0_89"/>
          <p:cNvCxnSpPr/>
          <p:nvPr/>
        </p:nvCxnSpPr>
        <p:spPr>
          <a:xfrm>
            <a:off x="5331800" y="3717125"/>
            <a:ext cx="287700" cy="0"/>
          </a:xfrm>
          <a:prstGeom prst="straightConnector1">
            <a:avLst/>
          </a:prstGeom>
          <a:noFill/>
          <a:ln cap="flat" cmpd="sng" w="9525">
            <a:solidFill>
              <a:schemeClr val="dk2"/>
            </a:solidFill>
            <a:prstDash val="solid"/>
            <a:round/>
            <a:headEnd len="sm" w="sm" type="none"/>
            <a:tailEnd len="med" w="med"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37568c5c101_0_102"/>
          <p:cNvSpPr txBox="1"/>
          <p:nvPr>
            <p:ph idx="1" type="body"/>
          </p:nvPr>
        </p:nvSpPr>
        <p:spPr>
          <a:xfrm>
            <a:off x="622660" y="2204867"/>
            <a:ext cx="10972800" cy="3816300"/>
          </a:xfrm>
          <a:prstGeom prst="rect">
            <a:avLst/>
          </a:prstGeom>
          <a:noFill/>
          <a:ln>
            <a:noFill/>
          </a:ln>
        </p:spPr>
        <p:txBody>
          <a:bodyPr anchorCtr="0" anchor="t" bIns="45700" lIns="91425" spcFirstLastPara="1" rIns="91425" wrap="square" tIns="45700">
            <a:noAutofit/>
          </a:bodyPr>
          <a:lstStyle/>
          <a:p>
            <a:pPr indent="-368300" lvl="0" marL="914400" rtl="0" algn="just">
              <a:lnSpc>
                <a:spcPct val="115000"/>
              </a:lnSpc>
              <a:spcBef>
                <a:spcPts val="0"/>
              </a:spcBef>
              <a:spcAft>
                <a:spcPts val="0"/>
              </a:spcAft>
              <a:buSzPts val="2400"/>
              <a:buChar char="●"/>
            </a:pPr>
            <a:r>
              <a:rPr lang="en-GB" sz="2400"/>
              <a:t>Mezuak igaroko dituen nodoek osatzen duten bidea da</a:t>
            </a:r>
            <a:endParaRPr sz="2400"/>
          </a:p>
          <a:p>
            <a:pPr indent="0" lvl="0" marL="609600" rtl="0" algn="just">
              <a:lnSpc>
                <a:spcPct val="115000"/>
              </a:lnSpc>
              <a:spcBef>
                <a:spcPts val="0"/>
              </a:spcBef>
              <a:spcAft>
                <a:spcPts val="0"/>
              </a:spcAft>
              <a:buClr>
                <a:schemeClr val="dk1"/>
              </a:buClr>
              <a:buSzPts val="1100"/>
              <a:buFont typeface="Arial"/>
              <a:buNone/>
            </a:pPr>
            <a:r>
              <a:t/>
            </a:r>
            <a:endParaRPr sz="2400"/>
          </a:p>
          <a:p>
            <a:pPr indent="-368300" lvl="0" marL="914400" rtl="0" algn="just">
              <a:lnSpc>
                <a:spcPct val="115000"/>
              </a:lnSpc>
              <a:spcBef>
                <a:spcPts val="0"/>
              </a:spcBef>
              <a:spcAft>
                <a:spcPts val="0"/>
              </a:spcAft>
              <a:buSzPts val="2400"/>
              <a:buChar char="●"/>
            </a:pPr>
            <a:r>
              <a:rPr lang="en-GB" sz="2400"/>
              <a:t>Flow batean behar diren nodoak sartu daitezke</a:t>
            </a:r>
            <a:endParaRPr sz="2400"/>
          </a:p>
          <a:p>
            <a:pPr indent="0" lvl="0" marL="609600" rtl="0" algn="just">
              <a:lnSpc>
                <a:spcPct val="115000"/>
              </a:lnSpc>
              <a:spcBef>
                <a:spcPts val="0"/>
              </a:spcBef>
              <a:spcAft>
                <a:spcPts val="0"/>
              </a:spcAft>
              <a:buClr>
                <a:schemeClr val="dk1"/>
              </a:buClr>
              <a:buSzPts val="1100"/>
              <a:buFont typeface="Arial"/>
              <a:buNone/>
            </a:pPr>
            <a:r>
              <a:t/>
            </a:r>
            <a:endParaRPr sz="2400"/>
          </a:p>
          <a:p>
            <a:pPr indent="0" lvl="0" marL="609600" rtl="0" algn="just">
              <a:lnSpc>
                <a:spcPct val="115000"/>
              </a:lnSpc>
              <a:spcBef>
                <a:spcPts val="0"/>
              </a:spcBef>
              <a:spcAft>
                <a:spcPts val="0"/>
              </a:spcAft>
              <a:buSzPts val="1600"/>
              <a:buNone/>
            </a:pPr>
            <a:r>
              <a:t/>
            </a:r>
            <a:endParaRPr sz="2400"/>
          </a:p>
          <a:p>
            <a:pPr indent="0" lvl="0" marL="609600" rtl="0" algn="just">
              <a:lnSpc>
                <a:spcPct val="115000"/>
              </a:lnSpc>
              <a:spcBef>
                <a:spcPts val="0"/>
              </a:spcBef>
              <a:spcAft>
                <a:spcPts val="0"/>
              </a:spcAft>
              <a:buSzPts val="1600"/>
              <a:buNone/>
            </a:pPr>
            <a:r>
              <a:t/>
            </a:r>
            <a:endParaRPr sz="2400"/>
          </a:p>
          <a:p>
            <a:pPr indent="0" lvl="0" marL="609600" rtl="0" algn="just">
              <a:lnSpc>
                <a:spcPct val="115000"/>
              </a:lnSpc>
              <a:spcBef>
                <a:spcPts val="0"/>
              </a:spcBef>
              <a:spcAft>
                <a:spcPts val="0"/>
              </a:spcAft>
              <a:buSzPts val="1600"/>
              <a:buNone/>
            </a:pPr>
            <a:r>
              <a:t/>
            </a:r>
            <a:endParaRPr sz="2400"/>
          </a:p>
        </p:txBody>
      </p:sp>
      <p:sp>
        <p:nvSpPr>
          <p:cNvPr id="160" name="Google Shape;160;g37568c5c101_0_102"/>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Node-RED. Ezaugarri orokorrak.</a:t>
            </a:r>
            <a:endParaRPr sz="3600"/>
          </a:p>
        </p:txBody>
      </p:sp>
      <p:sp>
        <p:nvSpPr>
          <p:cNvPr id="161" name="Google Shape;161;g37568c5c101_0_102"/>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62" name="Google Shape;162;g37568c5c101_0_102"/>
          <p:cNvSpPr txBox="1"/>
          <p:nvPr>
            <p:ph idx="2"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4. Flow-ak</a:t>
            </a:r>
            <a:endParaRPr sz="1900"/>
          </a:p>
        </p:txBody>
      </p:sp>
      <p:pic>
        <p:nvPicPr>
          <p:cNvPr id="163" name="Google Shape;163;g37568c5c101_0_102"/>
          <p:cNvPicPr preferRelativeResize="0"/>
          <p:nvPr/>
        </p:nvPicPr>
        <p:blipFill rotWithShape="1">
          <a:blip r:embed="rId3">
            <a:alphaModFix/>
          </a:blip>
          <a:srcRect b="35954" l="0" r="0" t="0"/>
          <a:stretch/>
        </p:blipFill>
        <p:spPr>
          <a:xfrm>
            <a:off x="2695229" y="3650450"/>
            <a:ext cx="6042395" cy="24249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37568c5c101_0_110"/>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Node-RED. Ezaugarri orokorrak.</a:t>
            </a:r>
            <a:endParaRPr sz="3600"/>
          </a:p>
        </p:txBody>
      </p:sp>
      <p:sp>
        <p:nvSpPr>
          <p:cNvPr id="169" name="Google Shape;169;g37568c5c101_0_110"/>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70" name="Google Shape;170;g37568c5c101_0_110"/>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4. Flow-ak</a:t>
            </a:r>
            <a:endParaRPr sz="1900"/>
          </a:p>
        </p:txBody>
      </p:sp>
      <p:sp>
        <p:nvSpPr>
          <p:cNvPr id="171" name="Google Shape;171;g37568c5c101_0_110"/>
          <p:cNvSpPr txBox="1"/>
          <p:nvPr/>
        </p:nvSpPr>
        <p:spPr>
          <a:xfrm>
            <a:off x="813457" y="6090000"/>
            <a:ext cx="10148400" cy="512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Arial"/>
                <a:ea typeface="Arial"/>
                <a:cs typeface="Arial"/>
                <a:sym typeface="Arial"/>
              </a:rPr>
              <a:t>Gif 3 - FlowRenameDelete</a:t>
            </a:r>
            <a:endParaRPr b="0" i="0" sz="2400" u="none" cap="none" strike="noStrike">
              <a:solidFill>
                <a:srgbClr val="000000"/>
              </a:solidFill>
              <a:latin typeface="Arial"/>
              <a:ea typeface="Arial"/>
              <a:cs typeface="Arial"/>
              <a:sym typeface="Arial"/>
            </a:endParaRPr>
          </a:p>
        </p:txBody>
      </p:sp>
      <p:sp>
        <p:nvSpPr>
          <p:cNvPr id="172" name="Google Shape;172;g37568c5c101_0_110"/>
          <p:cNvSpPr txBox="1"/>
          <p:nvPr/>
        </p:nvSpPr>
        <p:spPr>
          <a:xfrm>
            <a:off x="475912" y="1935075"/>
            <a:ext cx="10946700" cy="576000"/>
          </a:xfrm>
          <a:prstGeom prst="rect">
            <a:avLst/>
          </a:prstGeom>
          <a:noFill/>
          <a:ln>
            <a:noFill/>
          </a:ln>
        </p:spPr>
        <p:txBody>
          <a:bodyPr anchorCtr="0" anchor="t" bIns="45700" lIns="91425" spcFirstLastPara="1" rIns="91425" wrap="square" tIns="45700">
            <a:noAutofit/>
          </a:bodyPr>
          <a:lstStyle/>
          <a:p>
            <a:pPr indent="-342900" lvl="0" marL="914400" marR="0" rtl="0" algn="l">
              <a:lnSpc>
                <a:spcPct val="115000"/>
              </a:lnSpc>
              <a:spcBef>
                <a:spcPts val="0"/>
              </a:spcBef>
              <a:spcAft>
                <a:spcPts val="0"/>
              </a:spcAft>
              <a:buClr>
                <a:srgbClr val="000000"/>
              </a:buClr>
              <a:buSzPts val="2000"/>
              <a:buFont typeface="Arial"/>
              <a:buChar char="●"/>
            </a:pPr>
            <a:r>
              <a:rPr b="0" i="1" lang="en-GB" sz="2000" u="none" cap="none" strike="noStrike">
                <a:solidFill>
                  <a:srgbClr val="000000"/>
                </a:solidFill>
                <a:latin typeface="Arial"/>
                <a:ea typeface="Arial"/>
                <a:cs typeface="Arial"/>
                <a:sym typeface="Arial"/>
              </a:rPr>
              <a:t>Flow bat editatu nahiz ezabatzeko prosezua.</a:t>
            </a:r>
            <a:endParaRPr b="0" i="1" sz="2000" u="none" cap="none" strike="noStrike">
              <a:solidFill>
                <a:srgbClr val="000000"/>
              </a:solidFill>
              <a:latin typeface="Arial"/>
              <a:ea typeface="Arial"/>
              <a:cs typeface="Arial"/>
              <a:sym typeface="Arial"/>
            </a:endParaRPr>
          </a:p>
          <a:p>
            <a:pPr indent="0" lvl="0" marL="1371600" marR="0" rtl="0" algn="l">
              <a:lnSpc>
                <a:spcPct val="115000"/>
              </a:lnSpc>
              <a:spcBef>
                <a:spcPts val="0"/>
              </a:spcBef>
              <a:spcAft>
                <a:spcPts val="0"/>
              </a:spcAft>
              <a:buClr>
                <a:srgbClr val="000000"/>
              </a:buClr>
              <a:buSzPts val="2400"/>
              <a:buFont typeface="Arial"/>
              <a:buNone/>
            </a:pPr>
            <a:r>
              <a:t/>
            </a:r>
            <a:endParaRPr b="0" i="1" sz="2400" u="none" cap="none" strike="noStrike">
              <a:solidFill>
                <a:srgbClr val="000000"/>
              </a:solidFill>
              <a:latin typeface="Arial"/>
              <a:ea typeface="Arial"/>
              <a:cs typeface="Arial"/>
              <a:sym typeface="Arial"/>
            </a:endParaRPr>
          </a:p>
          <a:p>
            <a:pPr indent="0" lvl="0" marL="914400" marR="0" rtl="0" algn="l">
              <a:lnSpc>
                <a:spcPct val="115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pic>
        <p:nvPicPr>
          <p:cNvPr id="173" name="Google Shape;173;g37568c5c101_0_110"/>
          <p:cNvPicPr preferRelativeResize="0"/>
          <p:nvPr/>
        </p:nvPicPr>
        <p:blipFill rotWithShape="1">
          <a:blip r:embed="rId3">
            <a:alphaModFix/>
          </a:blip>
          <a:srcRect b="0" l="0" r="0" t="0"/>
          <a:stretch/>
        </p:blipFill>
        <p:spPr>
          <a:xfrm>
            <a:off x="2051970" y="2660925"/>
            <a:ext cx="8086954" cy="34265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37568c5c101_0_119"/>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Node-RED. Ezaugarri orokorrak.</a:t>
            </a:r>
            <a:endParaRPr sz="3600"/>
          </a:p>
        </p:txBody>
      </p:sp>
      <p:sp>
        <p:nvSpPr>
          <p:cNvPr id="179" name="Google Shape;179;g37568c5c101_0_119"/>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80" name="Google Shape;180;g37568c5c101_0_119"/>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4. Flow-ak</a:t>
            </a:r>
            <a:endParaRPr sz="1900"/>
          </a:p>
          <a:p>
            <a:pPr indent="0" lvl="0" marL="0" rtl="0" algn="ctr">
              <a:lnSpc>
                <a:spcPct val="100000"/>
              </a:lnSpc>
              <a:spcBef>
                <a:spcPts val="0"/>
              </a:spcBef>
              <a:spcAft>
                <a:spcPts val="0"/>
              </a:spcAft>
              <a:buClr>
                <a:schemeClr val="dk1"/>
              </a:buClr>
              <a:buSzPts val="1100"/>
              <a:buFont typeface="Arial"/>
              <a:buNone/>
            </a:pPr>
            <a:r>
              <a:t/>
            </a:r>
            <a:endParaRPr sz="1900"/>
          </a:p>
        </p:txBody>
      </p:sp>
      <p:sp>
        <p:nvSpPr>
          <p:cNvPr id="181" name="Google Shape;181;g37568c5c101_0_119"/>
          <p:cNvSpPr txBox="1"/>
          <p:nvPr/>
        </p:nvSpPr>
        <p:spPr>
          <a:xfrm>
            <a:off x="813432" y="6090000"/>
            <a:ext cx="10148400" cy="512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Arial"/>
                <a:ea typeface="Arial"/>
                <a:cs typeface="Arial"/>
                <a:sym typeface="Arial"/>
              </a:rPr>
              <a:t>Gif 4 - Export Flow</a:t>
            </a:r>
            <a:endParaRPr b="0" i="0" sz="2400" u="none" cap="none" strike="noStrike">
              <a:solidFill>
                <a:srgbClr val="000000"/>
              </a:solidFill>
              <a:latin typeface="Arial"/>
              <a:ea typeface="Arial"/>
              <a:cs typeface="Arial"/>
              <a:sym typeface="Arial"/>
            </a:endParaRPr>
          </a:p>
        </p:txBody>
      </p:sp>
      <p:sp>
        <p:nvSpPr>
          <p:cNvPr id="182" name="Google Shape;182;g37568c5c101_0_119"/>
          <p:cNvSpPr txBox="1"/>
          <p:nvPr/>
        </p:nvSpPr>
        <p:spPr>
          <a:xfrm>
            <a:off x="475912" y="1883700"/>
            <a:ext cx="10946700" cy="576000"/>
          </a:xfrm>
          <a:prstGeom prst="rect">
            <a:avLst/>
          </a:prstGeom>
          <a:noFill/>
          <a:ln>
            <a:noFill/>
          </a:ln>
        </p:spPr>
        <p:txBody>
          <a:bodyPr anchorCtr="0" anchor="t" bIns="45700" lIns="91425" spcFirstLastPara="1" rIns="91425" wrap="square" tIns="45700">
            <a:noAutofit/>
          </a:bodyPr>
          <a:lstStyle/>
          <a:p>
            <a:pPr indent="-342900" lvl="0" marL="914400" marR="0" rtl="0" algn="l">
              <a:lnSpc>
                <a:spcPct val="115000"/>
              </a:lnSpc>
              <a:spcBef>
                <a:spcPts val="0"/>
              </a:spcBef>
              <a:spcAft>
                <a:spcPts val="0"/>
              </a:spcAft>
              <a:buClr>
                <a:srgbClr val="000000"/>
              </a:buClr>
              <a:buSzPts val="2000"/>
              <a:buFont typeface="Arial"/>
              <a:buChar char="●"/>
            </a:pPr>
            <a:r>
              <a:rPr b="0" i="1" lang="en-GB" sz="2000" u="none" cap="none" strike="noStrike">
                <a:solidFill>
                  <a:srgbClr val="000000"/>
                </a:solidFill>
                <a:latin typeface="Arial"/>
                <a:ea typeface="Arial"/>
                <a:cs typeface="Arial"/>
                <a:sym typeface="Arial"/>
              </a:rPr>
              <a:t>Flow-ak esportatzeko prosezua.</a:t>
            </a:r>
            <a:endParaRPr b="0" i="1" sz="2000" u="none" cap="none" strike="noStrike">
              <a:solidFill>
                <a:srgbClr val="000000"/>
              </a:solidFill>
              <a:latin typeface="Arial"/>
              <a:ea typeface="Arial"/>
              <a:cs typeface="Arial"/>
              <a:sym typeface="Arial"/>
            </a:endParaRPr>
          </a:p>
          <a:p>
            <a:pPr indent="0" lvl="0" marL="1371600" marR="0" rtl="0" algn="l">
              <a:lnSpc>
                <a:spcPct val="115000"/>
              </a:lnSpc>
              <a:spcBef>
                <a:spcPts val="0"/>
              </a:spcBef>
              <a:spcAft>
                <a:spcPts val="0"/>
              </a:spcAft>
              <a:buClr>
                <a:srgbClr val="000000"/>
              </a:buClr>
              <a:buSzPts val="2400"/>
              <a:buFont typeface="Arial"/>
              <a:buNone/>
            </a:pPr>
            <a:r>
              <a:t/>
            </a:r>
            <a:endParaRPr b="0" i="1" sz="2400" u="none" cap="none" strike="noStrike">
              <a:solidFill>
                <a:srgbClr val="000000"/>
              </a:solidFill>
              <a:latin typeface="Arial"/>
              <a:ea typeface="Arial"/>
              <a:cs typeface="Arial"/>
              <a:sym typeface="Arial"/>
            </a:endParaRPr>
          </a:p>
          <a:p>
            <a:pPr indent="0" lvl="0" marL="914400" marR="0" rtl="0" algn="l">
              <a:lnSpc>
                <a:spcPct val="115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pic>
        <p:nvPicPr>
          <p:cNvPr id="183" name="Google Shape;183;g37568c5c101_0_119"/>
          <p:cNvPicPr preferRelativeResize="0"/>
          <p:nvPr/>
        </p:nvPicPr>
        <p:blipFill rotWithShape="1">
          <a:blip r:embed="rId3">
            <a:alphaModFix/>
          </a:blip>
          <a:srcRect b="0" l="0" r="0" t="0"/>
          <a:stretch/>
        </p:blipFill>
        <p:spPr>
          <a:xfrm>
            <a:off x="2003202" y="2533350"/>
            <a:ext cx="8186134" cy="3630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37568c5c101_0_128"/>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Node-RED. Ezaugarri orokorrak.</a:t>
            </a:r>
            <a:endParaRPr sz="3600"/>
          </a:p>
        </p:txBody>
      </p:sp>
      <p:sp>
        <p:nvSpPr>
          <p:cNvPr id="189" name="Google Shape;189;g37568c5c101_0_128"/>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90" name="Google Shape;190;g37568c5c101_0_128"/>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5. Deploy</a:t>
            </a:r>
            <a:endParaRPr sz="1900"/>
          </a:p>
        </p:txBody>
      </p:sp>
      <p:pic>
        <p:nvPicPr>
          <p:cNvPr id="191" name="Google Shape;191;g37568c5c101_0_128"/>
          <p:cNvPicPr preferRelativeResize="0"/>
          <p:nvPr/>
        </p:nvPicPr>
        <p:blipFill rotWithShape="1">
          <a:blip r:embed="rId3">
            <a:alphaModFix/>
          </a:blip>
          <a:srcRect b="0" l="0" r="0" t="0"/>
          <a:stretch/>
        </p:blipFill>
        <p:spPr>
          <a:xfrm>
            <a:off x="3813876" y="4853875"/>
            <a:ext cx="1566160" cy="459904"/>
          </a:xfrm>
          <a:prstGeom prst="rect">
            <a:avLst/>
          </a:prstGeom>
          <a:noFill/>
          <a:ln>
            <a:noFill/>
          </a:ln>
        </p:spPr>
      </p:pic>
      <p:pic>
        <p:nvPicPr>
          <p:cNvPr id="192" name="Google Shape;192;g37568c5c101_0_128"/>
          <p:cNvPicPr preferRelativeResize="0"/>
          <p:nvPr/>
        </p:nvPicPr>
        <p:blipFill rotWithShape="1">
          <a:blip r:embed="rId4">
            <a:alphaModFix/>
          </a:blip>
          <a:srcRect b="0" l="0" r="0" t="0"/>
          <a:stretch/>
        </p:blipFill>
        <p:spPr>
          <a:xfrm>
            <a:off x="6096800" y="4853875"/>
            <a:ext cx="1596888" cy="459904"/>
          </a:xfrm>
          <a:prstGeom prst="rect">
            <a:avLst/>
          </a:prstGeom>
          <a:noFill/>
          <a:ln>
            <a:noFill/>
          </a:ln>
        </p:spPr>
      </p:pic>
      <p:pic>
        <p:nvPicPr>
          <p:cNvPr id="193" name="Google Shape;193;g37568c5c101_0_128"/>
          <p:cNvPicPr preferRelativeResize="0"/>
          <p:nvPr/>
        </p:nvPicPr>
        <p:blipFill rotWithShape="1">
          <a:blip r:embed="rId5">
            <a:alphaModFix/>
          </a:blip>
          <a:srcRect b="0" l="0" r="0" t="0"/>
          <a:stretch/>
        </p:blipFill>
        <p:spPr>
          <a:xfrm>
            <a:off x="9158327" y="4853875"/>
            <a:ext cx="1773916" cy="459904"/>
          </a:xfrm>
          <a:prstGeom prst="rect">
            <a:avLst/>
          </a:prstGeom>
          <a:noFill/>
          <a:ln>
            <a:noFill/>
          </a:ln>
        </p:spPr>
      </p:pic>
      <p:pic>
        <p:nvPicPr>
          <p:cNvPr id="194" name="Google Shape;194;g37568c5c101_0_128"/>
          <p:cNvPicPr preferRelativeResize="0"/>
          <p:nvPr/>
        </p:nvPicPr>
        <p:blipFill rotWithShape="1">
          <a:blip r:embed="rId6">
            <a:alphaModFix/>
          </a:blip>
          <a:srcRect b="0" l="0" r="0" t="0"/>
          <a:stretch/>
        </p:blipFill>
        <p:spPr>
          <a:xfrm>
            <a:off x="8151835" y="4826519"/>
            <a:ext cx="548475" cy="514619"/>
          </a:xfrm>
          <a:prstGeom prst="rect">
            <a:avLst/>
          </a:prstGeom>
          <a:noFill/>
          <a:ln>
            <a:noFill/>
          </a:ln>
        </p:spPr>
      </p:pic>
      <p:sp>
        <p:nvSpPr>
          <p:cNvPr id="195" name="Google Shape;195;g37568c5c101_0_128"/>
          <p:cNvSpPr txBox="1"/>
          <p:nvPr>
            <p:ph idx="2" type="body"/>
          </p:nvPr>
        </p:nvSpPr>
        <p:spPr>
          <a:xfrm>
            <a:off x="622657" y="2204872"/>
            <a:ext cx="10972800" cy="2258400"/>
          </a:xfrm>
          <a:prstGeom prst="rect">
            <a:avLst/>
          </a:prstGeom>
          <a:noFill/>
          <a:ln>
            <a:noFill/>
          </a:ln>
        </p:spPr>
        <p:txBody>
          <a:bodyPr anchorCtr="0" anchor="t" bIns="45700" lIns="91425" spcFirstLastPara="1" rIns="91425" wrap="square" tIns="45700">
            <a:noAutofit/>
          </a:bodyPr>
          <a:lstStyle/>
          <a:p>
            <a:pPr indent="-368300" lvl="0" marL="914400" rtl="0" algn="just">
              <a:lnSpc>
                <a:spcPct val="115000"/>
              </a:lnSpc>
              <a:spcBef>
                <a:spcPts val="0"/>
              </a:spcBef>
              <a:spcAft>
                <a:spcPts val="0"/>
              </a:spcAft>
              <a:buSzPts val="2400"/>
              <a:buChar char="●"/>
            </a:pPr>
            <a:r>
              <a:rPr lang="en-GB" sz="2400"/>
              <a:t>Momentuko flow-ean egindako aldaketak gateway-ean gordetzen ditu</a:t>
            </a:r>
            <a:endParaRPr sz="2400"/>
          </a:p>
          <a:p>
            <a:pPr indent="0" lvl="0" marL="609600" rtl="0" algn="just">
              <a:lnSpc>
                <a:spcPct val="115000"/>
              </a:lnSpc>
              <a:spcBef>
                <a:spcPts val="0"/>
              </a:spcBef>
              <a:spcAft>
                <a:spcPts val="0"/>
              </a:spcAft>
              <a:buClr>
                <a:schemeClr val="dk1"/>
              </a:buClr>
              <a:buSzPts val="1100"/>
              <a:buFont typeface="Arial"/>
              <a:buNone/>
            </a:pPr>
            <a:r>
              <a:t/>
            </a:r>
            <a:endParaRPr sz="2400"/>
          </a:p>
          <a:p>
            <a:pPr indent="-368300" lvl="0" marL="914400" rtl="0" algn="just">
              <a:lnSpc>
                <a:spcPct val="115000"/>
              </a:lnSpc>
              <a:spcBef>
                <a:spcPts val="0"/>
              </a:spcBef>
              <a:spcAft>
                <a:spcPts val="0"/>
              </a:spcAft>
              <a:buSzPts val="2400"/>
              <a:buChar char="●"/>
            </a:pPr>
            <a:r>
              <a:rPr lang="en-GB" sz="2400"/>
              <a:t>Deploy egin ezean gateway-ean aurreko flow-a dugu oraindik</a:t>
            </a:r>
            <a:endParaRPr sz="2400"/>
          </a:p>
          <a:p>
            <a:pPr indent="0" lvl="0" marL="609600" rtl="0" algn="just">
              <a:lnSpc>
                <a:spcPct val="115000"/>
              </a:lnSpc>
              <a:spcBef>
                <a:spcPts val="0"/>
              </a:spcBef>
              <a:spcAft>
                <a:spcPts val="0"/>
              </a:spcAft>
              <a:buClr>
                <a:schemeClr val="dk1"/>
              </a:buClr>
              <a:buSzPts val="1100"/>
              <a:buFont typeface="Arial"/>
              <a:buNone/>
            </a:pPr>
            <a:r>
              <a:t/>
            </a:r>
            <a:endParaRPr sz="2400"/>
          </a:p>
          <a:p>
            <a:pPr indent="-368300" lvl="0" marL="914400" rtl="0" algn="just">
              <a:lnSpc>
                <a:spcPct val="115000"/>
              </a:lnSpc>
              <a:spcBef>
                <a:spcPts val="0"/>
              </a:spcBef>
              <a:spcAft>
                <a:spcPts val="0"/>
              </a:spcAft>
              <a:buSzPts val="2400"/>
              <a:buChar char="●"/>
            </a:pPr>
            <a:r>
              <a:rPr lang="en-GB" sz="2400"/>
              <a:t>Flow-en Deploy osoak (</a:t>
            </a:r>
            <a:r>
              <a:rPr i="1" lang="en-GB" sz="2400"/>
              <a:t>full</a:t>
            </a:r>
            <a:r>
              <a:rPr lang="en-GB" sz="2400"/>
              <a:t>)</a:t>
            </a:r>
            <a:r>
              <a:rPr i="1" lang="en-GB" sz="2400"/>
              <a:t> </a:t>
            </a:r>
            <a:r>
              <a:rPr lang="en-GB" sz="2400"/>
              <a:t>nahiz partzialak (</a:t>
            </a:r>
            <a:r>
              <a:rPr i="1" lang="en-GB" sz="2400"/>
              <a:t>modified</a:t>
            </a:r>
            <a:r>
              <a:rPr lang="en-GB" sz="2400"/>
              <a:t>) egin daitezke</a:t>
            </a:r>
            <a:endParaRPr sz="2400"/>
          </a:p>
        </p:txBody>
      </p:sp>
      <p:pic>
        <p:nvPicPr>
          <p:cNvPr id="196" name="Google Shape;196;g37568c5c101_0_128"/>
          <p:cNvPicPr preferRelativeResize="0"/>
          <p:nvPr/>
        </p:nvPicPr>
        <p:blipFill rotWithShape="1">
          <a:blip r:embed="rId7">
            <a:alphaModFix/>
          </a:blip>
          <a:srcRect b="0" l="0" r="0" t="0"/>
          <a:stretch/>
        </p:blipFill>
        <p:spPr>
          <a:xfrm>
            <a:off x="1444890" y="4847722"/>
            <a:ext cx="1566150" cy="47220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g37568c5c101_0_140"/>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Node-RED. Ezaugarri orokorrak.</a:t>
            </a:r>
            <a:endParaRPr sz="3600"/>
          </a:p>
        </p:txBody>
      </p:sp>
      <p:sp>
        <p:nvSpPr>
          <p:cNvPr id="202" name="Google Shape;202;g37568c5c101_0_140"/>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203" name="Google Shape;203;g37568c5c101_0_140"/>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5. Deploy</a:t>
            </a:r>
            <a:endParaRPr sz="1900"/>
          </a:p>
        </p:txBody>
      </p:sp>
      <p:sp>
        <p:nvSpPr>
          <p:cNvPr id="204" name="Google Shape;204;g37568c5c101_0_140"/>
          <p:cNvSpPr txBox="1"/>
          <p:nvPr/>
        </p:nvSpPr>
        <p:spPr>
          <a:xfrm>
            <a:off x="813457" y="6083175"/>
            <a:ext cx="10148400" cy="512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Arial"/>
                <a:ea typeface="Arial"/>
                <a:cs typeface="Arial"/>
                <a:sym typeface="Arial"/>
              </a:rPr>
              <a:t>Gif 5 - Deploy</a:t>
            </a:r>
            <a:endParaRPr b="0" i="0" sz="2400" u="none" cap="none" strike="noStrike">
              <a:solidFill>
                <a:srgbClr val="000000"/>
              </a:solidFill>
              <a:latin typeface="Arial"/>
              <a:ea typeface="Arial"/>
              <a:cs typeface="Arial"/>
              <a:sym typeface="Arial"/>
            </a:endParaRPr>
          </a:p>
        </p:txBody>
      </p:sp>
      <p:sp>
        <p:nvSpPr>
          <p:cNvPr id="205" name="Google Shape;205;g37568c5c101_0_140"/>
          <p:cNvSpPr txBox="1"/>
          <p:nvPr/>
        </p:nvSpPr>
        <p:spPr>
          <a:xfrm>
            <a:off x="475912" y="1960775"/>
            <a:ext cx="10946700" cy="576000"/>
          </a:xfrm>
          <a:prstGeom prst="rect">
            <a:avLst/>
          </a:prstGeom>
          <a:noFill/>
          <a:ln>
            <a:noFill/>
          </a:ln>
        </p:spPr>
        <p:txBody>
          <a:bodyPr anchorCtr="0" anchor="t" bIns="45700" lIns="91425" spcFirstLastPara="1" rIns="91425" wrap="square" tIns="45700">
            <a:noAutofit/>
          </a:bodyPr>
          <a:lstStyle/>
          <a:p>
            <a:pPr indent="-342900" lvl="0" marL="914400" marR="0" rtl="0" algn="l">
              <a:lnSpc>
                <a:spcPct val="115000"/>
              </a:lnSpc>
              <a:spcBef>
                <a:spcPts val="0"/>
              </a:spcBef>
              <a:spcAft>
                <a:spcPts val="0"/>
              </a:spcAft>
              <a:buClr>
                <a:srgbClr val="000000"/>
              </a:buClr>
              <a:buSzPts val="2000"/>
              <a:buFont typeface="Arial"/>
              <a:buChar char="●"/>
            </a:pPr>
            <a:r>
              <a:rPr b="0" i="1" lang="en-GB" sz="2000" u="none" cap="none" strike="noStrike">
                <a:solidFill>
                  <a:srgbClr val="000000"/>
                </a:solidFill>
                <a:latin typeface="Arial"/>
                <a:ea typeface="Arial"/>
                <a:cs typeface="Arial"/>
                <a:sym typeface="Arial"/>
              </a:rPr>
              <a:t>Deploy eragiketaren analisia.</a:t>
            </a:r>
            <a:endParaRPr b="0" i="1" sz="2000" u="none" cap="none" strike="noStrike">
              <a:solidFill>
                <a:srgbClr val="000000"/>
              </a:solidFill>
              <a:latin typeface="Arial"/>
              <a:ea typeface="Arial"/>
              <a:cs typeface="Arial"/>
              <a:sym typeface="Arial"/>
            </a:endParaRPr>
          </a:p>
          <a:p>
            <a:pPr indent="0" lvl="0" marL="1371600" marR="0" rtl="0" algn="l">
              <a:lnSpc>
                <a:spcPct val="115000"/>
              </a:lnSpc>
              <a:spcBef>
                <a:spcPts val="0"/>
              </a:spcBef>
              <a:spcAft>
                <a:spcPts val="0"/>
              </a:spcAft>
              <a:buClr>
                <a:srgbClr val="000000"/>
              </a:buClr>
              <a:buSzPts val="2400"/>
              <a:buFont typeface="Arial"/>
              <a:buNone/>
            </a:pPr>
            <a:r>
              <a:t/>
            </a:r>
            <a:endParaRPr b="0" i="1" sz="2400" u="none" cap="none" strike="noStrike">
              <a:solidFill>
                <a:srgbClr val="000000"/>
              </a:solidFill>
              <a:latin typeface="Arial"/>
              <a:ea typeface="Arial"/>
              <a:cs typeface="Arial"/>
              <a:sym typeface="Arial"/>
            </a:endParaRPr>
          </a:p>
          <a:p>
            <a:pPr indent="0" lvl="0" marL="914400" marR="0" rtl="0" algn="l">
              <a:lnSpc>
                <a:spcPct val="115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pic>
        <p:nvPicPr>
          <p:cNvPr id="206" name="Google Shape;206;g37568c5c101_0_140"/>
          <p:cNvPicPr preferRelativeResize="0"/>
          <p:nvPr/>
        </p:nvPicPr>
        <p:blipFill rotWithShape="1">
          <a:blip r:embed="rId3">
            <a:alphaModFix/>
          </a:blip>
          <a:srcRect b="0" l="0" r="0" t="0"/>
          <a:stretch/>
        </p:blipFill>
        <p:spPr>
          <a:xfrm>
            <a:off x="2073185" y="2574461"/>
            <a:ext cx="8192024" cy="34710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descr="Icon&#10;&#10;Description automatically generated" id="211" name="Google Shape;211;p3"/>
          <p:cNvPicPr preferRelativeResize="0"/>
          <p:nvPr/>
        </p:nvPicPr>
        <p:blipFill rotWithShape="1">
          <a:blip r:embed="rId3">
            <a:alphaModFix/>
          </a:blip>
          <a:srcRect b="15742" l="12589" r="15262" t="15276"/>
          <a:stretch/>
        </p:blipFill>
        <p:spPr>
          <a:xfrm>
            <a:off x="803107" y="4798637"/>
            <a:ext cx="467472" cy="446937"/>
          </a:xfrm>
          <a:prstGeom prst="rect">
            <a:avLst/>
          </a:prstGeom>
          <a:noFill/>
          <a:ln>
            <a:noFill/>
          </a:ln>
        </p:spPr>
      </p:pic>
      <p:pic>
        <p:nvPicPr>
          <p:cNvPr descr="Icon&#10;&#10;Description automatically generated" id="212" name="Google Shape;212;p3"/>
          <p:cNvPicPr preferRelativeResize="0"/>
          <p:nvPr/>
        </p:nvPicPr>
        <p:blipFill rotWithShape="1">
          <a:blip r:embed="rId4">
            <a:alphaModFix/>
          </a:blip>
          <a:srcRect b="14522" l="14710" r="11904" t="12668"/>
          <a:stretch/>
        </p:blipFill>
        <p:spPr>
          <a:xfrm>
            <a:off x="5130665" y="4702639"/>
            <a:ext cx="516714" cy="512670"/>
          </a:xfrm>
          <a:prstGeom prst="rect">
            <a:avLst/>
          </a:prstGeom>
          <a:noFill/>
          <a:ln>
            <a:noFill/>
          </a:ln>
        </p:spPr>
      </p:pic>
      <p:sp>
        <p:nvSpPr>
          <p:cNvPr id="213" name="Google Shape;213;p3"/>
          <p:cNvSpPr/>
          <p:nvPr/>
        </p:nvSpPr>
        <p:spPr>
          <a:xfrm>
            <a:off x="784272" y="3028890"/>
            <a:ext cx="2073687"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rgbClr val="13284B"/>
                </a:solidFill>
                <a:latin typeface="Roboto"/>
                <a:ea typeface="Roboto"/>
                <a:cs typeface="Roboto"/>
                <a:sym typeface="Roboto"/>
              </a:rPr>
              <a:t>#LCAMP_EU</a:t>
            </a:r>
            <a:endParaRPr b="1" sz="2000">
              <a:solidFill>
                <a:schemeClr val="dk1"/>
              </a:solidFill>
              <a:latin typeface="Roboto"/>
              <a:ea typeface="Roboto"/>
              <a:cs typeface="Roboto"/>
              <a:sym typeface="Roboto"/>
            </a:endParaRPr>
          </a:p>
        </p:txBody>
      </p:sp>
      <p:sp>
        <p:nvSpPr>
          <p:cNvPr id="214" name="Google Shape;214;p3"/>
          <p:cNvSpPr/>
          <p:nvPr/>
        </p:nvSpPr>
        <p:spPr>
          <a:xfrm>
            <a:off x="0" y="5311214"/>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www.lcamp.eu</a:t>
            </a:r>
            <a:endParaRPr/>
          </a:p>
        </p:txBody>
      </p:sp>
      <p:sp>
        <p:nvSpPr>
          <p:cNvPr id="215" name="Google Shape;215;p3"/>
          <p:cNvSpPr/>
          <p:nvPr/>
        </p:nvSpPr>
        <p:spPr>
          <a:xfrm>
            <a:off x="1894483" y="5311214"/>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@LCAMP_EU</a:t>
            </a:r>
            <a:endParaRPr/>
          </a:p>
        </p:txBody>
      </p:sp>
      <p:sp>
        <p:nvSpPr>
          <p:cNvPr id="216" name="Google Shape;216;p3"/>
          <p:cNvSpPr/>
          <p:nvPr/>
        </p:nvSpPr>
        <p:spPr>
          <a:xfrm>
            <a:off x="3968170" y="5308072"/>
            <a:ext cx="284170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200">
                <a:solidFill>
                  <a:srgbClr val="57B9DF"/>
                </a:solidFill>
                <a:latin typeface="Roboto"/>
                <a:ea typeface="Roboto"/>
                <a:cs typeface="Roboto"/>
                <a:sym typeface="Roboto"/>
              </a:rPr>
              <a:t>LCAMP</a:t>
            </a:r>
            <a:br>
              <a:rPr lang="en-GB" sz="1200">
                <a:solidFill>
                  <a:srgbClr val="57B9DF"/>
                </a:solidFill>
                <a:latin typeface="Roboto"/>
                <a:ea typeface="Roboto"/>
                <a:cs typeface="Roboto"/>
                <a:sym typeface="Roboto"/>
              </a:rPr>
            </a:br>
            <a:r>
              <a:rPr i="0" lang="en-GB" sz="1200">
                <a:solidFill>
                  <a:srgbClr val="57B9DF"/>
                </a:solidFill>
                <a:latin typeface="Roboto"/>
                <a:ea typeface="Roboto"/>
                <a:cs typeface="Roboto"/>
                <a:sym typeface="Roboto"/>
              </a:rPr>
              <a:t>Learner Centric Advanced Manufacturing Platform for CoVEs</a:t>
            </a:r>
            <a:endParaRPr i="0" sz="1200">
              <a:solidFill>
                <a:srgbClr val="57B9DF"/>
              </a:solidFill>
              <a:latin typeface="Roboto"/>
              <a:ea typeface="Roboto"/>
              <a:cs typeface="Roboto"/>
              <a:sym typeface="Roboto"/>
            </a:endParaRPr>
          </a:p>
        </p:txBody>
      </p:sp>
      <p:pic>
        <p:nvPicPr>
          <p:cNvPr descr="A white x in a black background&#10;&#10;Description automatically generated" id="217" name="Google Shape;217;p3"/>
          <p:cNvPicPr preferRelativeResize="0"/>
          <p:nvPr/>
        </p:nvPicPr>
        <p:blipFill rotWithShape="1">
          <a:blip r:embed="rId5">
            <a:alphaModFix/>
          </a:blip>
          <a:srcRect b="10856" l="23471" r="23100" t="13713"/>
          <a:stretch/>
        </p:blipFill>
        <p:spPr>
          <a:xfrm>
            <a:off x="2697618" y="4785341"/>
            <a:ext cx="454127" cy="468318"/>
          </a:xfrm>
          <a:prstGeom prst="rect">
            <a:avLst/>
          </a:prstGeom>
          <a:noFill/>
          <a:ln>
            <a:noFill/>
          </a:ln>
        </p:spPr>
      </p:pic>
      <p:pic>
        <p:nvPicPr>
          <p:cNvPr descr="Email outline" id="218" name="Google Shape;218;p3"/>
          <p:cNvPicPr preferRelativeResize="0"/>
          <p:nvPr/>
        </p:nvPicPr>
        <p:blipFill rotWithShape="1">
          <a:blip r:embed="rId6">
            <a:alphaModFix/>
          </a:blip>
          <a:srcRect b="0" l="0" r="0" t="0"/>
          <a:stretch/>
        </p:blipFill>
        <p:spPr>
          <a:xfrm>
            <a:off x="1043637" y="3421983"/>
            <a:ext cx="622663" cy="622663"/>
          </a:xfrm>
          <a:prstGeom prst="rect">
            <a:avLst/>
          </a:prstGeom>
          <a:noFill/>
          <a:ln>
            <a:noFill/>
          </a:ln>
        </p:spPr>
      </p:pic>
      <p:sp>
        <p:nvSpPr>
          <p:cNvPr id="219" name="Google Shape;219;p3"/>
          <p:cNvSpPr/>
          <p:nvPr/>
        </p:nvSpPr>
        <p:spPr>
          <a:xfrm>
            <a:off x="1354968" y="3569635"/>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info@lcamp.eu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sp>
        <p:nvSpPr>
          <p:cNvPr id="46" name="Google Shape;46;g37568c5c101_0_0"/>
          <p:cNvSpPr txBox="1"/>
          <p:nvPr/>
        </p:nvSpPr>
        <p:spPr>
          <a:xfrm>
            <a:off x="781053" y="2132856"/>
            <a:ext cx="10442400" cy="1631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100"/>
              <a:buFont typeface="Arial"/>
              <a:buNone/>
            </a:pPr>
            <a:r>
              <a:rPr b="1" i="0" lang="en-GB" sz="5100" u="none" cap="none" strike="noStrike">
                <a:solidFill>
                  <a:schemeClr val="dk1"/>
                </a:solidFill>
                <a:latin typeface="Arial"/>
                <a:ea typeface="Arial"/>
                <a:cs typeface="Arial"/>
                <a:sym typeface="Arial"/>
              </a:rPr>
              <a:t>Node-RED. Ezaugarri orokorrak</a:t>
            </a:r>
            <a:endParaRPr b="1" i="0" sz="5100" u="none" cap="none" strike="noStrike">
              <a:solidFill>
                <a:schemeClr val="dk1"/>
              </a:solidFill>
              <a:latin typeface="Arial"/>
              <a:ea typeface="Arial"/>
              <a:cs typeface="Arial"/>
              <a:sym typeface="Arial"/>
            </a:endParaRPr>
          </a:p>
        </p:txBody>
      </p:sp>
      <p:sp>
        <p:nvSpPr>
          <p:cNvPr id="47" name="Google Shape;47;g37568c5c101_0_0"/>
          <p:cNvSpPr txBox="1"/>
          <p:nvPr/>
        </p:nvSpPr>
        <p:spPr>
          <a:xfrm>
            <a:off x="874741" y="4973106"/>
            <a:ext cx="10442400" cy="400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Arial"/>
                <a:ea typeface="Arial"/>
                <a:cs typeface="Arial"/>
                <a:sym typeface="Arial"/>
              </a:rPr>
              <a:t>AITOR AZPIROZ</a:t>
            </a:r>
            <a:endParaRPr b="0" i="0" sz="1500" u="none" cap="none" strike="noStrike">
              <a:solidFill>
                <a:srgbClr val="000000"/>
              </a:solidFill>
              <a:latin typeface="Arial"/>
              <a:ea typeface="Arial"/>
              <a:cs typeface="Arial"/>
              <a:sym typeface="Arial"/>
            </a:endParaRPr>
          </a:p>
        </p:txBody>
      </p:sp>
      <p:sp>
        <p:nvSpPr>
          <p:cNvPr id="48" name="Google Shape;48;g37568c5c101_0_0"/>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pic>
        <p:nvPicPr>
          <p:cNvPr id="49" name="Google Shape;49;g37568c5c101_0_0"/>
          <p:cNvPicPr preferRelativeResize="0"/>
          <p:nvPr/>
        </p:nvPicPr>
        <p:blipFill rotWithShape="1">
          <a:blip r:embed="rId3">
            <a:alphaModFix/>
          </a:blip>
          <a:srcRect b="0" l="0" r="0" t="0"/>
          <a:stretch/>
        </p:blipFill>
        <p:spPr>
          <a:xfrm>
            <a:off x="4273449" y="3087275"/>
            <a:ext cx="3457318" cy="182805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g37568c5c101_0_8"/>
          <p:cNvSpPr txBox="1"/>
          <p:nvPr>
            <p:ph idx="4294967295" type="title"/>
          </p:nvPr>
        </p:nvSpPr>
        <p:spPr>
          <a:xfrm>
            <a:off x="514650" y="1124844"/>
            <a:ext cx="11162700" cy="864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100"/>
              <a:buFont typeface="Arial"/>
              <a:buNone/>
            </a:pPr>
            <a:r>
              <a:rPr lang="en-GB"/>
              <a:t>Edukiak</a:t>
            </a:r>
            <a:endParaRPr/>
          </a:p>
        </p:txBody>
      </p:sp>
      <p:sp>
        <p:nvSpPr>
          <p:cNvPr id="55" name="Google Shape;55;g37568c5c101_0_8"/>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56" name="Google Shape;56;g37568c5c101_0_8"/>
          <p:cNvSpPr txBox="1"/>
          <p:nvPr>
            <p:ph idx="1" type="body"/>
          </p:nvPr>
        </p:nvSpPr>
        <p:spPr>
          <a:xfrm>
            <a:off x="3455103" y="1608604"/>
            <a:ext cx="5283300" cy="46236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SzPts val="1900"/>
              <a:buNone/>
            </a:pPr>
            <a:r>
              <a:t/>
            </a:r>
            <a:endParaRPr sz="2300"/>
          </a:p>
          <a:p>
            <a:pPr indent="-361950" lvl="0" marL="457200" rtl="0" algn="just">
              <a:lnSpc>
                <a:spcPct val="100000"/>
              </a:lnSpc>
              <a:spcBef>
                <a:spcPts val="0"/>
              </a:spcBef>
              <a:spcAft>
                <a:spcPts val="0"/>
              </a:spcAft>
              <a:buSzPts val="2300"/>
              <a:buAutoNum type="arabicPeriod"/>
            </a:pPr>
            <a:r>
              <a:rPr lang="en-GB" sz="2300"/>
              <a:t>Zer da Node-RED</a:t>
            </a:r>
            <a:endParaRPr sz="2300"/>
          </a:p>
          <a:p>
            <a:pPr indent="0" lvl="0" marL="457200" rtl="0" algn="just">
              <a:lnSpc>
                <a:spcPct val="100000"/>
              </a:lnSpc>
              <a:spcBef>
                <a:spcPts val="0"/>
              </a:spcBef>
              <a:spcAft>
                <a:spcPts val="0"/>
              </a:spcAft>
              <a:buSzPts val="1900"/>
              <a:buNone/>
            </a:pPr>
            <a:r>
              <a:t/>
            </a:r>
            <a:endParaRPr sz="2300"/>
          </a:p>
          <a:p>
            <a:pPr indent="0" lvl="0" marL="0" rtl="0" algn="just">
              <a:lnSpc>
                <a:spcPct val="100000"/>
              </a:lnSpc>
              <a:spcBef>
                <a:spcPts val="0"/>
              </a:spcBef>
              <a:spcAft>
                <a:spcPts val="0"/>
              </a:spcAft>
              <a:buSzPts val="1900"/>
              <a:buNone/>
            </a:pPr>
            <a:r>
              <a:rPr lang="en-GB" sz="2300"/>
              <a:t>2.	Nodoak</a:t>
            </a:r>
            <a:endParaRPr sz="2300"/>
          </a:p>
          <a:p>
            <a:pPr indent="0" lvl="0" marL="457200" rtl="0" algn="just">
              <a:lnSpc>
                <a:spcPct val="100000"/>
              </a:lnSpc>
              <a:spcBef>
                <a:spcPts val="0"/>
              </a:spcBef>
              <a:spcAft>
                <a:spcPts val="0"/>
              </a:spcAft>
              <a:buSzPts val="1900"/>
              <a:buNone/>
            </a:pPr>
            <a:r>
              <a:t/>
            </a:r>
            <a:endParaRPr sz="2300"/>
          </a:p>
          <a:p>
            <a:pPr indent="0" lvl="0" marL="0" rtl="0" algn="just">
              <a:lnSpc>
                <a:spcPct val="100000"/>
              </a:lnSpc>
              <a:spcBef>
                <a:spcPts val="0"/>
              </a:spcBef>
              <a:spcAft>
                <a:spcPts val="0"/>
              </a:spcAft>
              <a:buSzPts val="1900"/>
              <a:buNone/>
            </a:pPr>
            <a:r>
              <a:rPr lang="en-GB" sz="2300"/>
              <a:t>3.	Mezuak</a:t>
            </a:r>
            <a:endParaRPr sz="2300"/>
          </a:p>
          <a:p>
            <a:pPr indent="-361950" lvl="1" marL="914400" rtl="0" algn="just">
              <a:lnSpc>
                <a:spcPct val="100000"/>
              </a:lnSpc>
              <a:spcBef>
                <a:spcPts val="0"/>
              </a:spcBef>
              <a:spcAft>
                <a:spcPts val="0"/>
              </a:spcAft>
              <a:buSzPts val="2300"/>
              <a:buAutoNum type="alphaLcPeriod"/>
            </a:pPr>
            <a:r>
              <a:rPr lang="en-GB" sz="2300"/>
              <a:t>JSON</a:t>
            </a:r>
            <a:endParaRPr sz="2300"/>
          </a:p>
          <a:p>
            <a:pPr indent="0" lvl="0" marL="914400" rtl="0" algn="just">
              <a:lnSpc>
                <a:spcPct val="100000"/>
              </a:lnSpc>
              <a:spcBef>
                <a:spcPts val="0"/>
              </a:spcBef>
              <a:spcAft>
                <a:spcPts val="0"/>
              </a:spcAft>
              <a:buSzPts val="1900"/>
              <a:buNone/>
            </a:pPr>
            <a:r>
              <a:t/>
            </a:r>
            <a:endParaRPr sz="2300"/>
          </a:p>
          <a:p>
            <a:pPr indent="0" lvl="0" marL="0" rtl="0" algn="just">
              <a:lnSpc>
                <a:spcPct val="100000"/>
              </a:lnSpc>
              <a:spcBef>
                <a:spcPts val="0"/>
              </a:spcBef>
              <a:spcAft>
                <a:spcPts val="0"/>
              </a:spcAft>
              <a:buSzPts val="1900"/>
              <a:buNone/>
            </a:pPr>
            <a:r>
              <a:rPr lang="en-GB" sz="2300"/>
              <a:t>4.	Flow-ak</a:t>
            </a:r>
            <a:endParaRPr sz="2300"/>
          </a:p>
          <a:p>
            <a:pPr indent="0" lvl="0" marL="0" rtl="0" algn="just">
              <a:lnSpc>
                <a:spcPct val="100000"/>
              </a:lnSpc>
              <a:spcBef>
                <a:spcPts val="0"/>
              </a:spcBef>
              <a:spcAft>
                <a:spcPts val="0"/>
              </a:spcAft>
              <a:buSzPts val="1900"/>
              <a:buNone/>
            </a:pPr>
            <a:r>
              <a:t/>
            </a:r>
            <a:endParaRPr sz="2300"/>
          </a:p>
          <a:p>
            <a:pPr indent="0" lvl="0" marL="0" rtl="0" algn="just">
              <a:lnSpc>
                <a:spcPct val="100000"/>
              </a:lnSpc>
              <a:spcBef>
                <a:spcPts val="0"/>
              </a:spcBef>
              <a:spcAft>
                <a:spcPts val="0"/>
              </a:spcAft>
              <a:buSzPts val="1900"/>
              <a:buNone/>
            </a:pPr>
            <a:r>
              <a:rPr lang="en-GB" sz="2300"/>
              <a:t>5.	Deploy</a:t>
            </a:r>
            <a:endParaRPr sz="23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g37568c5c101_0_14"/>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Node-RED. Ezaugarri orokorrak.</a:t>
            </a:r>
            <a:endParaRPr sz="3600"/>
          </a:p>
        </p:txBody>
      </p:sp>
      <p:sp>
        <p:nvSpPr>
          <p:cNvPr id="62" name="Google Shape;62;g37568c5c101_0_14"/>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63" name="Google Shape;63;g37568c5c101_0_14"/>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100"/>
              <a:buNone/>
            </a:pPr>
            <a:r>
              <a:rPr lang="en-GB" sz="1900"/>
              <a:t>1. Zer da?</a:t>
            </a:r>
            <a:endParaRPr sz="1900"/>
          </a:p>
        </p:txBody>
      </p:sp>
      <p:sp>
        <p:nvSpPr>
          <p:cNvPr id="64" name="Google Shape;64;g37568c5c101_0_14"/>
          <p:cNvSpPr txBox="1"/>
          <p:nvPr>
            <p:ph idx="2" type="body"/>
          </p:nvPr>
        </p:nvSpPr>
        <p:spPr>
          <a:xfrm>
            <a:off x="622660" y="2204867"/>
            <a:ext cx="10972800" cy="3816300"/>
          </a:xfrm>
          <a:prstGeom prst="rect">
            <a:avLst/>
          </a:prstGeom>
          <a:noFill/>
          <a:ln>
            <a:noFill/>
          </a:ln>
        </p:spPr>
        <p:txBody>
          <a:bodyPr anchorCtr="0" anchor="t" bIns="45700" lIns="91425" spcFirstLastPara="1" rIns="91425" wrap="square" tIns="45700">
            <a:noAutofit/>
          </a:bodyPr>
          <a:lstStyle/>
          <a:p>
            <a:pPr indent="0" lvl="0" marL="609600" rtl="0" algn="ctr">
              <a:lnSpc>
                <a:spcPct val="115000"/>
              </a:lnSpc>
              <a:spcBef>
                <a:spcPts val="0"/>
              </a:spcBef>
              <a:spcAft>
                <a:spcPts val="0"/>
              </a:spcAft>
              <a:buSzPts val="1600"/>
              <a:buNone/>
            </a:pPr>
            <a:r>
              <a:t/>
            </a:r>
            <a:endParaRPr sz="2400"/>
          </a:p>
          <a:p>
            <a:pPr indent="0" lvl="0" marL="609600" rtl="0" algn="ctr">
              <a:lnSpc>
                <a:spcPct val="115000"/>
              </a:lnSpc>
              <a:spcBef>
                <a:spcPts val="0"/>
              </a:spcBef>
              <a:spcAft>
                <a:spcPts val="0"/>
              </a:spcAft>
              <a:buSzPts val="1600"/>
              <a:buNone/>
            </a:pPr>
            <a:r>
              <a:t/>
            </a:r>
            <a:endParaRPr sz="2400"/>
          </a:p>
          <a:p>
            <a:pPr indent="0" lvl="0" marL="609600" rtl="0" algn="ctr">
              <a:lnSpc>
                <a:spcPct val="115000"/>
              </a:lnSpc>
              <a:spcBef>
                <a:spcPts val="0"/>
              </a:spcBef>
              <a:spcAft>
                <a:spcPts val="0"/>
              </a:spcAft>
              <a:buClr>
                <a:schemeClr val="dk1"/>
              </a:buClr>
              <a:buSzPts val="1100"/>
              <a:buFont typeface="Arial"/>
              <a:buNone/>
            </a:pPr>
            <a:r>
              <a:rPr lang="en-GB" sz="2400"/>
              <a:t>Node-RED open source programazio-tresna bat da, eta </a:t>
            </a:r>
            <a:r>
              <a:rPr b="1" lang="en-GB" sz="2400"/>
              <a:t>gailu fisikoak, prozesuak eta zerbitzuak era grafikoan konektatzeko</a:t>
            </a:r>
            <a:r>
              <a:rPr lang="en-GB" sz="2400"/>
              <a:t> eta automatizatzeko</a:t>
            </a:r>
            <a:endParaRPr sz="2400"/>
          </a:p>
          <a:p>
            <a:pPr indent="0" lvl="0" marL="609600" rtl="0" algn="ctr">
              <a:lnSpc>
                <a:spcPct val="115000"/>
              </a:lnSpc>
              <a:spcBef>
                <a:spcPts val="0"/>
              </a:spcBef>
              <a:spcAft>
                <a:spcPts val="0"/>
              </a:spcAft>
              <a:buClr>
                <a:schemeClr val="dk1"/>
              </a:buClr>
              <a:buSzPts val="1100"/>
              <a:buFont typeface="Arial"/>
              <a:buNone/>
            </a:pPr>
            <a:r>
              <a:rPr lang="en-GB" sz="2400"/>
              <a:t>balio du.</a:t>
            </a:r>
            <a:endParaRPr sz="2400"/>
          </a:p>
          <a:p>
            <a:pPr indent="0" lvl="0" marL="609600" rtl="0" algn="l">
              <a:lnSpc>
                <a:spcPct val="115000"/>
              </a:lnSpc>
              <a:spcBef>
                <a:spcPts val="0"/>
              </a:spcBef>
              <a:spcAft>
                <a:spcPts val="0"/>
              </a:spcAft>
              <a:buSzPts val="1600"/>
              <a:buNone/>
            </a:pPr>
            <a:r>
              <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g37568c5c101_0_21"/>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Node-RED. Ezaugarri orokorrak.</a:t>
            </a:r>
            <a:endParaRPr sz="3600"/>
          </a:p>
        </p:txBody>
      </p:sp>
      <p:sp>
        <p:nvSpPr>
          <p:cNvPr id="70" name="Google Shape;70;g37568c5c101_0_21"/>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71" name="Google Shape;71;g37568c5c101_0_21"/>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100"/>
              <a:buNone/>
            </a:pPr>
            <a:r>
              <a:rPr lang="en-GB" sz="1900"/>
              <a:t>1. Zer da?</a:t>
            </a:r>
            <a:endParaRPr sz="1900"/>
          </a:p>
        </p:txBody>
      </p:sp>
      <p:sp>
        <p:nvSpPr>
          <p:cNvPr id="72" name="Google Shape;72;g37568c5c101_0_21"/>
          <p:cNvSpPr txBox="1"/>
          <p:nvPr>
            <p:ph idx="2" type="body"/>
          </p:nvPr>
        </p:nvSpPr>
        <p:spPr>
          <a:xfrm>
            <a:off x="610433" y="1773442"/>
            <a:ext cx="10972800" cy="3816300"/>
          </a:xfrm>
          <a:prstGeom prst="rect">
            <a:avLst/>
          </a:prstGeom>
          <a:noFill/>
          <a:ln>
            <a:noFill/>
          </a:ln>
        </p:spPr>
        <p:txBody>
          <a:bodyPr anchorCtr="0" anchor="t" bIns="45700" lIns="91425" spcFirstLastPara="1" rIns="91425" wrap="square" tIns="45700">
            <a:noAutofit/>
          </a:bodyPr>
          <a:lstStyle/>
          <a:p>
            <a:pPr indent="0" lvl="0" marL="609600" rtl="0" algn="l">
              <a:lnSpc>
                <a:spcPct val="115000"/>
              </a:lnSpc>
              <a:spcBef>
                <a:spcPts val="0"/>
              </a:spcBef>
              <a:spcAft>
                <a:spcPts val="0"/>
              </a:spcAft>
              <a:buSzPts val="1600"/>
              <a:buNone/>
            </a:pPr>
            <a:r>
              <a:rPr lang="en-GB" sz="2400"/>
              <a:t>Ezaugarriak:</a:t>
            </a:r>
            <a:endParaRPr sz="2400"/>
          </a:p>
          <a:p>
            <a:pPr indent="0" lvl="0" marL="609600" rtl="0" algn="l">
              <a:lnSpc>
                <a:spcPct val="115000"/>
              </a:lnSpc>
              <a:spcBef>
                <a:spcPts val="0"/>
              </a:spcBef>
              <a:spcAft>
                <a:spcPts val="0"/>
              </a:spcAft>
              <a:buSzPts val="1600"/>
              <a:buNone/>
            </a:pPr>
            <a:r>
              <a:t/>
            </a:r>
            <a:endParaRPr sz="2400"/>
          </a:p>
          <a:p>
            <a:pPr indent="-368300" lvl="0" marL="1371600" rtl="0" algn="l">
              <a:lnSpc>
                <a:spcPct val="115000"/>
              </a:lnSpc>
              <a:spcBef>
                <a:spcPts val="0"/>
              </a:spcBef>
              <a:spcAft>
                <a:spcPts val="0"/>
              </a:spcAft>
              <a:buSzPts val="2400"/>
              <a:buChar char="●"/>
            </a:pPr>
            <a:r>
              <a:rPr i="1" lang="en-GB" sz="2400"/>
              <a:t>Irekia</a:t>
            </a:r>
            <a:r>
              <a:rPr lang="en-GB" sz="2400"/>
              <a:t> eta doakoa</a:t>
            </a:r>
            <a:endParaRPr sz="2400"/>
          </a:p>
          <a:p>
            <a:pPr indent="0" lvl="0" marL="0" rtl="0" algn="l">
              <a:lnSpc>
                <a:spcPct val="115000"/>
              </a:lnSpc>
              <a:spcBef>
                <a:spcPts val="0"/>
              </a:spcBef>
              <a:spcAft>
                <a:spcPts val="0"/>
              </a:spcAft>
              <a:buSzPts val="1600"/>
              <a:buNone/>
            </a:pPr>
            <a:r>
              <a:t/>
            </a:r>
            <a:endParaRPr sz="2400"/>
          </a:p>
          <a:p>
            <a:pPr indent="-368300" lvl="0" marL="1371600" rtl="0" algn="l">
              <a:lnSpc>
                <a:spcPct val="115000"/>
              </a:lnSpc>
              <a:spcBef>
                <a:spcPts val="0"/>
              </a:spcBef>
              <a:spcAft>
                <a:spcPts val="0"/>
              </a:spcAft>
              <a:buSzPts val="2400"/>
              <a:buChar char="●"/>
            </a:pPr>
            <a:r>
              <a:rPr i="1" lang="en-GB" sz="2400"/>
              <a:t>Malgutasun handia</a:t>
            </a:r>
            <a:r>
              <a:rPr lang="en-GB" sz="2400"/>
              <a:t> eskaintzen du, erabiltzailearen beharren arabera</a:t>
            </a:r>
            <a:endParaRPr sz="2400"/>
          </a:p>
          <a:p>
            <a:pPr indent="0" lvl="0" marL="0" rtl="0" algn="l">
              <a:lnSpc>
                <a:spcPct val="115000"/>
              </a:lnSpc>
              <a:spcBef>
                <a:spcPts val="0"/>
              </a:spcBef>
              <a:spcAft>
                <a:spcPts val="0"/>
              </a:spcAft>
              <a:buSzPts val="1600"/>
              <a:buNone/>
            </a:pPr>
            <a:r>
              <a:t/>
            </a:r>
            <a:endParaRPr sz="2400"/>
          </a:p>
          <a:p>
            <a:pPr indent="-368300" lvl="0" marL="1371600" rtl="0" algn="l">
              <a:lnSpc>
                <a:spcPct val="115000"/>
              </a:lnSpc>
              <a:spcBef>
                <a:spcPts val="0"/>
              </a:spcBef>
              <a:spcAft>
                <a:spcPts val="0"/>
              </a:spcAft>
              <a:buSzPts val="2400"/>
              <a:buChar char="●"/>
            </a:pPr>
            <a:r>
              <a:rPr i="1" lang="en-GB" sz="2400"/>
              <a:t>Edozein sistema eragile</a:t>
            </a:r>
            <a:r>
              <a:rPr lang="en-GB" sz="2400"/>
              <a:t>tan instalatu daiteke (Windows, Linux, macOS…)</a:t>
            </a:r>
            <a:endParaRPr sz="2400"/>
          </a:p>
          <a:p>
            <a:pPr indent="0" lvl="0" marL="0" rtl="0" algn="l">
              <a:lnSpc>
                <a:spcPct val="115000"/>
              </a:lnSpc>
              <a:spcBef>
                <a:spcPts val="0"/>
              </a:spcBef>
              <a:spcAft>
                <a:spcPts val="0"/>
              </a:spcAft>
              <a:buSzPts val="1600"/>
              <a:buNone/>
            </a:pPr>
            <a:r>
              <a:t/>
            </a:r>
            <a:endParaRPr sz="2400"/>
          </a:p>
          <a:p>
            <a:pPr indent="-368300" lvl="0" marL="1371600" rtl="0" algn="l">
              <a:lnSpc>
                <a:spcPct val="115000"/>
              </a:lnSpc>
              <a:spcBef>
                <a:spcPts val="0"/>
              </a:spcBef>
              <a:spcAft>
                <a:spcPts val="0"/>
              </a:spcAft>
              <a:buSzPts val="2400"/>
              <a:buChar char="●"/>
            </a:pPr>
            <a:r>
              <a:rPr i="1" lang="en-GB" sz="2400"/>
              <a:t>Web nabigatzailea</a:t>
            </a:r>
            <a:r>
              <a:rPr lang="en-GB" sz="2400"/>
              <a:t>ren bitartez (1880 portua) konfiguratu eta programatu daiteke</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g37568c5c101_0_28"/>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Node-RED. Ezaugarri orokorrak.</a:t>
            </a:r>
            <a:endParaRPr sz="3600"/>
          </a:p>
        </p:txBody>
      </p:sp>
      <p:sp>
        <p:nvSpPr>
          <p:cNvPr id="78" name="Google Shape;78;g37568c5c101_0_28"/>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79" name="Google Shape;79;g37568c5c101_0_28"/>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100"/>
              <a:buNone/>
            </a:pPr>
            <a:r>
              <a:rPr lang="en-GB" sz="1900"/>
              <a:t>1. Zer da?</a:t>
            </a:r>
            <a:endParaRPr sz="1900"/>
          </a:p>
        </p:txBody>
      </p:sp>
      <p:pic>
        <p:nvPicPr>
          <p:cNvPr id="80" name="Google Shape;80;g37568c5c101_0_28"/>
          <p:cNvPicPr preferRelativeResize="0"/>
          <p:nvPr/>
        </p:nvPicPr>
        <p:blipFill rotWithShape="1">
          <a:blip r:embed="rId3">
            <a:alphaModFix/>
          </a:blip>
          <a:srcRect b="0" l="0" r="0" t="0"/>
          <a:stretch/>
        </p:blipFill>
        <p:spPr>
          <a:xfrm>
            <a:off x="1879585" y="2022768"/>
            <a:ext cx="8431664" cy="432276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g37568c5c101_0_35"/>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Node-RED. Ezaugarri orokorrak.</a:t>
            </a:r>
            <a:endParaRPr sz="3600"/>
          </a:p>
        </p:txBody>
      </p:sp>
      <p:sp>
        <p:nvSpPr>
          <p:cNvPr id="86" name="Google Shape;86;g37568c5c101_0_35"/>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87" name="Google Shape;87;g37568c5c101_0_35"/>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100"/>
              <a:buNone/>
            </a:pPr>
            <a:r>
              <a:rPr lang="en-GB" sz="1900"/>
              <a:t>1. Zer da?</a:t>
            </a:r>
            <a:endParaRPr sz="1900"/>
          </a:p>
        </p:txBody>
      </p:sp>
      <p:pic>
        <p:nvPicPr>
          <p:cNvPr id="88" name="Google Shape;88;g37568c5c101_0_35"/>
          <p:cNvPicPr preferRelativeResize="0"/>
          <p:nvPr/>
        </p:nvPicPr>
        <p:blipFill rotWithShape="1">
          <a:blip r:embed="rId3">
            <a:alphaModFix/>
          </a:blip>
          <a:srcRect b="0" l="0" r="0" t="0"/>
          <a:stretch/>
        </p:blipFill>
        <p:spPr>
          <a:xfrm>
            <a:off x="2716306" y="1947000"/>
            <a:ext cx="6758502" cy="450457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g37568c5c101_0_42"/>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Node-RED. Ezaugarri orokorrak.</a:t>
            </a:r>
            <a:endParaRPr sz="3600"/>
          </a:p>
        </p:txBody>
      </p:sp>
      <p:sp>
        <p:nvSpPr>
          <p:cNvPr id="94" name="Google Shape;94;g37568c5c101_0_42"/>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95" name="Google Shape;95;g37568c5c101_0_42"/>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100"/>
              <a:buNone/>
            </a:pPr>
            <a:r>
              <a:rPr lang="en-GB" sz="1900"/>
              <a:t>1. Zer da?</a:t>
            </a:r>
            <a:endParaRPr sz="1900"/>
          </a:p>
        </p:txBody>
      </p:sp>
      <p:sp>
        <p:nvSpPr>
          <p:cNvPr id="96" name="Google Shape;96;g37568c5c101_0_42"/>
          <p:cNvSpPr txBox="1"/>
          <p:nvPr>
            <p:ph idx="2" type="body"/>
          </p:nvPr>
        </p:nvSpPr>
        <p:spPr>
          <a:xfrm>
            <a:off x="622660" y="2204867"/>
            <a:ext cx="10972800" cy="3816300"/>
          </a:xfrm>
          <a:prstGeom prst="rect">
            <a:avLst/>
          </a:prstGeom>
          <a:noFill/>
          <a:ln>
            <a:noFill/>
          </a:ln>
        </p:spPr>
        <p:txBody>
          <a:bodyPr anchorCtr="0" anchor="t" bIns="45700" lIns="91425" spcFirstLastPara="1" rIns="91425" wrap="square" tIns="45700">
            <a:noAutofit/>
          </a:bodyPr>
          <a:lstStyle/>
          <a:p>
            <a:pPr indent="-368300" lvl="0" marL="914400" rtl="0" algn="l">
              <a:lnSpc>
                <a:spcPct val="115000"/>
              </a:lnSpc>
              <a:spcBef>
                <a:spcPts val="0"/>
              </a:spcBef>
              <a:spcAft>
                <a:spcPts val="0"/>
              </a:spcAft>
              <a:buSzPts val="2400"/>
              <a:buChar char="●"/>
            </a:pPr>
            <a:r>
              <a:rPr b="1" lang="en-GB" sz="2400"/>
              <a:t>Header</a:t>
            </a:r>
            <a:r>
              <a:rPr lang="en-GB" sz="2400"/>
              <a:t>: aldaketak gordetzeko eta programa konfiguratzeko lekua.</a:t>
            </a:r>
            <a:endParaRPr sz="2400"/>
          </a:p>
          <a:p>
            <a:pPr indent="0" lvl="0" marL="0" rtl="0" algn="l">
              <a:lnSpc>
                <a:spcPct val="115000"/>
              </a:lnSpc>
              <a:spcBef>
                <a:spcPts val="0"/>
              </a:spcBef>
              <a:spcAft>
                <a:spcPts val="0"/>
              </a:spcAft>
              <a:buSzPts val="1600"/>
              <a:buNone/>
            </a:pPr>
            <a:r>
              <a:t/>
            </a:r>
            <a:endParaRPr sz="2400"/>
          </a:p>
          <a:p>
            <a:pPr indent="-368300" lvl="0" marL="914400" rtl="0" algn="l">
              <a:lnSpc>
                <a:spcPct val="115000"/>
              </a:lnSpc>
              <a:spcBef>
                <a:spcPts val="0"/>
              </a:spcBef>
              <a:spcAft>
                <a:spcPts val="0"/>
              </a:spcAft>
              <a:buSzPts val="2400"/>
              <a:buChar char="●"/>
            </a:pPr>
            <a:r>
              <a:rPr b="1" lang="en-GB" sz="2400"/>
              <a:t>Pallete</a:t>
            </a:r>
            <a:r>
              <a:rPr lang="en-GB" sz="2400"/>
              <a:t>: erabilgarri ditugun nodo zerrenda. Kategoria desberdinetan sailkatuta daude.</a:t>
            </a:r>
            <a:endParaRPr sz="2400"/>
          </a:p>
          <a:p>
            <a:pPr indent="0" lvl="0" marL="0" rtl="0" algn="l">
              <a:lnSpc>
                <a:spcPct val="115000"/>
              </a:lnSpc>
              <a:spcBef>
                <a:spcPts val="0"/>
              </a:spcBef>
              <a:spcAft>
                <a:spcPts val="0"/>
              </a:spcAft>
              <a:buSzPts val="1600"/>
              <a:buNone/>
            </a:pPr>
            <a:r>
              <a:t/>
            </a:r>
            <a:endParaRPr sz="2400"/>
          </a:p>
          <a:p>
            <a:pPr indent="-368300" lvl="0" marL="914400" rtl="0" algn="l">
              <a:lnSpc>
                <a:spcPct val="115000"/>
              </a:lnSpc>
              <a:spcBef>
                <a:spcPts val="0"/>
              </a:spcBef>
              <a:spcAft>
                <a:spcPts val="0"/>
              </a:spcAft>
              <a:buSzPts val="2400"/>
              <a:buChar char="●"/>
            </a:pPr>
            <a:r>
              <a:rPr b="1" lang="en-GB" sz="2400"/>
              <a:t>Workspace</a:t>
            </a:r>
            <a:r>
              <a:rPr lang="en-GB" sz="2400"/>
              <a:t>: flow-ak sortzeko eremua. Nodoak nahi bezala kokatu daitezke.</a:t>
            </a:r>
            <a:endParaRPr sz="2400"/>
          </a:p>
          <a:p>
            <a:pPr indent="0" lvl="0" marL="0" rtl="0" algn="l">
              <a:lnSpc>
                <a:spcPct val="115000"/>
              </a:lnSpc>
              <a:spcBef>
                <a:spcPts val="0"/>
              </a:spcBef>
              <a:spcAft>
                <a:spcPts val="0"/>
              </a:spcAft>
              <a:buSzPts val="1600"/>
              <a:buNone/>
            </a:pPr>
            <a:r>
              <a:t/>
            </a:r>
            <a:endParaRPr sz="2400"/>
          </a:p>
          <a:p>
            <a:pPr indent="-368300" lvl="0" marL="914400" rtl="0" algn="l">
              <a:lnSpc>
                <a:spcPct val="115000"/>
              </a:lnSpc>
              <a:spcBef>
                <a:spcPts val="0"/>
              </a:spcBef>
              <a:spcAft>
                <a:spcPts val="0"/>
              </a:spcAft>
              <a:buSzPts val="2400"/>
              <a:buChar char="●"/>
            </a:pPr>
            <a:r>
              <a:rPr b="1" lang="en-GB" sz="2400"/>
              <a:t>Sidebar</a:t>
            </a:r>
            <a:r>
              <a:rPr lang="en-GB" sz="2400"/>
              <a:t>: nodoen informazioa eta programaren mezuak kontsultatzeko tokia.</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g37568c5c101_0_49"/>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Node-RED. Ezaugarri orokorrak.</a:t>
            </a:r>
            <a:endParaRPr sz="3600"/>
          </a:p>
        </p:txBody>
      </p:sp>
      <p:sp>
        <p:nvSpPr>
          <p:cNvPr id="102" name="Google Shape;102;g37568c5c101_0_49"/>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03" name="Google Shape;103;g37568c5c101_0_49"/>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Nodoak</a:t>
            </a:r>
            <a:endParaRPr sz="1900"/>
          </a:p>
        </p:txBody>
      </p:sp>
      <p:sp>
        <p:nvSpPr>
          <p:cNvPr id="104" name="Google Shape;104;g37568c5c101_0_49"/>
          <p:cNvSpPr txBox="1"/>
          <p:nvPr>
            <p:ph idx="2" type="body"/>
          </p:nvPr>
        </p:nvSpPr>
        <p:spPr>
          <a:xfrm>
            <a:off x="622660" y="2204867"/>
            <a:ext cx="10972800" cy="3816300"/>
          </a:xfrm>
          <a:prstGeom prst="rect">
            <a:avLst/>
          </a:prstGeom>
          <a:noFill/>
          <a:ln>
            <a:noFill/>
          </a:ln>
        </p:spPr>
        <p:txBody>
          <a:bodyPr anchorCtr="0" anchor="t" bIns="45700" lIns="91425" spcFirstLastPara="1" rIns="91425" wrap="square" tIns="45700">
            <a:noAutofit/>
          </a:bodyPr>
          <a:lstStyle/>
          <a:p>
            <a:pPr indent="0" lvl="0" marL="609600" rtl="0" algn="just">
              <a:lnSpc>
                <a:spcPct val="115000"/>
              </a:lnSpc>
              <a:spcBef>
                <a:spcPts val="0"/>
              </a:spcBef>
              <a:spcAft>
                <a:spcPts val="0"/>
              </a:spcAft>
              <a:buSzPts val="1600"/>
              <a:buNone/>
            </a:pPr>
            <a:r>
              <a:rPr b="1" lang="en-GB" sz="2400"/>
              <a:t>Nodoak</a:t>
            </a:r>
            <a:r>
              <a:rPr lang="en-GB" sz="2400"/>
              <a:t> Node Red-eko mezuetan aldaketak egiten dituzten elementuak dira. Programazio potentzia erabiliaz, mezuetan eragiketa desberdinak egiteko erabiliko ditugu.</a:t>
            </a:r>
            <a:endParaRPr sz="2400"/>
          </a:p>
          <a:p>
            <a:pPr indent="0" lvl="0" marL="609600" rtl="0" algn="just">
              <a:lnSpc>
                <a:spcPct val="115000"/>
              </a:lnSpc>
              <a:spcBef>
                <a:spcPts val="0"/>
              </a:spcBef>
              <a:spcAft>
                <a:spcPts val="0"/>
              </a:spcAft>
              <a:buSzPts val="1600"/>
              <a:buNone/>
            </a:pPr>
            <a:r>
              <a:t/>
            </a:r>
            <a:endParaRPr sz="2400"/>
          </a:p>
          <a:p>
            <a:pPr indent="0" lvl="0" marL="609600" rtl="0" algn="just">
              <a:lnSpc>
                <a:spcPct val="115000"/>
              </a:lnSpc>
              <a:spcBef>
                <a:spcPts val="0"/>
              </a:spcBef>
              <a:spcAft>
                <a:spcPts val="0"/>
              </a:spcAft>
              <a:buSzPts val="1600"/>
              <a:buNone/>
            </a:pPr>
            <a:r>
              <a:rPr lang="en-GB" sz="2400"/>
              <a:t>Oinarriz instalaturiko nodo paletta luze bat ekartzen du Node-REDek.</a:t>
            </a:r>
            <a:endParaRPr sz="2400"/>
          </a:p>
          <a:p>
            <a:pPr indent="0" lvl="0" marL="609600" rtl="0" algn="just">
              <a:lnSpc>
                <a:spcPct val="115000"/>
              </a:lnSpc>
              <a:spcBef>
                <a:spcPts val="0"/>
              </a:spcBef>
              <a:spcAft>
                <a:spcPts val="0"/>
              </a:spcAft>
              <a:buSzPts val="1600"/>
              <a:buNone/>
            </a:pPr>
            <a:r>
              <a:t/>
            </a:r>
            <a:endParaRPr sz="2400"/>
          </a:p>
          <a:p>
            <a:pPr indent="0" lvl="0" marL="609600" rtl="0" algn="just">
              <a:lnSpc>
                <a:spcPct val="115000"/>
              </a:lnSpc>
              <a:spcBef>
                <a:spcPts val="0"/>
              </a:spcBef>
              <a:spcAft>
                <a:spcPts val="0"/>
              </a:spcAft>
              <a:buSzPts val="1600"/>
              <a:buNone/>
            </a:pPr>
            <a:r>
              <a:rPr lang="en-GB" sz="2400"/>
              <a:t>Aparte garaturiko milioika nodo instalatu daitezke.</a:t>
            </a:r>
            <a:endParaRPr sz="2400"/>
          </a:p>
          <a:p>
            <a:pPr indent="0" lvl="0" marL="609600" rtl="0" algn="just">
              <a:lnSpc>
                <a:spcPct val="115000"/>
              </a:lnSpc>
              <a:spcBef>
                <a:spcPts val="0"/>
              </a:spcBef>
              <a:spcAft>
                <a:spcPts val="0"/>
              </a:spcAft>
              <a:buSzPts val="1600"/>
              <a:buNone/>
            </a:pPr>
            <a:r>
              <a:t/>
            </a:r>
            <a:endParaRPr sz="2400"/>
          </a:p>
          <a:p>
            <a:pPr indent="0" lvl="0" marL="609600" rtl="0" algn="just">
              <a:lnSpc>
                <a:spcPct val="115000"/>
              </a:lnSpc>
              <a:spcBef>
                <a:spcPts val="0"/>
              </a:spcBef>
              <a:spcAft>
                <a:spcPts val="0"/>
              </a:spcAft>
              <a:buSzPts val="1600"/>
              <a:buNone/>
            </a:pPr>
            <a:r>
              <a:t/>
            </a:r>
            <a:endParaRPr sz="2400"/>
          </a:p>
          <a:p>
            <a:pPr indent="0" lvl="0" marL="609600" rtl="0" algn="just">
              <a:lnSpc>
                <a:spcPct val="115000"/>
              </a:lnSpc>
              <a:spcBef>
                <a:spcPts val="0"/>
              </a:spcBef>
              <a:spcAft>
                <a:spcPts val="0"/>
              </a:spcAft>
              <a:buSzPts val="1600"/>
              <a:buNone/>
            </a:pPr>
            <a:r>
              <a:t/>
            </a:r>
            <a:endParaRPr sz="2400"/>
          </a:p>
          <a:p>
            <a:pPr indent="0" lvl="0" marL="609600" rtl="0" algn="just">
              <a:lnSpc>
                <a:spcPct val="115000"/>
              </a:lnSpc>
              <a:spcBef>
                <a:spcPts val="0"/>
              </a:spcBef>
              <a:spcAft>
                <a:spcPts val="0"/>
              </a:spcAft>
              <a:buSzPts val="1600"/>
              <a:buNone/>
            </a:pPr>
            <a:r>
              <a:t/>
            </a:r>
            <a:endParaRPr sz="2400"/>
          </a:p>
        </p:txBody>
      </p:sp>
      <p:pic>
        <p:nvPicPr>
          <p:cNvPr id="105" name="Google Shape;105;g37568c5c101_0_49"/>
          <p:cNvPicPr preferRelativeResize="0"/>
          <p:nvPr/>
        </p:nvPicPr>
        <p:blipFill rotWithShape="1">
          <a:blip r:embed="rId3">
            <a:alphaModFix/>
          </a:blip>
          <a:srcRect b="38077" l="20578" r="44489" t="51126"/>
          <a:stretch/>
        </p:blipFill>
        <p:spPr>
          <a:xfrm>
            <a:off x="8304340" y="4915025"/>
            <a:ext cx="2844674" cy="89821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OV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NTEN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026C5034DEF31469D687DC74110F0C4" ma:contentTypeVersion="18" ma:contentTypeDescription="Crear nuevo documento." ma:contentTypeScope="" ma:versionID="76f5c0324a1dd667b65e6f767c58d39e">
  <xsd:schema xmlns:xsd="http://www.w3.org/2001/XMLSchema" xmlns:xs="http://www.w3.org/2001/XMLSchema" xmlns:p="http://schemas.microsoft.com/office/2006/metadata/properties" xmlns:ns2="fab0e02d-7b70-4413-b572-d44f1292ffc6" xmlns:ns3="328b14d6-6e2c-4870-bd3d-20a4f0e49c9e" targetNamespace="http://schemas.microsoft.com/office/2006/metadata/properties" ma:root="true" ma:fieldsID="3fc5b34351196944d8ebb526917e9c88" ns2:_="" ns3:_="">
    <xsd:import namespace="fab0e02d-7b70-4413-b572-d44f1292ffc6"/>
    <xsd:import namespace="328b14d6-6e2c-4870-bd3d-20a4f0e49c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0e02d-7b70-4413-b572-d44f1292f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18748ed3-a044-4069-afca-14a5a74919a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8b14d6-6e2c-4870-bd3d-20a4f0e49c9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484c96b-0302-40db-b824-a3a76ee72efe}" ma:internalName="TaxCatchAll" ma:showField="CatchAllData" ma:web="328b14d6-6e2c-4870-bd3d-20a4f0e49c9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b0e02d-7b70-4413-b572-d44f1292ffc6">
      <Terms xmlns="http://schemas.microsoft.com/office/infopath/2007/PartnerControls"/>
    </lcf76f155ced4ddcb4097134ff3c332f>
    <TaxCatchAll xmlns="328b14d6-6e2c-4870-bd3d-20a4f0e49c9e" xsi:nil="true"/>
  </documentManagement>
</p:properties>
</file>

<file path=customXml/itemProps1.xml><?xml version="1.0" encoding="utf-8"?>
<ds:datastoreItem xmlns:ds="http://schemas.openxmlformats.org/officeDocument/2006/customXml" ds:itemID="{BE3115B0-A3B7-4F8D-84D8-C69AD522E5F9}"/>
</file>

<file path=customXml/itemProps2.xml><?xml version="1.0" encoding="utf-8"?>
<ds:datastoreItem xmlns:ds="http://schemas.openxmlformats.org/officeDocument/2006/customXml" ds:itemID="{F259A5A5-4EB3-4DE0-9974-2D27D6A5878A}"/>
</file>

<file path=customXml/itemProps3.xml><?xml version="1.0" encoding="utf-8"?>
<ds:datastoreItem xmlns:ds="http://schemas.openxmlformats.org/officeDocument/2006/customXml" ds:itemID="{4FE604A6-A26B-42FA-B734-DDA8329BD686}"/>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Elena Gonzalez Larrañaga</dc:creator>
  <dcterms:created xsi:type="dcterms:W3CDTF">2022-08-31T20:39:04Z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0x010100B026C5034DEF31469D687DC74110F0C4</vt:lpwstr>
  </property>
  <property fmtid="{D5CDD505-2E9C-101B-9397-08002B2CF9AE}" pid="3" name="MediaServiceImageTags">
    <vt:lpwstr/>
  </property>
</Properties>
</file>