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6858000" cx="12192000"/>
  <p:notesSz cx="6858000" cy="9144000"/>
  <p:embeddedFontLst>
    <p:embeddedFont>
      <p:font typeface="Roboto"/>
      <p:regular r:id="rId21"/>
      <p:bold r:id="rId22"/>
      <p:italic r:id="rId23"/>
      <p:boldItalic r:id="rId24"/>
    </p:embeddedFont>
    <p:embeddedFont>
      <p:font typeface="Arial Black"/>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j6FWyYXYGfG5HnlDeO2om0Ra/O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3C79684-2598-4B63-99F6-BEC117FF80FF}">
  <a:tblStyle styleId="{53C79684-2598-4B63-99F6-BEC117FF80FF}"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6" Type="http://customschemas.google.com/relationships/presentationmetadata" Target="metadata"/><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1" Type="http://schemas.openxmlformats.org/officeDocument/2006/relationships/font" Target="fonts/Roboto-regular.fntdata"/><Relationship Id="rId3" Type="http://schemas.openxmlformats.org/officeDocument/2006/relationships/tableStyles" Target="tableStyles.xml"/><Relationship Id="rId25" Type="http://schemas.openxmlformats.org/officeDocument/2006/relationships/font" Target="fonts/ArialBlack-regular.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0" Type="http://schemas.openxmlformats.org/officeDocument/2006/relationships/slide" Target="slides/slide14.xml"/><Relationship Id="rId2" Type="http://schemas.openxmlformats.org/officeDocument/2006/relationships/presProps" Target="presProps.xml"/><Relationship Id="rId16" Type="http://schemas.openxmlformats.org/officeDocument/2006/relationships/slide" Target="slides/slide10.xml"/><Relationship Id="rId29" Type="http://schemas.openxmlformats.org/officeDocument/2006/relationships/customXml" Target="../customXml/item3.xml"/><Relationship Id="rId24" Type="http://schemas.openxmlformats.org/officeDocument/2006/relationships/font" Target="fonts/Roboto-boldItalic.fntdata"/><Relationship Id="rId1" Type="http://schemas.openxmlformats.org/officeDocument/2006/relationships/theme" Target="theme/theme3.xml"/><Relationship Id="rId6" Type="http://schemas.openxmlformats.org/officeDocument/2006/relationships/notesMaster" Target="notesMasters/notesMaster1.xml"/><Relationship Id="rId11" Type="http://schemas.openxmlformats.org/officeDocument/2006/relationships/slide" Target="slides/slide5.xml"/><Relationship Id="rId23" Type="http://schemas.openxmlformats.org/officeDocument/2006/relationships/font" Target="fonts/Roboto-italic.fntdata"/><Relationship Id="rId5" Type="http://schemas.openxmlformats.org/officeDocument/2006/relationships/slideMaster" Target="slideMasters/slideMaster2.xml"/><Relationship Id="rId15" Type="http://schemas.openxmlformats.org/officeDocument/2006/relationships/slide" Target="slides/slide9.xml"/><Relationship Id="rId28" Type="http://schemas.openxmlformats.org/officeDocument/2006/relationships/customXml" Target="../customXml/item2.xml"/><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font" Target="fonts/Roboto-bold.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75689153de_0_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g375689153de_0_7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75689153de_0_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g375689153de_0_8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75689153de_0_9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g375689153de_0_9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75689153de_0_9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g375689153de_0_97: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375689153de_0_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 name="Google Shape;43;g375689153de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 name="Google Shape;44;g375689153de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375689153de_0_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 name="Google Shape;54;g375689153de_0_1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75689153de_0_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Irakasleei zuzendua!</a:t>
            </a:r>
            <a:endParaRPr/>
          </a:p>
        </p:txBody>
      </p:sp>
      <p:sp>
        <p:nvSpPr>
          <p:cNvPr id="61" name="Google Shape;61;g375689153de_0_1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75689153de_0_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 name="Google Shape;69;g375689153de_0_2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75689153de_0_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g375689153de_0_3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75689153de_0_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g375689153de_0_4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75689153de_0_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g375689153de_0_5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75689153de_0_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g375689153de_0_6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6"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7"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ulua eta edukia" type="obj">
  <p:cSld name="OBJECT">
    <p:spTree>
      <p:nvGrpSpPr>
        <p:cNvPr id="23" name="Shape 23"/>
        <p:cNvGrpSpPr/>
        <p:nvPr/>
      </p:nvGrpSpPr>
      <p:grpSpPr>
        <a:xfrm>
          <a:off x="0" y="0"/>
          <a:ext cx="0" cy="0"/>
          <a:chOff x="0" y="0"/>
          <a:chExt cx="0" cy="0"/>
        </a:xfrm>
      </p:grpSpPr>
      <p:sp>
        <p:nvSpPr>
          <p:cNvPr id="24" name="Google Shape;24;p7"/>
          <p:cNvSpPr txBox="1"/>
          <p:nvPr>
            <p:ph type="title"/>
          </p:nvPr>
        </p:nvSpPr>
        <p:spPr>
          <a:xfrm>
            <a:off x="3534335" y="248584"/>
            <a:ext cx="5814712" cy="7521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2400"/>
              <a:buFont typeface="Arial Black"/>
              <a:buNone/>
              <a:defRPr b="1" sz="2400">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98450" lvl="3" marL="18288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26" name="Shape 26"/>
        <p:cNvGrpSpPr/>
        <p:nvPr/>
      </p:nvGrpSpPr>
      <p:grpSpPr>
        <a:xfrm>
          <a:off x="0" y="0"/>
          <a:ext cx="0" cy="0"/>
          <a:chOff x="0" y="0"/>
          <a:chExt cx="0" cy="0"/>
        </a:xfrm>
      </p:grpSpPr>
      <p:sp>
        <p:nvSpPr>
          <p:cNvPr id="27" name="Google Shape;27;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 name="Google Shape;29;p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30" name="Google Shape;30;p9"/>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22D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utsik" type="blank">
  <p:cSld name="BLANK">
    <p:spTree>
      <p:nvGrpSpPr>
        <p:cNvPr id="32" name="Shape 32"/>
        <p:cNvGrpSpPr/>
        <p:nvPr/>
      </p:nvGrpSpPr>
      <p:grpSpPr>
        <a:xfrm>
          <a:off x="0" y="0"/>
          <a:ext cx="0" cy="0"/>
          <a:chOff x="0" y="0"/>
          <a:chExt cx="0" cy="0"/>
        </a:xfrm>
      </p:grpSpPr>
      <p:sp>
        <p:nvSpPr>
          <p:cNvPr id="33" name="Google Shape;33;g375689153de_0_208"/>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sz="1900"/>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p:txBody>
      </p:sp>
      <p:sp>
        <p:nvSpPr>
          <p:cNvPr id="34" name="Google Shape;34;g375689153de_0_208"/>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sz="1900"/>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p:txBody>
      </p:sp>
      <p:sp>
        <p:nvSpPr>
          <p:cNvPr id="35" name="Google Shape;35;g375689153de_0_208"/>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4.png"/><Relationship Id="rId3" Type="http://schemas.openxmlformats.org/officeDocument/2006/relationships/image" Target="../media/image24.png"/><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text, clipart&#10;&#10;Description automatically generated" id="10" name="Google Shape;10;p4"/>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descr="Imagen que contiene Logotipo&#10;&#10;Descripción generada automáticamente" id="11" name="Google Shape;11;p4"/>
          <p:cNvPicPr preferRelativeResize="0"/>
          <p:nvPr/>
        </p:nvPicPr>
        <p:blipFill rotWithShape="1">
          <a:blip r:embed="rId2">
            <a:alphaModFix/>
          </a:blip>
          <a:srcRect b="0" l="0" r="0" t="0"/>
          <a:stretch/>
        </p:blipFill>
        <p:spPr>
          <a:xfrm>
            <a:off x="605741" y="317550"/>
            <a:ext cx="4082006" cy="1530752"/>
          </a:xfrm>
          <a:prstGeom prst="rect">
            <a:avLst/>
          </a:prstGeom>
          <a:noFill/>
          <a:ln>
            <a:noFill/>
          </a:ln>
        </p:spPr>
      </p:pic>
      <p:grpSp>
        <p:nvGrpSpPr>
          <p:cNvPr id="12" name="Google Shape;12;p4"/>
          <p:cNvGrpSpPr/>
          <p:nvPr/>
        </p:nvGrpSpPr>
        <p:grpSpPr>
          <a:xfrm>
            <a:off x="179295" y="6057247"/>
            <a:ext cx="1955918" cy="548655"/>
            <a:chOff x="754017" y="3871464"/>
            <a:chExt cx="3958319" cy="1110348"/>
          </a:xfrm>
        </p:grpSpPr>
        <p:sp>
          <p:nvSpPr>
            <p:cNvPr id="13" name="Google Shape;13;p4"/>
            <p:cNvSpPr/>
            <p:nvPr/>
          </p:nvSpPr>
          <p:spPr>
            <a:xfrm>
              <a:off x="827314" y="3987080"/>
              <a:ext cx="3846107" cy="8984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Graphical user interface, text&#10;&#10;Description automatically generated" id="14" name="Google Shape;14;p4"/>
            <p:cNvPicPr preferRelativeResize="0"/>
            <p:nvPr/>
          </p:nvPicPr>
          <p:blipFill rotWithShape="1">
            <a:blip r:embed="rId3">
              <a:alphaModFix/>
            </a:blip>
            <a:srcRect b="0" l="0" r="0" t="0"/>
            <a:stretch/>
          </p:blipFill>
          <p:spPr>
            <a:xfrm>
              <a:off x="754017" y="3871464"/>
              <a:ext cx="3958319" cy="1110348"/>
            </a:xfrm>
            <a:prstGeom prst="rect">
              <a:avLst/>
            </a:prstGeom>
            <a:noFill/>
            <a:ln>
              <a:noFill/>
            </a:ln>
          </p:spPr>
        </p:pic>
      </p:grpSp>
      <p:sp>
        <p:nvSpPr>
          <p:cNvPr id="15" name="Google Shape;15;p4"/>
          <p:cNvSpPr txBox="1"/>
          <p:nvPr/>
        </p:nvSpPr>
        <p:spPr>
          <a:xfrm>
            <a:off x="2015639" y="5944690"/>
            <a:ext cx="4170007" cy="77376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GB" sz="900" u="none" cap="none" strike="noStrik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2A3768"/>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sp>
        <p:nvSpPr>
          <p:cNvPr id="19" name="Google Shape;19;p6"/>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22D59"/>
              </a:buClr>
              <a:buSzPts val="3000"/>
              <a:buFont typeface="Arial Black"/>
              <a:buNone/>
              <a:defRPr b="0" i="0" sz="3000" u="none" cap="none" strike="noStrike">
                <a:solidFill>
                  <a:srgbClr val="222D59"/>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Icono&#10;&#10;Descripción generada automáticamente" id="20" name="Google Shape;20;p6"/>
          <p:cNvPicPr preferRelativeResize="0"/>
          <p:nvPr/>
        </p:nvPicPr>
        <p:blipFill rotWithShape="1">
          <a:blip r:embed="rId1">
            <a:alphaModFix/>
          </a:blip>
          <a:srcRect b="0" l="0" r="0" t="0"/>
          <a:stretch/>
        </p:blipFill>
        <p:spPr>
          <a:xfrm rot="-5400000">
            <a:off x="13302" y="2677"/>
            <a:ext cx="1080835" cy="1107440"/>
          </a:xfrm>
          <a:prstGeom prst="rect">
            <a:avLst/>
          </a:prstGeom>
          <a:noFill/>
          <a:ln>
            <a:noFill/>
          </a:ln>
        </p:spPr>
      </p:pic>
      <p:pic>
        <p:nvPicPr>
          <p:cNvPr descr="Imagen que contiene Logotipo&#10;&#10;Descripción generada automáticamente" id="21" name="Google Shape;21;p6"/>
          <p:cNvPicPr preferRelativeResize="0"/>
          <p:nvPr/>
        </p:nvPicPr>
        <p:blipFill rotWithShape="1">
          <a:blip r:embed="rId2">
            <a:alphaModFix/>
          </a:blip>
          <a:srcRect b="0" l="0" r="0" t="0"/>
          <a:stretch/>
        </p:blipFill>
        <p:spPr>
          <a:xfrm>
            <a:off x="9539549" y="146812"/>
            <a:ext cx="2332218" cy="874582"/>
          </a:xfrm>
          <a:prstGeom prst="rect">
            <a:avLst/>
          </a:prstGeom>
          <a:noFill/>
          <a:ln>
            <a:noFill/>
          </a:ln>
        </p:spPr>
      </p:pic>
      <p:pic>
        <p:nvPicPr>
          <p:cNvPr id="22" name="Google Shape;22;p6"/>
          <p:cNvPicPr preferRelativeResize="0"/>
          <p:nvPr/>
        </p:nvPicPr>
        <p:blipFill rotWithShape="1">
          <a:blip r:embed="rId3">
            <a:alphaModFix/>
          </a:blip>
          <a:srcRect b="0" l="0" r="0" t="0"/>
          <a:stretch/>
        </p:blipFill>
        <p:spPr>
          <a:xfrm>
            <a:off x="0" y="6395185"/>
            <a:ext cx="12192000" cy="4628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4.jpg"/><Relationship Id="rId4" Type="http://schemas.openxmlformats.org/officeDocument/2006/relationships/image" Target="../media/image25.png"/><Relationship Id="rId5" Type="http://schemas.openxmlformats.org/officeDocument/2006/relationships/image" Target="../media/image19.png"/><Relationship Id="rId6" Type="http://schemas.openxmlformats.org/officeDocument/2006/relationships/image" Target="../media/image16.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8.png"/><Relationship Id="rId6"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s://github.com/Tknika/iom204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github.com/Tknika/iombian" TargetMode="External"/><Relationship Id="rId4" Type="http://schemas.openxmlformats.org/officeDocument/2006/relationships/image" Target="../media/image15.png"/><Relationship Id="rId5" Type="http://schemas.openxmlformats.org/officeDocument/2006/relationships/image" Target="../media/image10.png"/><Relationship Id="rId6"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10.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hyperlink" Target="https://github.com/Tknika/iom2040" TargetMode="External"/><Relationship Id="rId4" Type="http://schemas.openxmlformats.org/officeDocument/2006/relationships/hyperlink" Target="https://www.electrosonsansebastian.com/eu/bilatu?controller=search&amp;s=raspberry+pi+kit" TargetMode="External"/><Relationship Id="rId11" Type="http://schemas.openxmlformats.org/officeDocument/2006/relationships/hyperlink" Target="https://es.rs-online.com/web/p/tornillos-para-maquinaria/1795670/" TargetMode="External"/><Relationship Id="rId10" Type="http://schemas.openxmlformats.org/officeDocument/2006/relationships/hyperlink" Target="https://es.rs-online.com/web/p/kits-de-cable-conector-para-placas-de-prueba/7916450/" TargetMode="External"/><Relationship Id="rId9" Type="http://schemas.openxmlformats.org/officeDocument/2006/relationships/hyperlink" Target="https://es.rs-online.com/web/p/resistencias-fijas-de-orificio-pasante/1614293/" TargetMode="External"/><Relationship Id="rId5" Type="http://schemas.openxmlformats.org/officeDocument/2006/relationships/hyperlink" Target="https://www.electrosonsansebastian.com/eu/carcasas-de-pl%C3%A1stico/36460-carcasa-para-montaje-en-carril-din-para-raspberry-pi4.html" TargetMode="External"/><Relationship Id="rId6" Type="http://schemas.openxmlformats.org/officeDocument/2006/relationships/hyperlink" Target="https://www.amazon.es/AZDelivery-Pantalla-Pulgadas-p%C3%ADxeles-Display/dp/B07TJGF8HS/ref=sr_1_2?__mk_es_ES=%C3%85M%C3%85%C5%BD%C3%95%C3%91&amp;dchild=1&amp;keywords=raspberry%2Bpi%2B1.77%2Btft&amp;qid=1603185668&amp;sr=8-2&amp;th=1" TargetMode="External"/><Relationship Id="rId7" Type="http://schemas.openxmlformats.org/officeDocument/2006/relationships/hyperlink" Target="https://es.rs-online.com/web/p/botones-pulsadores/0320988/" TargetMode="External"/><Relationship Id="rId8" Type="http://schemas.openxmlformats.org/officeDocument/2006/relationships/hyperlink" Target="https://es.rs-online.com/web/p/leds/228598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1"/>
          <p:cNvSpPr txBox="1"/>
          <p:nvPr>
            <p:ph type="ctrTitle"/>
          </p:nvPr>
        </p:nvSpPr>
        <p:spPr>
          <a:xfrm>
            <a:off x="1014713" y="2964404"/>
            <a:ext cx="4712909" cy="57064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22D59"/>
              </a:buClr>
              <a:buSzPts val="3600"/>
              <a:buFont typeface="Arial Black"/>
              <a:buNone/>
            </a:pPr>
            <a:r>
              <a:rPr b="0" i="0" lang="en-GB" sz="3600" u="none" cap="none" strike="noStrike">
                <a:solidFill>
                  <a:srgbClr val="222D59"/>
                </a:solidFill>
                <a:latin typeface="Arial Black"/>
                <a:ea typeface="Arial Black"/>
                <a:cs typeface="Arial Black"/>
                <a:sym typeface="Arial Black"/>
              </a:rPr>
              <a:t>General Introduction</a:t>
            </a:r>
            <a:endParaRPr sz="3600">
              <a:solidFill>
                <a:srgbClr val="222D59"/>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375689153de_0_7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IoM2040</a:t>
            </a:r>
            <a:endParaRPr sz="3600"/>
          </a:p>
        </p:txBody>
      </p:sp>
      <p:sp>
        <p:nvSpPr>
          <p:cNvPr id="127" name="Google Shape;127;g375689153de_0_73"/>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28" name="Google Shape;128;g375689153de_0_73"/>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 5. Muntaia </a:t>
            </a:r>
            <a:endParaRPr sz="1900"/>
          </a:p>
          <a:p>
            <a:pPr indent="0" lvl="0" marL="0" rtl="0" algn="ctr">
              <a:lnSpc>
                <a:spcPct val="100000"/>
              </a:lnSpc>
              <a:spcBef>
                <a:spcPts val="0"/>
              </a:spcBef>
              <a:spcAft>
                <a:spcPts val="0"/>
              </a:spcAft>
              <a:buSzPts val="3100"/>
              <a:buNone/>
            </a:pPr>
            <a:r>
              <a:t/>
            </a:r>
            <a:endParaRPr sz="1900"/>
          </a:p>
        </p:txBody>
      </p:sp>
      <p:pic>
        <p:nvPicPr>
          <p:cNvPr id="129" name="Google Shape;129;g375689153de_0_73"/>
          <p:cNvPicPr preferRelativeResize="0"/>
          <p:nvPr/>
        </p:nvPicPr>
        <p:blipFill rotWithShape="1">
          <a:blip r:embed="rId3">
            <a:alphaModFix/>
          </a:blip>
          <a:srcRect b="6586" l="22502" r="8830" t="24151"/>
          <a:stretch/>
        </p:blipFill>
        <p:spPr>
          <a:xfrm>
            <a:off x="2403490" y="1965925"/>
            <a:ext cx="7760399" cy="44028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375689153de_0_8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IoM2040</a:t>
            </a:r>
            <a:endParaRPr sz="3600"/>
          </a:p>
        </p:txBody>
      </p:sp>
      <p:sp>
        <p:nvSpPr>
          <p:cNvPr id="135" name="Google Shape;135;g375689153de_0_80"/>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36" name="Google Shape;136;g375689153de_0_8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5. Muntaia</a:t>
            </a:r>
            <a:endParaRPr sz="1900"/>
          </a:p>
        </p:txBody>
      </p:sp>
      <p:pic>
        <p:nvPicPr>
          <p:cNvPr id="137" name="Google Shape;137;g375689153de_0_80"/>
          <p:cNvPicPr preferRelativeResize="0"/>
          <p:nvPr/>
        </p:nvPicPr>
        <p:blipFill rotWithShape="1">
          <a:blip r:embed="rId3">
            <a:alphaModFix/>
          </a:blip>
          <a:srcRect b="0" l="0" r="59532" t="0"/>
          <a:stretch/>
        </p:blipFill>
        <p:spPr>
          <a:xfrm>
            <a:off x="224654" y="1960950"/>
            <a:ext cx="2562831" cy="3561949"/>
          </a:xfrm>
          <a:prstGeom prst="rect">
            <a:avLst/>
          </a:prstGeom>
          <a:noFill/>
          <a:ln>
            <a:noFill/>
          </a:ln>
        </p:spPr>
      </p:pic>
      <p:pic>
        <p:nvPicPr>
          <p:cNvPr id="138" name="Google Shape;138;g375689153de_0_80"/>
          <p:cNvPicPr preferRelativeResize="0"/>
          <p:nvPr/>
        </p:nvPicPr>
        <p:blipFill rotWithShape="1">
          <a:blip r:embed="rId4">
            <a:alphaModFix/>
          </a:blip>
          <a:srcRect b="0" l="0" r="0" t="0"/>
          <a:stretch/>
        </p:blipFill>
        <p:spPr>
          <a:xfrm>
            <a:off x="7864281" y="1545180"/>
            <a:ext cx="3790901" cy="4779831"/>
          </a:xfrm>
          <a:prstGeom prst="rect">
            <a:avLst/>
          </a:prstGeom>
          <a:noFill/>
          <a:ln>
            <a:noFill/>
          </a:ln>
        </p:spPr>
      </p:pic>
      <p:pic>
        <p:nvPicPr>
          <p:cNvPr id="139" name="Google Shape;139;g375689153de_0_80"/>
          <p:cNvPicPr preferRelativeResize="0"/>
          <p:nvPr/>
        </p:nvPicPr>
        <p:blipFill rotWithShape="1">
          <a:blip r:embed="rId5">
            <a:alphaModFix/>
          </a:blip>
          <a:srcRect b="0" l="0" r="0" t="0"/>
          <a:stretch/>
        </p:blipFill>
        <p:spPr>
          <a:xfrm>
            <a:off x="3086491" y="3743500"/>
            <a:ext cx="4478225" cy="2581507"/>
          </a:xfrm>
          <a:prstGeom prst="rect">
            <a:avLst/>
          </a:prstGeom>
          <a:noFill/>
          <a:ln>
            <a:noFill/>
          </a:ln>
        </p:spPr>
      </p:pic>
      <p:pic>
        <p:nvPicPr>
          <p:cNvPr id="140" name="Google Shape;140;g375689153de_0_80"/>
          <p:cNvPicPr preferRelativeResize="0"/>
          <p:nvPr/>
        </p:nvPicPr>
        <p:blipFill rotWithShape="1">
          <a:blip r:embed="rId6">
            <a:alphaModFix/>
          </a:blip>
          <a:srcRect b="23955" l="11810" r="9763" t="13707"/>
          <a:stretch/>
        </p:blipFill>
        <p:spPr>
          <a:xfrm>
            <a:off x="4184874" y="1960950"/>
            <a:ext cx="2392639" cy="159498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375689153de_0_9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IoM2040</a:t>
            </a:r>
            <a:endParaRPr sz="3600"/>
          </a:p>
        </p:txBody>
      </p:sp>
      <p:sp>
        <p:nvSpPr>
          <p:cNvPr id="146" name="Google Shape;146;g375689153de_0_90"/>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47" name="Google Shape;147;g375689153de_0_9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5. Muntaia</a:t>
            </a:r>
            <a:endParaRPr sz="1900"/>
          </a:p>
        </p:txBody>
      </p:sp>
      <p:pic>
        <p:nvPicPr>
          <p:cNvPr id="148" name="Google Shape;148;g375689153de_0_90"/>
          <p:cNvPicPr preferRelativeResize="0"/>
          <p:nvPr/>
        </p:nvPicPr>
        <p:blipFill rotWithShape="1">
          <a:blip r:embed="rId3">
            <a:alphaModFix/>
          </a:blip>
          <a:srcRect b="0" l="0" r="0" t="0"/>
          <a:stretch/>
        </p:blipFill>
        <p:spPr>
          <a:xfrm>
            <a:off x="4312079" y="2001025"/>
            <a:ext cx="3567325" cy="4106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375689153de_0_97"/>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IoM2040</a:t>
            </a:r>
            <a:endParaRPr sz="3600"/>
          </a:p>
        </p:txBody>
      </p:sp>
      <p:sp>
        <p:nvSpPr>
          <p:cNvPr id="154" name="Google Shape;154;g375689153de_0_97"/>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55" name="Google Shape;155;g375689153de_0_97"/>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5. Muntaia</a:t>
            </a:r>
            <a:endParaRPr sz="1900"/>
          </a:p>
        </p:txBody>
      </p:sp>
      <p:pic>
        <p:nvPicPr>
          <p:cNvPr id="156" name="Google Shape;156;g375689153de_0_97"/>
          <p:cNvPicPr preferRelativeResize="0"/>
          <p:nvPr/>
        </p:nvPicPr>
        <p:blipFill rotWithShape="1">
          <a:blip r:embed="rId3">
            <a:alphaModFix/>
          </a:blip>
          <a:srcRect b="0" l="0" r="0" t="0"/>
          <a:stretch/>
        </p:blipFill>
        <p:spPr>
          <a:xfrm>
            <a:off x="2745510" y="2250400"/>
            <a:ext cx="6700052" cy="376877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descr="Icon&#10;&#10;Description automatically generated" id="161" name="Google Shape;161;p3"/>
          <p:cNvPicPr preferRelativeResize="0"/>
          <p:nvPr/>
        </p:nvPicPr>
        <p:blipFill rotWithShape="1">
          <a:blip r:embed="rId3">
            <a:alphaModFix/>
          </a:blip>
          <a:srcRect b="15742" l="12589" r="15262" t="15276"/>
          <a:stretch/>
        </p:blipFill>
        <p:spPr>
          <a:xfrm>
            <a:off x="803107" y="4798637"/>
            <a:ext cx="467472" cy="446937"/>
          </a:xfrm>
          <a:prstGeom prst="rect">
            <a:avLst/>
          </a:prstGeom>
          <a:noFill/>
          <a:ln>
            <a:noFill/>
          </a:ln>
        </p:spPr>
      </p:pic>
      <p:pic>
        <p:nvPicPr>
          <p:cNvPr descr="Icon&#10;&#10;Description automatically generated" id="162" name="Google Shape;162;p3"/>
          <p:cNvPicPr preferRelativeResize="0"/>
          <p:nvPr/>
        </p:nvPicPr>
        <p:blipFill rotWithShape="1">
          <a:blip r:embed="rId4">
            <a:alphaModFix/>
          </a:blip>
          <a:srcRect b="14522" l="14710" r="11904" t="12668"/>
          <a:stretch/>
        </p:blipFill>
        <p:spPr>
          <a:xfrm>
            <a:off x="5130665" y="4702639"/>
            <a:ext cx="516714" cy="512670"/>
          </a:xfrm>
          <a:prstGeom prst="rect">
            <a:avLst/>
          </a:prstGeom>
          <a:noFill/>
          <a:ln>
            <a:noFill/>
          </a:ln>
        </p:spPr>
      </p:pic>
      <p:sp>
        <p:nvSpPr>
          <p:cNvPr id="163" name="Google Shape;163;p3"/>
          <p:cNvSpPr/>
          <p:nvPr/>
        </p:nvSpPr>
        <p:spPr>
          <a:xfrm>
            <a:off x="784272" y="3028890"/>
            <a:ext cx="207368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13284B"/>
                </a:solidFill>
                <a:latin typeface="Roboto"/>
                <a:ea typeface="Roboto"/>
                <a:cs typeface="Roboto"/>
                <a:sym typeface="Roboto"/>
              </a:rPr>
              <a:t>#LCAMP_EU</a:t>
            </a:r>
            <a:endParaRPr b="1" sz="2000">
              <a:solidFill>
                <a:schemeClr val="dk1"/>
              </a:solidFill>
              <a:latin typeface="Roboto"/>
              <a:ea typeface="Roboto"/>
              <a:cs typeface="Roboto"/>
              <a:sym typeface="Roboto"/>
            </a:endParaRPr>
          </a:p>
        </p:txBody>
      </p:sp>
      <p:sp>
        <p:nvSpPr>
          <p:cNvPr id="164" name="Google Shape;164;p3"/>
          <p:cNvSpPr/>
          <p:nvPr/>
        </p:nvSpPr>
        <p:spPr>
          <a:xfrm>
            <a:off x="0"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www.lcamp.eu</a:t>
            </a:r>
            <a:endParaRPr/>
          </a:p>
        </p:txBody>
      </p:sp>
      <p:sp>
        <p:nvSpPr>
          <p:cNvPr id="165" name="Google Shape;165;p3"/>
          <p:cNvSpPr/>
          <p:nvPr/>
        </p:nvSpPr>
        <p:spPr>
          <a:xfrm>
            <a:off x="1894483"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@LCAMP_EU</a:t>
            </a:r>
            <a:endParaRPr/>
          </a:p>
        </p:txBody>
      </p:sp>
      <p:sp>
        <p:nvSpPr>
          <p:cNvPr id="166" name="Google Shape;166;p3"/>
          <p:cNvSpPr/>
          <p:nvPr/>
        </p:nvSpPr>
        <p:spPr>
          <a:xfrm>
            <a:off x="3968170" y="5308072"/>
            <a:ext cx="284170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rgbClr val="57B9DF"/>
                </a:solidFill>
                <a:latin typeface="Roboto"/>
                <a:ea typeface="Roboto"/>
                <a:cs typeface="Roboto"/>
                <a:sym typeface="Roboto"/>
              </a:rPr>
              <a:t>LCAMP</a:t>
            </a:r>
            <a:br>
              <a:rPr lang="en-GB" sz="1200">
                <a:solidFill>
                  <a:srgbClr val="57B9DF"/>
                </a:solidFill>
                <a:latin typeface="Roboto"/>
                <a:ea typeface="Roboto"/>
                <a:cs typeface="Roboto"/>
                <a:sym typeface="Roboto"/>
              </a:rPr>
            </a:br>
            <a:r>
              <a:rPr i="0" lang="en-GB" sz="1200">
                <a:solidFill>
                  <a:srgbClr val="57B9DF"/>
                </a:solidFill>
                <a:latin typeface="Roboto"/>
                <a:ea typeface="Roboto"/>
                <a:cs typeface="Roboto"/>
                <a:sym typeface="Roboto"/>
              </a:rPr>
              <a:t>Learner Centric Advanced Manufacturing Platform for CoVEs</a:t>
            </a:r>
            <a:endParaRPr i="0" sz="1200">
              <a:solidFill>
                <a:srgbClr val="57B9DF"/>
              </a:solidFill>
              <a:latin typeface="Roboto"/>
              <a:ea typeface="Roboto"/>
              <a:cs typeface="Roboto"/>
              <a:sym typeface="Roboto"/>
            </a:endParaRPr>
          </a:p>
        </p:txBody>
      </p:sp>
      <p:pic>
        <p:nvPicPr>
          <p:cNvPr descr="A white x in a black background&#10;&#10;Description automatically generated" id="167" name="Google Shape;167;p3"/>
          <p:cNvPicPr preferRelativeResize="0"/>
          <p:nvPr/>
        </p:nvPicPr>
        <p:blipFill rotWithShape="1">
          <a:blip r:embed="rId5">
            <a:alphaModFix/>
          </a:blip>
          <a:srcRect b="10856" l="23471" r="23100" t="13713"/>
          <a:stretch/>
        </p:blipFill>
        <p:spPr>
          <a:xfrm>
            <a:off x="2697618" y="4785341"/>
            <a:ext cx="454127" cy="468318"/>
          </a:xfrm>
          <a:prstGeom prst="rect">
            <a:avLst/>
          </a:prstGeom>
          <a:noFill/>
          <a:ln>
            <a:noFill/>
          </a:ln>
        </p:spPr>
      </p:pic>
      <p:pic>
        <p:nvPicPr>
          <p:cNvPr descr="Email outline" id="168" name="Google Shape;168;p3"/>
          <p:cNvPicPr preferRelativeResize="0"/>
          <p:nvPr/>
        </p:nvPicPr>
        <p:blipFill rotWithShape="1">
          <a:blip r:embed="rId6">
            <a:alphaModFix/>
          </a:blip>
          <a:srcRect b="0" l="0" r="0" t="0"/>
          <a:stretch/>
        </p:blipFill>
        <p:spPr>
          <a:xfrm>
            <a:off x="1043637" y="3421983"/>
            <a:ext cx="622663" cy="622663"/>
          </a:xfrm>
          <a:prstGeom prst="rect">
            <a:avLst/>
          </a:prstGeom>
          <a:noFill/>
          <a:ln>
            <a:noFill/>
          </a:ln>
        </p:spPr>
      </p:pic>
      <p:sp>
        <p:nvSpPr>
          <p:cNvPr id="169" name="Google Shape;169;p3"/>
          <p:cNvSpPr/>
          <p:nvPr/>
        </p:nvSpPr>
        <p:spPr>
          <a:xfrm>
            <a:off x="1354968" y="3569635"/>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info@lcamp.eu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g375689153de_0_0"/>
          <p:cNvSpPr txBox="1"/>
          <p:nvPr/>
        </p:nvSpPr>
        <p:spPr>
          <a:xfrm>
            <a:off x="781053" y="2132856"/>
            <a:ext cx="10442400" cy="1631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100"/>
              <a:buFont typeface="Arial"/>
              <a:buNone/>
            </a:pPr>
            <a:r>
              <a:t/>
            </a:r>
            <a:endParaRPr b="1" i="0" sz="5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100"/>
              <a:buFont typeface="Arial"/>
              <a:buNone/>
            </a:pPr>
            <a:r>
              <a:rPr b="1" i="0" lang="en-GB" sz="5100" u="none" cap="none" strike="noStrike">
                <a:solidFill>
                  <a:schemeClr val="dk1"/>
                </a:solidFill>
                <a:latin typeface="Arial"/>
                <a:ea typeface="Arial"/>
                <a:cs typeface="Arial"/>
                <a:sym typeface="Arial"/>
              </a:rPr>
              <a:t>IoM2040</a:t>
            </a:r>
            <a:endParaRPr b="1" i="0" sz="5100" u="none" cap="none" strike="noStrike">
              <a:solidFill>
                <a:schemeClr val="dk1"/>
              </a:solidFill>
              <a:latin typeface="Arial"/>
              <a:ea typeface="Arial"/>
              <a:cs typeface="Arial"/>
              <a:sym typeface="Arial"/>
            </a:endParaRPr>
          </a:p>
        </p:txBody>
      </p:sp>
      <p:sp>
        <p:nvSpPr>
          <p:cNvPr id="47" name="Google Shape;47;g375689153de_0_0"/>
          <p:cNvSpPr txBox="1"/>
          <p:nvPr/>
        </p:nvSpPr>
        <p:spPr>
          <a:xfrm>
            <a:off x="874741" y="4973106"/>
            <a:ext cx="10442400" cy="400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Arial"/>
                <a:ea typeface="Arial"/>
                <a:cs typeface="Arial"/>
                <a:sym typeface="Arial"/>
              </a:rPr>
              <a:t>AITOR AZPIROZ</a:t>
            </a:r>
            <a:endParaRPr b="0" i="0" sz="1500" u="none" cap="none" strike="noStrike">
              <a:solidFill>
                <a:srgbClr val="000000"/>
              </a:solidFill>
              <a:latin typeface="Arial"/>
              <a:ea typeface="Arial"/>
              <a:cs typeface="Arial"/>
              <a:sym typeface="Arial"/>
            </a:endParaRPr>
          </a:p>
        </p:txBody>
      </p:sp>
      <p:sp>
        <p:nvSpPr>
          <p:cNvPr id="48" name="Google Shape;48;g375689153de_0_0"/>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pic>
        <p:nvPicPr>
          <p:cNvPr id="49" name="Google Shape;49;g375689153de_0_0"/>
          <p:cNvPicPr preferRelativeResize="0"/>
          <p:nvPr/>
        </p:nvPicPr>
        <p:blipFill rotWithShape="1">
          <a:blip r:embed="rId3">
            <a:alphaModFix amt="48000"/>
          </a:blip>
          <a:srcRect b="2372" l="28438" r="22823" t="0"/>
          <a:stretch/>
        </p:blipFill>
        <p:spPr>
          <a:xfrm>
            <a:off x="0" y="0"/>
            <a:ext cx="12192000" cy="6597325"/>
          </a:xfrm>
          <a:prstGeom prst="rect">
            <a:avLst/>
          </a:prstGeom>
          <a:noFill/>
          <a:ln>
            <a:noFill/>
          </a:ln>
        </p:spPr>
      </p:pic>
      <p:pic>
        <p:nvPicPr>
          <p:cNvPr id="50" name="Google Shape;50;g375689153de_0_0"/>
          <p:cNvPicPr preferRelativeResize="0"/>
          <p:nvPr/>
        </p:nvPicPr>
        <p:blipFill rotWithShape="1">
          <a:blip r:embed="rId4">
            <a:alphaModFix amt="28000"/>
          </a:blip>
          <a:srcRect b="0" l="0" r="0" t="0"/>
          <a:stretch/>
        </p:blipFill>
        <p:spPr>
          <a:xfrm>
            <a:off x="952350" y="1077025"/>
            <a:ext cx="1110625" cy="593675"/>
          </a:xfrm>
          <a:prstGeom prst="rect">
            <a:avLst/>
          </a:prstGeom>
          <a:noFill/>
          <a:ln>
            <a:noFill/>
          </a:ln>
        </p:spPr>
      </p:pic>
      <p:pic>
        <p:nvPicPr>
          <p:cNvPr id="51" name="Google Shape;51;g375689153de_0_0"/>
          <p:cNvPicPr preferRelativeResize="0"/>
          <p:nvPr/>
        </p:nvPicPr>
        <p:blipFill rotWithShape="1">
          <a:blip r:embed="rId4">
            <a:alphaModFix amt="28000"/>
          </a:blip>
          <a:srcRect b="0" l="0" r="0" t="0"/>
          <a:stretch/>
        </p:blipFill>
        <p:spPr>
          <a:xfrm>
            <a:off x="6788416" y="1077025"/>
            <a:ext cx="1110625" cy="593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g375689153de_0_10"/>
          <p:cNvSpPr txBox="1"/>
          <p:nvPr>
            <p:ph idx="4294967295" type="title"/>
          </p:nvPr>
        </p:nvSpPr>
        <p:spPr>
          <a:xfrm>
            <a:off x="359031" y="843558"/>
            <a:ext cx="8373300" cy="648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100"/>
              <a:buFont typeface="Arial"/>
              <a:buNone/>
            </a:pPr>
            <a:r>
              <a:rPr lang="en-GB"/>
              <a:t>Edukiak</a:t>
            </a:r>
            <a:endParaRPr/>
          </a:p>
        </p:txBody>
      </p:sp>
      <p:sp>
        <p:nvSpPr>
          <p:cNvPr id="57" name="Google Shape;57;g375689153de_0_10"/>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58" name="Google Shape;58;g375689153de_0_10"/>
          <p:cNvSpPr txBox="1"/>
          <p:nvPr>
            <p:ph idx="1" type="body"/>
          </p:nvPr>
        </p:nvSpPr>
        <p:spPr>
          <a:xfrm>
            <a:off x="3454279" y="1988850"/>
            <a:ext cx="6215700" cy="3528300"/>
          </a:xfrm>
          <a:prstGeom prst="rect">
            <a:avLst/>
          </a:prstGeom>
          <a:noFill/>
          <a:ln>
            <a:noFill/>
          </a:ln>
        </p:spPr>
        <p:txBody>
          <a:bodyPr anchorCtr="0" anchor="t" bIns="45700" lIns="91425" spcFirstLastPara="1" rIns="91425" wrap="square" tIns="45700">
            <a:noAutofit/>
          </a:bodyPr>
          <a:lstStyle/>
          <a:p>
            <a:pPr indent="-361950" lvl="0" marL="457200" rtl="0" algn="just">
              <a:lnSpc>
                <a:spcPct val="100000"/>
              </a:lnSpc>
              <a:spcBef>
                <a:spcPts val="0"/>
              </a:spcBef>
              <a:spcAft>
                <a:spcPts val="0"/>
              </a:spcAft>
              <a:buSzPts val="2300"/>
              <a:buAutoNum type="arabicPeriod"/>
            </a:pPr>
            <a:r>
              <a:rPr lang="en-GB" sz="2300"/>
              <a:t>Zer da?</a:t>
            </a:r>
            <a:endParaRPr sz="2300"/>
          </a:p>
          <a:p>
            <a:pPr indent="0" lvl="0" marL="457200" rtl="0" algn="just">
              <a:lnSpc>
                <a:spcPct val="100000"/>
              </a:lnSpc>
              <a:spcBef>
                <a:spcPts val="0"/>
              </a:spcBef>
              <a:spcAft>
                <a:spcPts val="0"/>
              </a:spcAft>
              <a:buSzPts val="1900"/>
              <a:buNone/>
            </a:pPr>
            <a:r>
              <a:t/>
            </a:r>
            <a:endParaRPr sz="2300"/>
          </a:p>
          <a:p>
            <a:pPr indent="0" lvl="0" marL="0" rtl="0" algn="just">
              <a:lnSpc>
                <a:spcPct val="100000"/>
              </a:lnSpc>
              <a:spcBef>
                <a:spcPts val="0"/>
              </a:spcBef>
              <a:spcAft>
                <a:spcPts val="0"/>
              </a:spcAft>
              <a:buSzPts val="1900"/>
              <a:buNone/>
            </a:pPr>
            <a:r>
              <a:rPr lang="en-GB" sz="2300"/>
              <a:t>2. 	Ezaugarriak</a:t>
            </a:r>
            <a:endParaRPr sz="2300"/>
          </a:p>
          <a:p>
            <a:pPr indent="0" lvl="0" marL="457200" rtl="0" algn="just">
              <a:lnSpc>
                <a:spcPct val="100000"/>
              </a:lnSpc>
              <a:spcBef>
                <a:spcPts val="0"/>
              </a:spcBef>
              <a:spcAft>
                <a:spcPts val="0"/>
              </a:spcAft>
              <a:buSzPts val="1900"/>
              <a:buNone/>
            </a:pPr>
            <a:r>
              <a:t/>
            </a:r>
            <a:endParaRPr sz="2300"/>
          </a:p>
          <a:p>
            <a:pPr indent="0" lvl="0" marL="0" rtl="0" algn="just">
              <a:lnSpc>
                <a:spcPct val="100000"/>
              </a:lnSpc>
              <a:spcBef>
                <a:spcPts val="0"/>
              </a:spcBef>
              <a:spcAft>
                <a:spcPts val="0"/>
              </a:spcAft>
              <a:buSzPts val="1900"/>
              <a:buNone/>
            </a:pPr>
            <a:r>
              <a:rPr lang="en-GB" sz="2300"/>
              <a:t>3.	Elementuak</a:t>
            </a:r>
            <a:endParaRPr sz="2300"/>
          </a:p>
          <a:p>
            <a:pPr indent="0" lvl="0" marL="914400" rtl="0" algn="just">
              <a:lnSpc>
                <a:spcPct val="100000"/>
              </a:lnSpc>
              <a:spcBef>
                <a:spcPts val="0"/>
              </a:spcBef>
              <a:spcAft>
                <a:spcPts val="0"/>
              </a:spcAft>
              <a:buSzPts val="1900"/>
              <a:buNone/>
            </a:pPr>
            <a:r>
              <a:t/>
            </a:r>
            <a:endParaRPr sz="2300"/>
          </a:p>
          <a:p>
            <a:pPr indent="0" lvl="0" marL="0" rtl="0" algn="just">
              <a:lnSpc>
                <a:spcPct val="100000"/>
              </a:lnSpc>
              <a:spcBef>
                <a:spcPts val="0"/>
              </a:spcBef>
              <a:spcAft>
                <a:spcPts val="0"/>
              </a:spcAft>
              <a:buSzPts val="1900"/>
              <a:buNone/>
            </a:pPr>
            <a:r>
              <a:rPr lang="en-GB" sz="2300"/>
              <a:t>4.	Eskema elektrikoa</a:t>
            </a:r>
            <a:endParaRPr sz="2300"/>
          </a:p>
          <a:p>
            <a:pPr indent="0" lvl="0" marL="0" rtl="0" algn="just">
              <a:lnSpc>
                <a:spcPct val="100000"/>
              </a:lnSpc>
              <a:spcBef>
                <a:spcPts val="0"/>
              </a:spcBef>
              <a:spcAft>
                <a:spcPts val="0"/>
              </a:spcAft>
              <a:buSzPts val="1900"/>
              <a:buNone/>
            </a:pPr>
            <a:r>
              <a:t/>
            </a:r>
            <a:endParaRPr sz="2300"/>
          </a:p>
          <a:p>
            <a:pPr indent="0" lvl="0" marL="0" rtl="0" algn="just">
              <a:lnSpc>
                <a:spcPct val="100000"/>
              </a:lnSpc>
              <a:spcBef>
                <a:spcPts val="0"/>
              </a:spcBef>
              <a:spcAft>
                <a:spcPts val="0"/>
              </a:spcAft>
              <a:buSzPts val="1900"/>
              <a:buNone/>
            </a:pPr>
            <a:r>
              <a:rPr lang="en-GB" sz="2300"/>
              <a:t>5.	Muntaia     </a:t>
            </a:r>
            <a:endParaRPr sz="2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g375689153de_0_16"/>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IoM2040</a:t>
            </a:r>
            <a:endParaRPr sz="3600"/>
          </a:p>
        </p:txBody>
      </p:sp>
      <p:sp>
        <p:nvSpPr>
          <p:cNvPr id="64" name="Google Shape;64;g375689153de_0_16"/>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65" name="Google Shape;65;g375689153de_0_16"/>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Zer da?</a:t>
            </a:r>
            <a:endParaRPr sz="1900"/>
          </a:p>
        </p:txBody>
      </p:sp>
      <p:sp>
        <p:nvSpPr>
          <p:cNvPr id="66" name="Google Shape;66;g375689153de_0_16"/>
          <p:cNvSpPr txBox="1"/>
          <p:nvPr>
            <p:ph idx="2" type="body"/>
          </p:nvPr>
        </p:nvSpPr>
        <p:spPr>
          <a:xfrm>
            <a:off x="622660" y="2204867"/>
            <a:ext cx="10972800" cy="3816300"/>
          </a:xfrm>
          <a:prstGeom prst="rect">
            <a:avLst/>
          </a:prstGeom>
          <a:noFill/>
          <a:ln>
            <a:noFill/>
          </a:ln>
        </p:spPr>
        <p:txBody>
          <a:bodyPr anchorCtr="0" anchor="t" bIns="45700" lIns="91425" spcFirstLastPara="1" rIns="91425" wrap="square" tIns="45700">
            <a:noAutofit/>
          </a:bodyPr>
          <a:lstStyle/>
          <a:p>
            <a:pPr indent="0" lvl="0" marL="609600" rtl="0" algn="ctr">
              <a:lnSpc>
                <a:spcPct val="115000"/>
              </a:lnSpc>
              <a:spcBef>
                <a:spcPts val="0"/>
              </a:spcBef>
              <a:spcAft>
                <a:spcPts val="0"/>
              </a:spcAft>
              <a:buSzPts val="1600"/>
              <a:buNone/>
            </a:pPr>
            <a:r>
              <a:t/>
            </a:r>
            <a:endParaRPr sz="2400"/>
          </a:p>
          <a:p>
            <a:pPr indent="0" lvl="0" marL="609600" rtl="0" algn="ctr">
              <a:lnSpc>
                <a:spcPct val="115000"/>
              </a:lnSpc>
              <a:spcBef>
                <a:spcPts val="0"/>
              </a:spcBef>
              <a:spcAft>
                <a:spcPts val="0"/>
              </a:spcAft>
              <a:buSzPts val="1600"/>
              <a:buNone/>
            </a:pPr>
            <a:r>
              <a:t/>
            </a:r>
            <a:endParaRPr sz="2400"/>
          </a:p>
          <a:p>
            <a:pPr indent="0" lvl="0" marL="609600" rtl="0" algn="ctr">
              <a:lnSpc>
                <a:spcPct val="115000"/>
              </a:lnSpc>
              <a:spcBef>
                <a:spcPts val="0"/>
              </a:spcBef>
              <a:spcAft>
                <a:spcPts val="0"/>
              </a:spcAft>
              <a:buSzPts val="1600"/>
              <a:buNone/>
            </a:pPr>
            <a:r>
              <a:rPr lang="en-GB" sz="2400"/>
              <a:t>Instalazio industrialetan erabili daitekeen </a:t>
            </a:r>
            <a:r>
              <a:rPr b="1" lang="en-GB" sz="2400"/>
              <a:t>IIoT gateway</a:t>
            </a:r>
            <a:r>
              <a:rPr lang="en-GB" sz="2400"/>
              <a:t> bat da, Raspberry Pi-an oinarritua.</a:t>
            </a:r>
            <a:endParaRPr sz="2400"/>
          </a:p>
          <a:p>
            <a:pPr indent="0" lvl="0" marL="609600" rtl="0" algn="ctr">
              <a:lnSpc>
                <a:spcPct val="115000"/>
              </a:lnSpc>
              <a:spcBef>
                <a:spcPts val="0"/>
              </a:spcBef>
              <a:spcAft>
                <a:spcPts val="0"/>
              </a:spcAft>
              <a:buSzPts val="1600"/>
              <a:buNone/>
            </a:pPr>
            <a:r>
              <a:t/>
            </a:r>
            <a:endParaRPr sz="2400"/>
          </a:p>
          <a:p>
            <a:pPr indent="0" lvl="0" marL="609600" rtl="0" algn="ctr">
              <a:lnSpc>
                <a:spcPct val="115000"/>
              </a:lnSpc>
              <a:spcBef>
                <a:spcPts val="0"/>
              </a:spcBef>
              <a:spcAft>
                <a:spcPts val="0"/>
              </a:spcAft>
              <a:buSzPts val="1600"/>
              <a:buNone/>
            </a:pPr>
            <a:r>
              <a:t/>
            </a:r>
            <a:endParaRPr sz="2400"/>
          </a:p>
          <a:p>
            <a:pPr indent="0" lvl="0" marL="0" rtl="0" algn="ctr">
              <a:lnSpc>
                <a:spcPct val="100000"/>
              </a:lnSpc>
              <a:spcBef>
                <a:spcPts val="0"/>
              </a:spcBef>
              <a:spcAft>
                <a:spcPts val="0"/>
              </a:spcAft>
              <a:buClr>
                <a:schemeClr val="dk1"/>
              </a:buClr>
              <a:buSzPts val="1100"/>
              <a:buFont typeface="Arial"/>
              <a:buNone/>
            </a:pPr>
            <a:r>
              <a:rPr lang="en-GB" sz="2700" u="sng">
                <a:solidFill>
                  <a:schemeClr val="hlink"/>
                </a:solidFill>
                <a:hlinkClick r:id="rId3"/>
              </a:rPr>
              <a:t>https://github.com/Tknika/iom2040</a:t>
            </a:r>
            <a:endParaRPr sz="2400"/>
          </a:p>
          <a:p>
            <a:pPr indent="0" lvl="0" marL="609600" rtl="0" algn="just">
              <a:lnSpc>
                <a:spcPct val="115000"/>
              </a:lnSpc>
              <a:spcBef>
                <a:spcPts val="0"/>
              </a:spcBef>
              <a:spcAft>
                <a:spcPts val="0"/>
              </a:spcAft>
              <a:buSzPts val="1600"/>
              <a:buNone/>
            </a:pPr>
            <a:r>
              <a:t/>
            </a:r>
            <a:endParaRPr sz="2400"/>
          </a:p>
          <a:p>
            <a:pPr indent="0" lvl="0" marL="609600" rtl="0" algn="just">
              <a:lnSpc>
                <a:spcPct val="115000"/>
              </a:lnSpc>
              <a:spcBef>
                <a:spcPts val="0"/>
              </a:spcBef>
              <a:spcAft>
                <a:spcPts val="0"/>
              </a:spcAft>
              <a:buSzPts val="1600"/>
              <a:buNone/>
            </a:pPr>
            <a:r>
              <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g375689153de_0_2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IoM2040</a:t>
            </a:r>
            <a:endParaRPr sz="3600"/>
          </a:p>
        </p:txBody>
      </p:sp>
      <p:sp>
        <p:nvSpPr>
          <p:cNvPr id="72" name="Google Shape;72;g375689153de_0_23"/>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73" name="Google Shape;73;g375689153de_0_23"/>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2. Ezaugarriak</a:t>
            </a:r>
            <a:endParaRPr sz="1900"/>
          </a:p>
        </p:txBody>
      </p:sp>
      <p:sp>
        <p:nvSpPr>
          <p:cNvPr id="74" name="Google Shape;74;g375689153de_0_23"/>
          <p:cNvSpPr txBox="1"/>
          <p:nvPr>
            <p:ph idx="2" type="body"/>
          </p:nvPr>
        </p:nvSpPr>
        <p:spPr>
          <a:xfrm>
            <a:off x="622660" y="2204867"/>
            <a:ext cx="10972800" cy="3816300"/>
          </a:xfrm>
          <a:prstGeom prst="rect">
            <a:avLst/>
          </a:prstGeom>
          <a:noFill/>
          <a:ln>
            <a:noFill/>
          </a:ln>
        </p:spPr>
        <p:txBody>
          <a:bodyPr anchorCtr="0" anchor="t" bIns="45700" lIns="91425" spcFirstLastPara="1" rIns="91425" wrap="square" tIns="45700">
            <a:noAutofit/>
          </a:bodyPr>
          <a:lstStyle/>
          <a:p>
            <a:pPr indent="-368300" lvl="0" marL="914400" rtl="0" algn="l">
              <a:lnSpc>
                <a:spcPct val="115000"/>
              </a:lnSpc>
              <a:spcBef>
                <a:spcPts val="0"/>
              </a:spcBef>
              <a:spcAft>
                <a:spcPts val="0"/>
              </a:spcAft>
              <a:buSzPts val="2400"/>
              <a:buChar char="●"/>
            </a:pPr>
            <a:r>
              <a:rPr lang="en-GB" sz="2400"/>
              <a:t>Raspberry Pi 4 modeloan oinarrituta</a:t>
            </a:r>
            <a:endParaRPr sz="2400"/>
          </a:p>
          <a:p>
            <a:pPr indent="0" lvl="0" marL="91440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DIN karril batean jarri daiteke</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Sistema gobernatzeko eta berrabiarazteko pultsagailua eta LED-a</a:t>
            </a:r>
            <a:endParaRPr sz="2400"/>
          </a:p>
          <a:p>
            <a:pPr indent="0" lvl="0" marL="45720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LCD pantaila</a:t>
            </a:r>
            <a:endParaRPr sz="2400"/>
          </a:p>
          <a:p>
            <a:pPr indent="0" lvl="0" marL="457200" rtl="0" algn="l">
              <a:lnSpc>
                <a:spcPct val="115000"/>
              </a:lnSpc>
              <a:spcBef>
                <a:spcPts val="0"/>
              </a:spcBef>
              <a:spcAft>
                <a:spcPts val="0"/>
              </a:spcAft>
              <a:buSzPts val="1600"/>
              <a:buNone/>
            </a:pPr>
            <a:r>
              <a:t/>
            </a:r>
            <a:endParaRPr sz="2400"/>
          </a:p>
        </p:txBody>
      </p:sp>
      <p:pic>
        <p:nvPicPr>
          <p:cNvPr id="75" name="Google Shape;75;g375689153de_0_23"/>
          <p:cNvPicPr preferRelativeResize="0"/>
          <p:nvPr/>
        </p:nvPicPr>
        <p:blipFill rotWithShape="1">
          <a:blip r:embed="rId3">
            <a:alphaModFix amt="78000"/>
          </a:blip>
          <a:srcRect b="0" l="0" r="0" t="0"/>
          <a:stretch/>
        </p:blipFill>
        <p:spPr>
          <a:xfrm>
            <a:off x="7596847" y="1285100"/>
            <a:ext cx="2359350" cy="2585225"/>
          </a:xfrm>
          <a:prstGeom prst="rect">
            <a:avLst/>
          </a:prstGeom>
          <a:noFill/>
          <a:ln>
            <a:noFill/>
          </a:ln>
        </p:spPr>
      </p:pic>
      <p:sp>
        <p:nvSpPr>
          <p:cNvPr id="76" name="Google Shape;76;g375689153de_0_23"/>
          <p:cNvSpPr/>
          <p:nvPr/>
        </p:nvSpPr>
        <p:spPr>
          <a:xfrm>
            <a:off x="6946912" y="4674325"/>
            <a:ext cx="1790700" cy="6597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77" name="Google Shape;77;g375689153de_0_23"/>
          <p:cNvSpPr/>
          <p:nvPr/>
        </p:nvSpPr>
        <p:spPr>
          <a:xfrm>
            <a:off x="9045062" y="4821475"/>
            <a:ext cx="981600" cy="3651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cxnSp>
        <p:nvCxnSpPr>
          <p:cNvPr id="78" name="Google Shape;78;g375689153de_0_23"/>
          <p:cNvCxnSpPr/>
          <p:nvPr/>
        </p:nvCxnSpPr>
        <p:spPr>
          <a:xfrm flipH="1" rot="10800000">
            <a:off x="7781321" y="3370825"/>
            <a:ext cx="276900" cy="1303500"/>
          </a:xfrm>
          <a:prstGeom prst="straightConnector1">
            <a:avLst/>
          </a:prstGeom>
          <a:noFill/>
          <a:ln cap="flat" cmpd="sng" w="9525">
            <a:solidFill>
              <a:schemeClr val="accent2"/>
            </a:solidFill>
            <a:prstDash val="solid"/>
            <a:round/>
            <a:headEnd len="sm" w="sm" type="none"/>
            <a:tailEnd len="med" w="med" type="triangle"/>
          </a:ln>
        </p:spPr>
      </p:cxnSp>
      <p:cxnSp>
        <p:nvCxnSpPr>
          <p:cNvPr id="79" name="Google Shape;79;g375689153de_0_23"/>
          <p:cNvCxnSpPr/>
          <p:nvPr/>
        </p:nvCxnSpPr>
        <p:spPr>
          <a:xfrm rot="10800000">
            <a:off x="8438602" y="3321775"/>
            <a:ext cx="1102500" cy="1499700"/>
          </a:xfrm>
          <a:prstGeom prst="straightConnector1">
            <a:avLst/>
          </a:prstGeom>
          <a:noFill/>
          <a:ln cap="flat" cmpd="sng" w="9525">
            <a:solidFill>
              <a:schemeClr val="accent2"/>
            </a:solidFill>
            <a:prstDash val="solid"/>
            <a:round/>
            <a:headEnd len="sm" w="sm" type="none"/>
            <a:tailEnd len="med" w="med" type="triangle"/>
          </a:ln>
        </p:spPr>
      </p:cxnSp>
      <p:sp>
        <p:nvSpPr>
          <p:cNvPr id="80" name="Google Shape;80;g375689153de_0_23"/>
          <p:cNvSpPr/>
          <p:nvPr/>
        </p:nvSpPr>
        <p:spPr>
          <a:xfrm>
            <a:off x="1585958" y="5403300"/>
            <a:ext cx="1723500" cy="834000"/>
          </a:xfrm>
          <a:prstGeom prst="ellipse">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cxnSp>
        <p:nvCxnSpPr>
          <p:cNvPr id="81" name="Google Shape;81;g375689153de_0_23"/>
          <p:cNvCxnSpPr/>
          <p:nvPr/>
        </p:nvCxnSpPr>
        <p:spPr>
          <a:xfrm flipH="1" rot="10800000">
            <a:off x="3309684" y="2340325"/>
            <a:ext cx="5055300" cy="3475500"/>
          </a:xfrm>
          <a:prstGeom prst="straightConnector1">
            <a:avLst/>
          </a:prstGeom>
          <a:noFill/>
          <a:ln cap="flat" cmpd="sng" w="9525">
            <a:solidFill>
              <a:schemeClr val="accent3"/>
            </a:solidFill>
            <a:prstDash val="solid"/>
            <a:round/>
            <a:headEnd len="sm" w="sm" type="none"/>
            <a:tailEnd len="med" w="med" type="triangle"/>
          </a:ln>
        </p:spPr>
      </p:cxnSp>
      <p:pic>
        <p:nvPicPr>
          <p:cNvPr id="82" name="Google Shape;82;g375689153de_0_23"/>
          <p:cNvPicPr preferRelativeResize="0"/>
          <p:nvPr/>
        </p:nvPicPr>
        <p:blipFill rotWithShape="1">
          <a:blip r:embed="rId4">
            <a:alphaModFix/>
          </a:blip>
          <a:srcRect b="0" l="0" r="0" t="0"/>
          <a:stretch/>
        </p:blipFill>
        <p:spPr>
          <a:xfrm>
            <a:off x="8058258" y="1540850"/>
            <a:ext cx="683024" cy="365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375689153de_0_38"/>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IoM2040</a:t>
            </a:r>
            <a:endParaRPr sz="3600"/>
          </a:p>
        </p:txBody>
      </p:sp>
      <p:sp>
        <p:nvSpPr>
          <p:cNvPr id="88" name="Google Shape;88;g375689153de_0_38"/>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89" name="Google Shape;89;g375689153de_0_38"/>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2. Ezaugarriak</a:t>
            </a:r>
            <a:endParaRPr sz="1900"/>
          </a:p>
        </p:txBody>
      </p:sp>
      <p:sp>
        <p:nvSpPr>
          <p:cNvPr id="90" name="Google Shape;90;g375689153de_0_38"/>
          <p:cNvSpPr txBox="1"/>
          <p:nvPr>
            <p:ph idx="2" type="body"/>
          </p:nvPr>
        </p:nvSpPr>
        <p:spPr>
          <a:xfrm>
            <a:off x="622660" y="2204867"/>
            <a:ext cx="10972800" cy="3816300"/>
          </a:xfrm>
          <a:prstGeom prst="rect">
            <a:avLst/>
          </a:prstGeom>
          <a:noFill/>
          <a:ln>
            <a:noFill/>
          </a:ln>
        </p:spPr>
        <p:txBody>
          <a:bodyPr anchorCtr="0" anchor="t" bIns="45700" lIns="91425" spcFirstLastPara="1" rIns="91425" wrap="square" tIns="45700">
            <a:noAutofit/>
          </a:bodyPr>
          <a:lstStyle/>
          <a:p>
            <a:pPr indent="-368300" lvl="0" marL="914400" rtl="0" algn="l">
              <a:lnSpc>
                <a:spcPct val="115000"/>
              </a:lnSpc>
              <a:spcBef>
                <a:spcPts val="0"/>
              </a:spcBef>
              <a:spcAft>
                <a:spcPts val="0"/>
              </a:spcAft>
              <a:buSzPts val="2400"/>
              <a:buChar char="●"/>
            </a:pPr>
            <a:r>
              <a:rPr lang="en-GB" sz="2400"/>
              <a:t>Erabiltzaileak konfiguratu ditzazkeen elementuak:</a:t>
            </a:r>
            <a:endParaRPr sz="2400"/>
          </a:p>
          <a:p>
            <a:pPr indent="0" lvl="0" marL="914400" rtl="0" algn="l">
              <a:lnSpc>
                <a:spcPct val="115000"/>
              </a:lnSpc>
              <a:spcBef>
                <a:spcPts val="0"/>
              </a:spcBef>
              <a:spcAft>
                <a:spcPts val="0"/>
              </a:spcAft>
              <a:buSzPts val="1600"/>
              <a:buNone/>
            </a:pPr>
            <a:r>
              <a:t/>
            </a:r>
            <a:endParaRPr sz="2400"/>
          </a:p>
          <a:p>
            <a:pPr indent="-368300" lvl="1" marL="1371600" rtl="0" algn="l">
              <a:lnSpc>
                <a:spcPct val="115000"/>
              </a:lnSpc>
              <a:spcBef>
                <a:spcPts val="0"/>
              </a:spcBef>
              <a:spcAft>
                <a:spcPts val="0"/>
              </a:spcAft>
              <a:buSzPts val="2400"/>
              <a:buChar char="○"/>
            </a:pPr>
            <a:r>
              <a:rPr b="1" lang="en-GB" sz="1900"/>
              <a:t>Etengailu </a:t>
            </a:r>
            <a:r>
              <a:rPr lang="en-GB" sz="1900"/>
              <a:t>monoegonkor bat (</a:t>
            </a:r>
            <a:r>
              <a:rPr b="1" lang="en-GB" sz="2300"/>
              <a:t>ZeroMQ</a:t>
            </a:r>
            <a:r>
              <a:rPr b="1" lang="en-GB" sz="1900"/>
              <a:t>)</a:t>
            </a:r>
            <a:endParaRPr b="1" sz="1900"/>
          </a:p>
          <a:p>
            <a:pPr indent="0" lvl="0" marL="0" rtl="0" algn="l">
              <a:lnSpc>
                <a:spcPct val="115000"/>
              </a:lnSpc>
              <a:spcBef>
                <a:spcPts val="0"/>
              </a:spcBef>
              <a:spcAft>
                <a:spcPts val="0"/>
              </a:spcAft>
              <a:buSzPts val="1600"/>
              <a:buNone/>
            </a:pPr>
            <a:r>
              <a:t/>
            </a:r>
            <a:endParaRPr sz="2400"/>
          </a:p>
          <a:p>
            <a:pPr indent="-368300" lvl="1" marL="1371600" rtl="0" algn="l">
              <a:lnSpc>
                <a:spcPct val="115000"/>
              </a:lnSpc>
              <a:spcBef>
                <a:spcPts val="0"/>
              </a:spcBef>
              <a:spcAft>
                <a:spcPts val="0"/>
              </a:spcAft>
              <a:buSzPts val="2400"/>
              <a:buChar char="○"/>
            </a:pPr>
            <a:r>
              <a:rPr b="1" lang="en-GB" sz="1900"/>
              <a:t>LED </a:t>
            </a:r>
            <a:r>
              <a:rPr lang="en-GB" sz="1900"/>
              <a:t>berde bat (31. pin-a: GPIO06)</a:t>
            </a:r>
            <a:endParaRPr sz="1900"/>
          </a:p>
          <a:p>
            <a:pPr indent="0" lvl="0" marL="45720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u="sng">
                <a:solidFill>
                  <a:schemeClr val="hlink"/>
                </a:solidFill>
                <a:hlinkClick r:id="rId3"/>
              </a:rPr>
              <a:t>‘IoMBian’</a:t>
            </a:r>
            <a:r>
              <a:rPr lang="en-GB" sz="2400"/>
              <a:t> sistema eragilearen bikotea</a:t>
            </a:r>
            <a:endParaRPr sz="2400"/>
          </a:p>
        </p:txBody>
      </p:sp>
      <p:pic>
        <p:nvPicPr>
          <p:cNvPr id="91" name="Google Shape;91;g375689153de_0_38"/>
          <p:cNvPicPr preferRelativeResize="0"/>
          <p:nvPr/>
        </p:nvPicPr>
        <p:blipFill rotWithShape="1">
          <a:blip r:embed="rId4">
            <a:alphaModFix/>
          </a:blip>
          <a:srcRect b="0" l="0" r="0" t="0"/>
          <a:stretch/>
        </p:blipFill>
        <p:spPr>
          <a:xfrm>
            <a:off x="7836628" y="3501312"/>
            <a:ext cx="1223424" cy="1223424"/>
          </a:xfrm>
          <a:prstGeom prst="rect">
            <a:avLst/>
          </a:prstGeom>
          <a:noFill/>
          <a:ln>
            <a:noFill/>
          </a:ln>
        </p:spPr>
      </p:pic>
      <p:pic>
        <p:nvPicPr>
          <p:cNvPr id="92" name="Google Shape;92;g375689153de_0_38"/>
          <p:cNvPicPr preferRelativeResize="0"/>
          <p:nvPr/>
        </p:nvPicPr>
        <p:blipFill rotWithShape="1">
          <a:blip r:embed="rId5">
            <a:alphaModFix/>
          </a:blip>
          <a:srcRect b="0" l="0" r="0" t="0"/>
          <a:stretch/>
        </p:blipFill>
        <p:spPr>
          <a:xfrm>
            <a:off x="9827265" y="5564575"/>
            <a:ext cx="987175" cy="880950"/>
          </a:xfrm>
          <a:prstGeom prst="rect">
            <a:avLst/>
          </a:prstGeom>
          <a:noFill/>
          <a:ln>
            <a:noFill/>
          </a:ln>
        </p:spPr>
      </p:pic>
      <p:pic>
        <p:nvPicPr>
          <p:cNvPr id="93" name="Google Shape;93;g375689153de_0_38"/>
          <p:cNvPicPr preferRelativeResize="0"/>
          <p:nvPr/>
        </p:nvPicPr>
        <p:blipFill rotWithShape="1">
          <a:blip r:embed="rId6">
            <a:alphaModFix/>
          </a:blip>
          <a:srcRect b="0" l="0" r="0" t="0"/>
          <a:stretch/>
        </p:blipFill>
        <p:spPr>
          <a:xfrm>
            <a:off x="9060208" y="2296496"/>
            <a:ext cx="1300951" cy="17822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375689153de_0_48"/>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IoM2040</a:t>
            </a:r>
            <a:endParaRPr sz="3600"/>
          </a:p>
        </p:txBody>
      </p:sp>
      <p:sp>
        <p:nvSpPr>
          <p:cNvPr id="99" name="Google Shape;99;g375689153de_0_48"/>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00" name="Google Shape;100;g375689153de_0_48"/>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2. Ezaugarriak</a:t>
            </a:r>
            <a:endParaRPr sz="1900"/>
          </a:p>
        </p:txBody>
      </p:sp>
      <p:sp>
        <p:nvSpPr>
          <p:cNvPr id="101" name="Google Shape;101;g375689153de_0_48"/>
          <p:cNvSpPr txBox="1"/>
          <p:nvPr>
            <p:ph idx="2" type="body"/>
          </p:nvPr>
        </p:nvSpPr>
        <p:spPr>
          <a:xfrm>
            <a:off x="622660" y="2204867"/>
            <a:ext cx="10972800" cy="3816300"/>
          </a:xfrm>
          <a:prstGeom prst="rect">
            <a:avLst/>
          </a:prstGeom>
          <a:noFill/>
          <a:ln>
            <a:noFill/>
          </a:ln>
        </p:spPr>
        <p:txBody>
          <a:bodyPr anchorCtr="0" anchor="t" bIns="45700" lIns="91425" spcFirstLastPara="1" rIns="91425" wrap="square" tIns="45700">
            <a:noAutofit/>
          </a:bodyPr>
          <a:lstStyle/>
          <a:p>
            <a:pPr indent="-368300" lvl="0" marL="914400" rtl="0" algn="l">
              <a:lnSpc>
                <a:spcPct val="115000"/>
              </a:lnSpc>
              <a:spcBef>
                <a:spcPts val="0"/>
              </a:spcBef>
              <a:spcAft>
                <a:spcPts val="0"/>
              </a:spcAft>
              <a:buSzPts val="2400"/>
              <a:buChar char="●"/>
            </a:pPr>
            <a:r>
              <a:rPr lang="en-GB" sz="2400"/>
              <a:t>Erabiltzaileak konfiguratu ezin dezakeen elementua:</a:t>
            </a:r>
            <a:endParaRPr sz="2400"/>
          </a:p>
          <a:p>
            <a:pPr indent="0" lvl="0" marL="0" rtl="0" algn="l">
              <a:lnSpc>
                <a:spcPct val="115000"/>
              </a:lnSpc>
              <a:spcBef>
                <a:spcPts val="0"/>
              </a:spcBef>
              <a:spcAft>
                <a:spcPts val="0"/>
              </a:spcAft>
              <a:buSzPts val="1600"/>
              <a:buNone/>
            </a:pPr>
            <a:r>
              <a:t/>
            </a:r>
            <a:endParaRPr sz="2400"/>
          </a:p>
          <a:p>
            <a:pPr indent="-368300" lvl="1" marL="1371600" rtl="0" algn="l">
              <a:lnSpc>
                <a:spcPct val="115000"/>
              </a:lnSpc>
              <a:spcBef>
                <a:spcPts val="0"/>
              </a:spcBef>
              <a:spcAft>
                <a:spcPts val="0"/>
              </a:spcAft>
              <a:buSzPts val="2400"/>
              <a:buChar char="○"/>
            </a:pPr>
            <a:r>
              <a:rPr b="1" lang="en-GB" sz="1900"/>
              <a:t>LED </a:t>
            </a:r>
            <a:r>
              <a:rPr lang="en-GB" sz="1900"/>
              <a:t>gorri bat (Piztu egoera adierazlea)</a:t>
            </a:r>
            <a:endParaRPr sz="1900"/>
          </a:p>
          <a:p>
            <a:pPr indent="0" lvl="0" marL="0" rtl="0" algn="l">
              <a:lnSpc>
                <a:spcPct val="115000"/>
              </a:lnSpc>
              <a:spcBef>
                <a:spcPts val="0"/>
              </a:spcBef>
              <a:spcAft>
                <a:spcPts val="0"/>
              </a:spcAft>
              <a:buSzPts val="1600"/>
              <a:buNone/>
            </a:pPr>
            <a:r>
              <a:t/>
            </a:r>
            <a:endParaRPr sz="1900"/>
          </a:p>
        </p:txBody>
      </p:sp>
      <p:pic>
        <p:nvPicPr>
          <p:cNvPr id="102" name="Google Shape;102;g375689153de_0_48"/>
          <p:cNvPicPr preferRelativeResize="0"/>
          <p:nvPr/>
        </p:nvPicPr>
        <p:blipFill rotWithShape="1">
          <a:blip r:embed="rId3">
            <a:alphaModFix/>
          </a:blip>
          <a:srcRect b="0" l="0" r="0" t="0"/>
          <a:stretch/>
        </p:blipFill>
        <p:spPr>
          <a:xfrm>
            <a:off x="8270060" y="3048588"/>
            <a:ext cx="1913502" cy="1913502"/>
          </a:xfrm>
          <a:prstGeom prst="rect">
            <a:avLst/>
          </a:prstGeom>
          <a:noFill/>
          <a:ln>
            <a:noFill/>
          </a:ln>
        </p:spPr>
      </p:pic>
      <p:pic>
        <p:nvPicPr>
          <p:cNvPr id="103" name="Google Shape;103;g375689153de_0_48"/>
          <p:cNvPicPr preferRelativeResize="0"/>
          <p:nvPr/>
        </p:nvPicPr>
        <p:blipFill rotWithShape="1">
          <a:blip r:embed="rId4">
            <a:alphaModFix/>
          </a:blip>
          <a:srcRect b="0" l="0" r="0" t="0"/>
          <a:stretch/>
        </p:blipFill>
        <p:spPr>
          <a:xfrm>
            <a:off x="5023709" y="4392901"/>
            <a:ext cx="2144227" cy="1913500"/>
          </a:xfrm>
          <a:prstGeom prst="rect">
            <a:avLst/>
          </a:prstGeom>
          <a:noFill/>
          <a:ln>
            <a:noFill/>
          </a:ln>
        </p:spPr>
      </p:pic>
      <p:pic>
        <p:nvPicPr>
          <p:cNvPr id="104" name="Google Shape;104;g375689153de_0_48"/>
          <p:cNvPicPr preferRelativeResize="0"/>
          <p:nvPr/>
        </p:nvPicPr>
        <p:blipFill rotWithShape="1">
          <a:blip r:embed="rId5">
            <a:alphaModFix amt="38000"/>
          </a:blip>
          <a:srcRect b="0" l="0" r="0" t="0"/>
          <a:stretch/>
        </p:blipFill>
        <p:spPr>
          <a:xfrm>
            <a:off x="5352477" y="4593225"/>
            <a:ext cx="1549249" cy="15492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375689153de_0_58"/>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IoM2040</a:t>
            </a:r>
            <a:endParaRPr sz="3600"/>
          </a:p>
        </p:txBody>
      </p:sp>
      <p:sp>
        <p:nvSpPr>
          <p:cNvPr id="110" name="Google Shape;110;g375689153de_0_58"/>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11" name="Google Shape;111;g375689153de_0_58"/>
          <p:cNvSpPr txBox="1"/>
          <p:nvPr>
            <p:ph idx="1" type="body"/>
          </p:nvPr>
        </p:nvSpPr>
        <p:spPr>
          <a:xfrm>
            <a:off x="635708" y="1340709"/>
            <a:ext cx="10946700" cy="988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100"/>
              <a:buNone/>
            </a:pPr>
            <a:r>
              <a:rPr lang="en-GB" sz="1900"/>
              <a:t>                                        3. Elementuak  </a:t>
            </a:r>
            <a:endParaRPr sz="1900"/>
          </a:p>
          <a:p>
            <a:pPr indent="457200" lvl="0" marL="3200400" rtl="0" algn="l">
              <a:lnSpc>
                <a:spcPct val="100000"/>
              </a:lnSpc>
              <a:spcBef>
                <a:spcPts val="0"/>
              </a:spcBef>
              <a:spcAft>
                <a:spcPts val="0"/>
              </a:spcAft>
              <a:buSzPts val="3100"/>
              <a:buNone/>
            </a:pPr>
            <a:r>
              <a:rPr lang="en-GB" sz="1900" u="sng">
                <a:solidFill>
                  <a:schemeClr val="hlink"/>
                </a:solidFill>
                <a:hlinkClick r:id="rId3"/>
              </a:rPr>
              <a:t>https://github.com/Tknika/iom2040</a:t>
            </a:r>
            <a:endParaRPr sz="1900">
              <a:solidFill>
                <a:schemeClr val="dk1"/>
              </a:solidFill>
            </a:endParaRPr>
          </a:p>
          <a:p>
            <a:pPr indent="0" lvl="0" marL="0" rtl="0" algn="ctr">
              <a:lnSpc>
                <a:spcPct val="100000"/>
              </a:lnSpc>
              <a:spcBef>
                <a:spcPts val="0"/>
              </a:spcBef>
              <a:spcAft>
                <a:spcPts val="0"/>
              </a:spcAft>
              <a:buSzPts val="3100"/>
              <a:buNone/>
            </a:pPr>
            <a:r>
              <a:t/>
            </a:r>
            <a:endParaRPr sz="1900"/>
          </a:p>
        </p:txBody>
      </p:sp>
      <p:sp>
        <p:nvSpPr>
          <p:cNvPr id="112" name="Google Shape;112;g375689153de_0_58"/>
          <p:cNvSpPr txBox="1"/>
          <p:nvPr>
            <p:ph idx="2" type="body"/>
          </p:nvPr>
        </p:nvSpPr>
        <p:spPr>
          <a:xfrm>
            <a:off x="622660" y="2204867"/>
            <a:ext cx="10972800" cy="38163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p:txBody>
      </p:sp>
      <p:graphicFrame>
        <p:nvGraphicFramePr>
          <p:cNvPr id="113" name="Google Shape;113;g375689153de_0_58"/>
          <p:cNvGraphicFramePr/>
          <p:nvPr/>
        </p:nvGraphicFramePr>
        <p:xfrm>
          <a:off x="952588" y="2391088"/>
          <a:ext cx="3000000" cy="3000000"/>
        </p:xfrm>
        <a:graphic>
          <a:graphicData uri="http://schemas.openxmlformats.org/drawingml/2006/table">
            <a:tbl>
              <a:tblPr>
                <a:noFill/>
                <a:tableStyleId>{53C79684-2598-4B63-99F6-BEC117FF80FF}</a:tableStyleId>
              </a:tblPr>
              <a:tblGrid>
                <a:gridCol w="5144175"/>
                <a:gridCol w="1278925"/>
                <a:gridCol w="1291975"/>
                <a:gridCol w="2571700"/>
              </a:tblGrid>
              <a:tr h="166625">
                <a:tc>
                  <a:txBody>
                    <a:bodyPr/>
                    <a:lstStyle/>
                    <a:p>
                      <a:pPr indent="0" lvl="0" marL="0" marR="0" rtl="0" algn="ctr">
                        <a:lnSpc>
                          <a:spcPct val="100000"/>
                        </a:lnSpc>
                        <a:spcBef>
                          <a:spcPts val="0"/>
                        </a:spcBef>
                        <a:spcAft>
                          <a:spcPts val="0"/>
                        </a:spcAft>
                        <a:buClr>
                          <a:srgbClr val="000000"/>
                        </a:buClr>
                        <a:buSzPts val="1500"/>
                        <a:buFont typeface="Arial"/>
                        <a:buNone/>
                      </a:pPr>
                      <a:r>
                        <a:rPr b="1" lang="en-GB" sz="1500" u="none" cap="none" strike="noStrike"/>
                        <a:t>Elementua</a:t>
                      </a:r>
                      <a:endParaRPr b="1" sz="15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b="1" lang="en-GB" sz="1500" u="none" cap="none" strike="noStrike"/>
                        <a:t>Kantitatea</a:t>
                      </a:r>
                      <a:endParaRPr b="1" sz="15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b="1" lang="en-GB" sz="1500" u="none" cap="none" strike="noStrike"/>
                        <a:t>Prezioa</a:t>
                      </a:r>
                      <a:endParaRPr b="1" sz="15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b="1" lang="en-GB" sz="1500" u="none" cap="none" strike="noStrike"/>
                        <a:t>Esteka</a:t>
                      </a:r>
                      <a:endParaRPr b="1" sz="15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92025">
                <a:tc>
                  <a:txBody>
                    <a:bodyPr/>
                    <a:lstStyle/>
                    <a:p>
                      <a:pPr indent="0" lvl="0" marL="0" marR="0" rtl="0" algn="ctr">
                        <a:lnSpc>
                          <a:spcPct val="100000"/>
                        </a:lnSpc>
                        <a:spcBef>
                          <a:spcPts val="0"/>
                        </a:spcBef>
                        <a:spcAft>
                          <a:spcPts val="0"/>
                        </a:spcAft>
                        <a:buClr>
                          <a:srgbClr val="000000"/>
                        </a:buClr>
                        <a:buSzPts val="1500"/>
                        <a:buFont typeface="Arial"/>
                        <a:buNone/>
                      </a:pPr>
                      <a:r>
                        <a:rPr lang="en-GB" sz="1500" u="none" cap="none" strike="noStrike">
                          <a:solidFill>
                            <a:schemeClr val="dk1"/>
                          </a:solidFill>
                        </a:rPr>
                        <a:t>Raspberry Pi 4+ Kit</a:t>
                      </a:r>
                      <a:endParaRPr sz="15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GB" sz="1500" u="none" cap="none" strike="noStrike"/>
                        <a:t>1</a:t>
                      </a:r>
                      <a:endParaRPr sz="15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GB" sz="1500" u="none" cap="none" strike="noStrike"/>
                        <a:t>105€</a:t>
                      </a:r>
                      <a:endParaRPr sz="15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GB" sz="1500" u="sng" cap="none" strike="noStrike">
                          <a:solidFill>
                            <a:schemeClr val="hlink"/>
                          </a:solidFill>
                          <a:hlinkClick r:id="rId4"/>
                        </a:rPr>
                        <a:t>Electroson</a:t>
                      </a:r>
                      <a:endParaRPr sz="15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Clr>
                          <a:srgbClr val="000000"/>
                        </a:buClr>
                        <a:buSzPts val="1500"/>
                        <a:buFont typeface="Arial"/>
                        <a:buNone/>
                      </a:pPr>
                      <a:r>
                        <a:rPr lang="en-GB" sz="1500" u="none" cap="none" strike="noStrike"/>
                        <a:t>DIN Karril kaxa</a:t>
                      </a:r>
                      <a:endParaRPr sz="15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GB" sz="1500" u="none" cap="none" strike="noStrike"/>
                        <a:t>1</a:t>
                      </a:r>
                      <a:endParaRPr sz="15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GB" sz="1500" u="none" cap="none" strike="noStrike"/>
                        <a:t>15.50€</a:t>
                      </a:r>
                      <a:endParaRPr sz="15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GB" sz="1500" u="sng" cap="none" strike="noStrike">
                          <a:solidFill>
                            <a:schemeClr val="hlink"/>
                          </a:solidFill>
                          <a:hlinkClick r:id="rId5"/>
                        </a:rPr>
                        <a:t>Electroson</a:t>
                      </a:r>
                      <a:endParaRPr sz="15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Clr>
                          <a:srgbClr val="000000"/>
                        </a:buClr>
                        <a:buSzPts val="1500"/>
                        <a:buFont typeface="Arial"/>
                        <a:buNone/>
                      </a:pPr>
                      <a:r>
                        <a:rPr lang="en-GB" sz="1500" u="none" cap="none" strike="noStrike"/>
                        <a:t>LCD Pantaila</a:t>
                      </a:r>
                      <a:endParaRPr sz="15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GB" sz="1500" u="none" cap="none" strike="noStrike"/>
                        <a:t>1</a:t>
                      </a:r>
                      <a:endParaRPr sz="15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GB" sz="1500" u="none" cap="none" strike="noStrike"/>
                        <a:t>5.20€</a:t>
                      </a:r>
                      <a:endParaRPr sz="15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GB" sz="1500" u="sng" cap="none" strike="noStrike">
                          <a:solidFill>
                            <a:schemeClr val="hlink"/>
                          </a:solidFill>
                          <a:hlinkClick r:id="rId6"/>
                        </a:rPr>
                        <a:t>Amazon</a:t>
                      </a:r>
                      <a:endParaRPr sz="15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Clr>
                          <a:srgbClr val="000000"/>
                        </a:buClr>
                        <a:buSzPts val="1500"/>
                        <a:buFont typeface="Arial"/>
                        <a:buNone/>
                      </a:pPr>
                      <a:r>
                        <a:rPr lang="en-GB" sz="1500" u="none" cap="none" strike="noStrike"/>
                        <a:t>Pultsagailua</a:t>
                      </a:r>
                      <a:endParaRPr sz="15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GB" sz="1500" u="none" cap="none" strike="noStrike"/>
                        <a:t>1</a:t>
                      </a:r>
                      <a:endParaRPr sz="15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GB" sz="1500" u="none" cap="none" strike="noStrike"/>
                        <a:t>8.80€</a:t>
                      </a:r>
                      <a:endParaRPr sz="15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500" u="sng" cap="none" strike="noStrike">
                          <a:solidFill>
                            <a:schemeClr val="hlink"/>
                          </a:solidFill>
                          <a:hlinkClick r:id="rId7"/>
                        </a:rPr>
                        <a:t>RSOnline</a:t>
                      </a:r>
                      <a:endParaRPr sz="15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Clr>
                          <a:srgbClr val="000000"/>
                        </a:buClr>
                        <a:buSzPts val="1500"/>
                        <a:buFont typeface="Arial"/>
                        <a:buNone/>
                      </a:pPr>
                      <a:r>
                        <a:rPr lang="en-GB" sz="1500" u="none" cap="none" strike="noStrike"/>
                        <a:t>LED (Gorria eta berdea)</a:t>
                      </a:r>
                      <a:endParaRPr sz="15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GB" sz="1500" u="none" cap="none" strike="noStrike"/>
                        <a:t>2</a:t>
                      </a:r>
                      <a:endParaRPr sz="15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GB" sz="1500" u="none" cap="none" strike="noStrike"/>
                        <a:t>1.20€</a:t>
                      </a:r>
                      <a:endParaRPr sz="15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500" u="sng" cap="none" strike="noStrike">
                          <a:solidFill>
                            <a:schemeClr val="hlink"/>
                          </a:solidFill>
                          <a:hlinkClick r:id="rId8"/>
                        </a:rPr>
                        <a:t>RSOnline</a:t>
                      </a:r>
                      <a:endParaRPr sz="15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Clr>
                          <a:srgbClr val="000000"/>
                        </a:buClr>
                        <a:buSzPts val="1500"/>
                        <a:buFont typeface="Arial"/>
                        <a:buNone/>
                      </a:pPr>
                      <a:r>
                        <a:rPr lang="en-GB" sz="1500" u="none" cap="none" strike="noStrike"/>
                        <a:t>Erresistentzia (67Ω)</a:t>
                      </a:r>
                      <a:endParaRPr sz="15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GB" sz="1500" u="none" cap="none" strike="noStrike"/>
                        <a:t>2</a:t>
                      </a:r>
                      <a:endParaRPr sz="15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GB" sz="1500" u="none" cap="none" strike="noStrike"/>
                        <a:t>0.02€</a:t>
                      </a:r>
                      <a:endParaRPr sz="15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1500" u="sng" cap="none" strike="noStrike">
                          <a:solidFill>
                            <a:schemeClr val="hlink"/>
                          </a:solidFill>
                          <a:hlinkClick r:id="rId9"/>
                        </a:rPr>
                        <a:t>RSOnline</a:t>
                      </a:r>
                      <a:endParaRPr sz="15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Clr>
                          <a:srgbClr val="000000"/>
                        </a:buClr>
                        <a:buSzPts val="1500"/>
                        <a:buFont typeface="Arial"/>
                        <a:buNone/>
                      </a:pPr>
                      <a:r>
                        <a:rPr lang="en-GB" sz="1500" u="none" cap="none" strike="noStrike"/>
                        <a:t>Kableak Fem.Male Fem-Fem</a:t>
                      </a:r>
                      <a:endParaRPr sz="15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GB" sz="1500" u="none" cap="none" strike="noStrike"/>
                        <a:t>1</a:t>
                      </a:r>
                      <a:endParaRPr sz="15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GB" sz="1500" u="none" cap="none" strike="noStrike"/>
                        <a:t>7.65€</a:t>
                      </a:r>
                      <a:endParaRPr sz="15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GB" sz="1500" u="sng" cap="none" strike="noStrike">
                          <a:solidFill>
                            <a:schemeClr val="hlink"/>
                          </a:solidFill>
                          <a:hlinkClick r:id="rId10"/>
                        </a:rPr>
                        <a:t>RSOnline</a:t>
                      </a:r>
                      <a:endParaRPr sz="15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Clr>
                          <a:srgbClr val="000000"/>
                        </a:buClr>
                        <a:buSzPts val="1500"/>
                        <a:buFont typeface="Arial"/>
                        <a:buNone/>
                      </a:pPr>
                      <a:r>
                        <a:rPr lang="en-GB" sz="1500" u="none" cap="none" strike="noStrike"/>
                        <a:t>M2 Azkoin eta torlojuak</a:t>
                      </a:r>
                      <a:endParaRPr sz="15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GB" sz="1500" u="none" cap="none" strike="noStrike"/>
                        <a:t>1</a:t>
                      </a:r>
                      <a:endParaRPr sz="15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GB" sz="1500" u="none" cap="none" strike="noStrike"/>
                        <a:t>3.41€</a:t>
                      </a:r>
                      <a:endParaRPr sz="15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GB" sz="1500" u="sng" cap="none" strike="noStrike">
                          <a:solidFill>
                            <a:schemeClr val="hlink"/>
                          </a:solidFill>
                          <a:hlinkClick r:id="rId11"/>
                        </a:rPr>
                        <a:t>RSOnline</a:t>
                      </a:r>
                      <a:endParaRPr sz="15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375689153de_0_66"/>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IoM2040</a:t>
            </a:r>
            <a:endParaRPr sz="3600"/>
          </a:p>
        </p:txBody>
      </p:sp>
      <p:sp>
        <p:nvSpPr>
          <p:cNvPr id="119" name="Google Shape;119;g375689153de_0_66"/>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20" name="Google Shape;120;g375689153de_0_66"/>
          <p:cNvSpPr txBox="1"/>
          <p:nvPr>
            <p:ph idx="1" type="body"/>
          </p:nvPr>
        </p:nvSpPr>
        <p:spPr>
          <a:xfrm>
            <a:off x="622682" y="1340784"/>
            <a:ext cx="10946700" cy="988500"/>
          </a:xfrm>
          <a:prstGeom prst="rect">
            <a:avLst/>
          </a:prstGeom>
          <a:noFill/>
          <a:ln>
            <a:noFill/>
          </a:ln>
        </p:spPr>
        <p:txBody>
          <a:bodyPr anchorCtr="0" anchor="t" bIns="45700" lIns="91425" spcFirstLastPara="1" rIns="91425" wrap="square" tIns="45700">
            <a:noAutofit/>
          </a:bodyPr>
          <a:lstStyle/>
          <a:p>
            <a:pPr indent="457200" lvl="0" marL="3200400" rtl="0" algn="l">
              <a:lnSpc>
                <a:spcPct val="100000"/>
              </a:lnSpc>
              <a:spcBef>
                <a:spcPts val="0"/>
              </a:spcBef>
              <a:spcAft>
                <a:spcPts val="0"/>
              </a:spcAft>
              <a:buSzPts val="3100"/>
              <a:buNone/>
            </a:pPr>
            <a:r>
              <a:rPr lang="en-GB" sz="1900"/>
              <a:t>4. Eskema elektrikoa  </a:t>
            </a:r>
            <a:endParaRPr sz="1900"/>
          </a:p>
          <a:p>
            <a:pPr indent="0" lvl="0" marL="0" rtl="0" algn="ctr">
              <a:lnSpc>
                <a:spcPct val="100000"/>
              </a:lnSpc>
              <a:spcBef>
                <a:spcPts val="0"/>
              </a:spcBef>
              <a:spcAft>
                <a:spcPts val="0"/>
              </a:spcAft>
              <a:buSzPts val="3100"/>
              <a:buNone/>
            </a:pPr>
            <a:r>
              <a:t/>
            </a:r>
            <a:endParaRPr sz="1900"/>
          </a:p>
        </p:txBody>
      </p:sp>
      <p:pic>
        <p:nvPicPr>
          <p:cNvPr id="121" name="Google Shape;121;g375689153de_0_66"/>
          <p:cNvPicPr preferRelativeResize="0"/>
          <p:nvPr/>
        </p:nvPicPr>
        <p:blipFill rotWithShape="1">
          <a:blip r:embed="rId3">
            <a:alphaModFix/>
          </a:blip>
          <a:srcRect b="3690" l="0" r="0" t="7381"/>
          <a:stretch/>
        </p:blipFill>
        <p:spPr>
          <a:xfrm>
            <a:off x="2663124" y="1822725"/>
            <a:ext cx="6523228" cy="47156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026C5034DEF31469D687DC74110F0C4" ma:contentTypeVersion="18" ma:contentTypeDescription="Crear nuevo documento." ma:contentTypeScope="" ma:versionID="76f5c0324a1dd667b65e6f767c58d39e">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3fc5b34351196944d8ebb526917e9c88"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30FD7C04-E794-43E5-B013-1AE640F0243C}"/>
</file>

<file path=customXml/itemProps2.xml><?xml version="1.0" encoding="utf-8"?>
<ds:datastoreItem xmlns:ds="http://schemas.openxmlformats.org/officeDocument/2006/customXml" ds:itemID="{19CFC0A8-737A-4861-A5FF-3CB375F747A8}"/>
</file>

<file path=customXml/itemProps3.xml><?xml version="1.0" encoding="utf-8"?>
<ds:datastoreItem xmlns:ds="http://schemas.openxmlformats.org/officeDocument/2006/customXml" ds:itemID="{F0F045C5-3CE1-4F09-8314-E3A636921500}"/>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Elena Gonzalez Larrañaga</dc:creator>
  <dcterms:created xsi:type="dcterms:W3CDTF">2022-08-31T20:39:04Z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