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Roboto"/>
      <p:regular r:id="rId26"/>
      <p:bold r:id="rId27"/>
      <p:italic r:id="rId28"/>
      <p:boldItalic r:id="rId29"/>
    </p:embeddedFon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iA/v3KioSs25K5l/0iQwAoUE2D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font" Target="fonts/Roboto-regular.fntdata"/><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slideMaster" Target="slideMasters/slideMaster1.xml"/><Relationship Id="rId34" Type="http://schemas.openxmlformats.org/officeDocument/2006/relationships/customXml" Target="../customXml/item3.xml"/><Relationship Id="rId25" Type="http://schemas.openxmlformats.org/officeDocument/2006/relationships/slide" Target="slides/slide2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customXml" Target="../customXml/item2.xml"/><Relationship Id="rId20" Type="http://schemas.openxmlformats.org/officeDocument/2006/relationships/slide" Target="slides/slide15.xml"/><Relationship Id="rId2" Type="http://schemas.openxmlformats.org/officeDocument/2006/relationships/presProps" Target="presProps.xml"/><Relationship Id="rId29" Type="http://schemas.openxmlformats.org/officeDocument/2006/relationships/font" Target="fonts/Roboto-boldItalic.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3.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customXml" Target="../customXml/item1.xml"/><Relationship Id="rId23" Type="http://schemas.openxmlformats.org/officeDocument/2006/relationships/slide" Target="slides/slide18.xml"/><Relationship Id="rId28" Type="http://schemas.openxmlformats.org/officeDocument/2006/relationships/font" Target="fonts/Roboto-italic.fntdata"/><Relationship Id="rId5" Type="http://schemas.openxmlformats.org/officeDocument/2006/relationships/notesMaster" Target="notesMasters/notesMaster1.xml"/><Relationship Id="rId15" Type="http://schemas.openxmlformats.org/officeDocument/2006/relationships/slide" Target="slides/slide10.xml"/><Relationship Id="rId31" Type="http://customschemas.google.com/relationships/presentationmetadata" Target="meta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2.xml"/><Relationship Id="rId9" Type="http://schemas.openxmlformats.org/officeDocument/2006/relationships/slide" Target="slides/slide4.xml"/><Relationship Id="rId27" Type="http://schemas.openxmlformats.org/officeDocument/2006/relationships/font" Target="fonts/Roboto-bold.fntdata"/><Relationship Id="rId30" Type="http://schemas.openxmlformats.org/officeDocument/2006/relationships/font" Target="fonts/ArialBlack-regular.fntdata"/><Relationship Id="rId14" Type="http://schemas.openxmlformats.org/officeDocument/2006/relationships/slide" Target="slides/slide9.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756653f65e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g3756653f65e_0_8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756653f65e_0_10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3756653f65e_0_10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756653f65e_0_13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3756653f65e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756653f65e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g3756653f65e_0_13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756653f65e_0_1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g3756653f65e_0_143: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756653f65e_0_1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4" name="Google Shape;194;g3756653f65e_0_15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756653f65e_0_164: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g3756653f65e_0_1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Ideia bat izan, Cad bat osatu, Design for manufacturing, planificacion de la produccion, evaluación de costes, acuerdos con suministradores, puesta en marcha</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756653f65e_0_184: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3756653f65e_0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756653f65e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7" name="Google Shape;257;g3756653f65e_0_213: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756653f65e_0_2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g3756653f65e_0_229: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3756653f65e_0_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g3756653f65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g3756653f65e_0_1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g3756653f65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756653f65e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g3756653f65e_0_15: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756653f65e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 name="Google Shape;65;g3756653f65e_0_20: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756653f65e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3756653f65e_0_34: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756653f65e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g3756653f65e_0_46: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756653f65e_0_61: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 name="Google Shape;106;g3756653f65e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756653f65e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2" name="Google Shape;112;g3756653f65e_0_67:notes"/>
          <p:cNvSpPr/>
          <p:nvPr>
            <p:ph idx="2" type="sldImg"/>
          </p:nvPr>
        </p:nvSpPr>
        <p:spPr>
          <a:xfrm>
            <a:off x="88129" y="685508"/>
            <a:ext cx="6681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utsik" type="blank">
  <p:cSld name="BLANK">
    <p:spTree>
      <p:nvGrpSpPr>
        <p:cNvPr id="32" name="Shape 32"/>
        <p:cNvGrpSpPr/>
        <p:nvPr/>
      </p:nvGrpSpPr>
      <p:grpSpPr>
        <a:xfrm>
          <a:off x="0" y="0"/>
          <a:ext cx="0" cy="0"/>
          <a:chOff x="0" y="0"/>
          <a:chExt cx="0" cy="0"/>
        </a:xfrm>
      </p:grpSpPr>
      <p:sp>
        <p:nvSpPr>
          <p:cNvPr id="33" name="Google Shape;33;g3756653f65e_0_326"/>
          <p:cNvSpPr txBox="1"/>
          <p:nvPr>
            <p:ph idx="10" type="dt"/>
          </p:nvPr>
        </p:nvSpPr>
        <p:spPr>
          <a:xfrm>
            <a:off x="838200" y="6356351"/>
            <a:ext cx="2743200" cy="365100"/>
          </a:xfrm>
          <a:prstGeom prst="rect">
            <a:avLst/>
          </a:prstGeom>
          <a:noFill/>
          <a:ln>
            <a:noFill/>
          </a:ln>
        </p:spPr>
        <p:txBody>
          <a:bodyPr anchorCtr="0" anchor="ctr" bIns="60925" lIns="121900" spcFirstLastPara="1" rIns="121900" wrap="square" tIns="60925">
            <a:noAutofit/>
          </a:bodyPr>
          <a:lstStyle>
            <a:lvl1pPr lvl="0" algn="l">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4" name="Google Shape;34;g3756653f65e_0_326"/>
          <p:cNvSpPr txBox="1"/>
          <p:nvPr>
            <p:ph idx="11" type="ftr"/>
          </p:nvPr>
        </p:nvSpPr>
        <p:spPr>
          <a:xfrm>
            <a:off x="4038600" y="6356351"/>
            <a:ext cx="4114800" cy="365100"/>
          </a:xfrm>
          <a:prstGeom prst="rect">
            <a:avLst/>
          </a:prstGeom>
          <a:noFill/>
          <a:ln>
            <a:noFill/>
          </a:ln>
        </p:spPr>
        <p:txBody>
          <a:bodyPr anchorCtr="0" anchor="ctr" bIns="60925" lIns="121900" spcFirstLastPara="1" rIns="121900" wrap="square" tIns="60925">
            <a:noAutofit/>
          </a:bodyPr>
          <a:lstStyle>
            <a:lvl1pPr lvl="0" algn="ctr">
              <a:lnSpc>
                <a:spcPct val="100000"/>
              </a:lnSpc>
              <a:spcBef>
                <a:spcPts val="0"/>
              </a:spcBef>
              <a:spcAft>
                <a:spcPts val="0"/>
              </a:spcAft>
              <a:buSzPts val="1900"/>
              <a:buNone/>
              <a:defRPr sz="1900"/>
            </a:lvl1pPr>
            <a:lvl2pPr lvl="1" algn="l">
              <a:lnSpc>
                <a:spcPct val="100000"/>
              </a:lnSpc>
              <a:spcBef>
                <a:spcPts val="0"/>
              </a:spcBef>
              <a:spcAft>
                <a:spcPts val="0"/>
              </a:spcAft>
              <a:buSzPts val="1900"/>
              <a:buNone/>
              <a:defRPr sz="1900"/>
            </a:lvl2pPr>
            <a:lvl3pPr lvl="2" algn="l">
              <a:lnSpc>
                <a:spcPct val="100000"/>
              </a:lnSpc>
              <a:spcBef>
                <a:spcPts val="0"/>
              </a:spcBef>
              <a:spcAft>
                <a:spcPts val="0"/>
              </a:spcAft>
              <a:buSzPts val="1900"/>
              <a:buNone/>
              <a:defRPr sz="1900"/>
            </a:lvl3pPr>
            <a:lvl4pPr lvl="3" algn="l">
              <a:lnSpc>
                <a:spcPct val="100000"/>
              </a:lnSpc>
              <a:spcBef>
                <a:spcPts val="0"/>
              </a:spcBef>
              <a:spcAft>
                <a:spcPts val="0"/>
              </a:spcAft>
              <a:buSzPts val="1900"/>
              <a:buNone/>
              <a:defRPr sz="1900"/>
            </a:lvl4pPr>
            <a:lvl5pPr lvl="4" algn="l">
              <a:lnSpc>
                <a:spcPct val="100000"/>
              </a:lnSpc>
              <a:spcBef>
                <a:spcPts val="0"/>
              </a:spcBef>
              <a:spcAft>
                <a:spcPts val="0"/>
              </a:spcAft>
              <a:buSzPts val="1900"/>
              <a:buNone/>
              <a:defRPr sz="1900"/>
            </a:lvl5pPr>
            <a:lvl6pPr lvl="5" algn="l">
              <a:lnSpc>
                <a:spcPct val="100000"/>
              </a:lnSpc>
              <a:spcBef>
                <a:spcPts val="0"/>
              </a:spcBef>
              <a:spcAft>
                <a:spcPts val="0"/>
              </a:spcAft>
              <a:buSzPts val="1900"/>
              <a:buNone/>
              <a:defRPr sz="1900"/>
            </a:lvl6pPr>
            <a:lvl7pPr lvl="6" algn="l">
              <a:lnSpc>
                <a:spcPct val="100000"/>
              </a:lnSpc>
              <a:spcBef>
                <a:spcPts val="0"/>
              </a:spcBef>
              <a:spcAft>
                <a:spcPts val="0"/>
              </a:spcAft>
              <a:buSzPts val="1900"/>
              <a:buNone/>
              <a:defRPr sz="1900"/>
            </a:lvl7pPr>
            <a:lvl8pPr lvl="7" algn="l">
              <a:lnSpc>
                <a:spcPct val="100000"/>
              </a:lnSpc>
              <a:spcBef>
                <a:spcPts val="0"/>
              </a:spcBef>
              <a:spcAft>
                <a:spcPts val="0"/>
              </a:spcAft>
              <a:buSzPts val="1900"/>
              <a:buNone/>
              <a:defRPr sz="1900"/>
            </a:lvl8pPr>
            <a:lvl9pPr lvl="8" algn="l">
              <a:lnSpc>
                <a:spcPct val="100000"/>
              </a:lnSpc>
              <a:spcBef>
                <a:spcPts val="0"/>
              </a:spcBef>
              <a:spcAft>
                <a:spcPts val="0"/>
              </a:spcAft>
              <a:buSzPts val="1900"/>
              <a:buNone/>
              <a:defRPr sz="1900"/>
            </a:lvl9pPr>
          </a:lstStyle>
          <a:p/>
        </p:txBody>
      </p:sp>
      <p:sp>
        <p:nvSpPr>
          <p:cNvPr id="35" name="Google Shape;35;g3756653f65e_0_326"/>
          <p:cNvSpPr txBox="1"/>
          <p:nvPr>
            <p:ph idx="12" type="sldNum"/>
          </p:nvPr>
        </p:nvSpPr>
        <p:spPr>
          <a:xfrm>
            <a:off x="8610600" y="6356351"/>
            <a:ext cx="2743200" cy="365100"/>
          </a:xfrm>
          <a:prstGeom prst="rect">
            <a:avLst/>
          </a:prstGeom>
          <a:noFill/>
          <a:ln>
            <a:noFill/>
          </a:ln>
        </p:spPr>
        <p:txBody>
          <a:bodyPr anchorCtr="0" anchor="ctr" bIns="60925" lIns="121900" spcFirstLastPara="1" rIns="121900" wrap="square" tIns="609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1.pn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11.png"/><Relationship Id="rId3" Type="http://schemas.openxmlformats.org/officeDocument/2006/relationships/image" Target="../media/image36.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23.png"/><Relationship Id="rId8"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9.jpg"/><Relationship Id="rId11" Type="http://schemas.openxmlformats.org/officeDocument/2006/relationships/image" Target="../media/image29.png"/><Relationship Id="rId10" Type="http://schemas.openxmlformats.org/officeDocument/2006/relationships/image" Target="../media/image26.png"/><Relationship Id="rId9" Type="http://schemas.openxmlformats.org/officeDocument/2006/relationships/image" Target="../media/image2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9.png"/><Relationship Id="rId8"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4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34.jpg"/><Relationship Id="rId5" Type="http://schemas.openxmlformats.org/officeDocument/2006/relationships/image" Target="../media/image21.png"/><Relationship Id="rId6" Type="http://schemas.openxmlformats.org/officeDocument/2006/relationships/image" Target="../media/image35.png"/><Relationship Id="rId7"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2.jpg"/><Relationship Id="rId4" Type="http://schemas.openxmlformats.org/officeDocument/2006/relationships/image" Target="../media/image21.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23.png"/><Relationship Id="rId8"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5.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9.jp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7.jpg"/><Relationship Id="rId4" Type="http://schemas.openxmlformats.org/officeDocument/2006/relationships/image" Target="../media/image13.png"/><Relationship Id="rId9" Type="http://schemas.openxmlformats.org/officeDocument/2006/relationships/image" Target="../media/image26.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1.png"/><Relationship Id="rId8"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222D59"/>
              </a:buClr>
              <a:buSzPts val="3600"/>
              <a:buFont typeface="Arial Black"/>
              <a:buNone/>
            </a:pPr>
            <a:r>
              <a:rPr lang="en-GB" sz="3600">
                <a:solidFill>
                  <a:srgbClr val="222D59"/>
                </a:solidFill>
                <a:latin typeface="Arial Black"/>
                <a:ea typeface="Arial Black"/>
                <a:cs typeface="Arial Black"/>
                <a:sym typeface="Arial Black"/>
              </a:rPr>
              <a:t>Fabrikazio Gehigarria. Sarrera</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g3756653f65e_0_86"/>
          <p:cNvSpPr txBox="1"/>
          <p:nvPr>
            <p:ph idx="4294967295" type="title"/>
          </p:nvPr>
        </p:nvSpPr>
        <p:spPr>
          <a:xfrm>
            <a:off x="364524" y="347400"/>
            <a:ext cx="4923900" cy="19569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0000"/>
              <a:buFont typeface="Play"/>
              <a:buNone/>
            </a:pPr>
            <a:r>
              <a:rPr b="1" lang="en-GB" sz="4300"/>
              <a:t>ZER BEHAR DUT OBJETU BAT INPRIMATZEKO?</a:t>
            </a:r>
            <a:endParaRPr/>
          </a:p>
        </p:txBody>
      </p:sp>
      <p:sp>
        <p:nvSpPr>
          <p:cNvPr id="134" name="Google Shape;134;g3756653f65e_0_86"/>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35" name="Google Shape;135;g3756653f65e_0_86"/>
          <p:cNvPicPr preferRelativeResize="0"/>
          <p:nvPr/>
        </p:nvPicPr>
        <p:blipFill rotWithShape="1">
          <a:blip r:embed="rId3">
            <a:alphaModFix/>
          </a:blip>
          <a:srcRect b="0" l="21805" r="21805" t="0"/>
          <a:stretch/>
        </p:blipFill>
        <p:spPr>
          <a:xfrm>
            <a:off x="5288425" y="1165875"/>
            <a:ext cx="6878775" cy="510921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136" name="Google Shape;136;g3756653f65e_0_86"/>
          <p:cNvGrpSpPr/>
          <p:nvPr/>
        </p:nvGrpSpPr>
        <p:grpSpPr>
          <a:xfrm>
            <a:off x="364534" y="3524391"/>
            <a:ext cx="1899595" cy="2234155"/>
            <a:chOff x="176479" y="2562496"/>
            <a:chExt cx="1829348" cy="2151536"/>
          </a:xfrm>
        </p:grpSpPr>
        <p:pic>
          <p:nvPicPr>
            <p:cNvPr descr="PDF - Wikipedia, la enciclopedia libre" id="137" name="Google Shape;137;g3756653f65e_0_86"/>
            <p:cNvPicPr preferRelativeResize="0"/>
            <p:nvPr/>
          </p:nvPicPr>
          <p:blipFill rotWithShape="1">
            <a:blip r:embed="rId4">
              <a:alphaModFix/>
            </a:blip>
            <a:srcRect b="0" l="0" r="0" t="0"/>
            <a:stretch/>
          </p:blipFill>
          <p:spPr>
            <a:xfrm>
              <a:off x="1353412" y="2576326"/>
              <a:ext cx="652415" cy="804214"/>
            </a:xfrm>
            <a:prstGeom prst="rect">
              <a:avLst/>
            </a:prstGeom>
            <a:noFill/>
            <a:ln>
              <a:noFill/>
            </a:ln>
          </p:spPr>
        </p:pic>
        <p:cxnSp>
          <p:nvCxnSpPr>
            <p:cNvPr id="138" name="Google Shape;138;g3756653f65e_0_86"/>
            <p:cNvCxnSpPr/>
            <p:nvPr/>
          </p:nvCxnSpPr>
          <p:spPr>
            <a:xfrm>
              <a:off x="994410" y="2950889"/>
              <a:ext cx="302700" cy="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139" name="Google Shape;139;g3756653f65e_0_86"/>
            <p:cNvPicPr preferRelativeResize="0"/>
            <p:nvPr/>
          </p:nvPicPr>
          <p:blipFill rotWithShape="1">
            <a:blip r:embed="rId5">
              <a:alphaModFix/>
            </a:blip>
            <a:srcRect b="0" l="0" r="0" t="0"/>
            <a:stretch/>
          </p:blipFill>
          <p:spPr>
            <a:xfrm>
              <a:off x="614947" y="3743972"/>
              <a:ext cx="970059" cy="970060"/>
            </a:xfrm>
            <a:prstGeom prst="rect">
              <a:avLst/>
            </a:prstGeom>
            <a:noFill/>
            <a:ln>
              <a:noFill/>
            </a:ln>
          </p:spPr>
        </p:pic>
        <p:cxnSp>
          <p:nvCxnSpPr>
            <p:cNvPr id="140" name="Google Shape;140;g3756653f65e_0_86"/>
            <p:cNvCxnSpPr/>
            <p:nvPr/>
          </p:nvCxnSpPr>
          <p:spPr>
            <a:xfrm flipH="1">
              <a:off x="1296820" y="3448424"/>
              <a:ext cx="382800" cy="424200"/>
            </a:xfrm>
            <a:prstGeom prst="straightConnector1">
              <a:avLst/>
            </a:prstGeom>
            <a:noFill/>
            <a:ln cap="flat" cmpd="sng" w="25400">
              <a:solidFill>
                <a:schemeClr val="accent1"/>
              </a:solidFill>
              <a:prstDash val="solid"/>
              <a:miter lim="800000"/>
              <a:headEnd len="sm" w="sm" type="none"/>
              <a:tailEnd len="med" w="med" type="triangle"/>
            </a:ln>
          </p:spPr>
        </p:cxnSp>
        <p:pic>
          <p:nvPicPr>
            <p:cNvPr descr="Internet Vector Icons free download in SVG, PNG Format" id="141" name="Google Shape;141;g3756653f65e_0_86"/>
            <p:cNvPicPr preferRelativeResize="0"/>
            <p:nvPr/>
          </p:nvPicPr>
          <p:blipFill rotWithShape="1">
            <a:blip r:embed="rId6">
              <a:alphaModFix/>
            </a:blip>
            <a:srcRect b="0" l="0" r="0" t="0"/>
            <a:stretch/>
          </p:blipFill>
          <p:spPr>
            <a:xfrm>
              <a:off x="176479" y="2562496"/>
              <a:ext cx="804215" cy="804215"/>
            </a:xfrm>
            <a:prstGeom prst="rect">
              <a:avLst/>
            </a:prstGeom>
            <a:noFill/>
            <a:ln>
              <a:noFill/>
            </a:ln>
          </p:spPr>
        </p:pic>
      </p:grpSp>
      <p:grpSp>
        <p:nvGrpSpPr>
          <p:cNvPr id="142" name="Google Shape;142;g3756653f65e_0_86"/>
          <p:cNvGrpSpPr/>
          <p:nvPr/>
        </p:nvGrpSpPr>
        <p:grpSpPr>
          <a:xfrm>
            <a:off x="2824309" y="3453394"/>
            <a:ext cx="2081291" cy="2428287"/>
            <a:chOff x="2118285" y="2590110"/>
            <a:chExt cx="1561008" cy="1821261"/>
          </a:xfrm>
        </p:grpSpPr>
        <p:grpSp>
          <p:nvGrpSpPr>
            <p:cNvPr id="143" name="Google Shape;143;g3756653f65e_0_86"/>
            <p:cNvGrpSpPr/>
            <p:nvPr/>
          </p:nvGrpSpPr>
          <p:grpSpPr>
            <a:xfrm>
              <a:off x="2488828" y="2590110"/>
              <a:ext cx="1190465" cy="1821261"/>
              <a:chOff x="2488828" y="2590110"/>
              <a:chExt cx="1190465" cy="1821261"/>
            </a:xfrm>
          </p:grpSpPr>
          <p:cxnSp>
            <p:nvCxnSpPr>
              <p:cNvPr id="144" name="Google Shape;144;g3756653f65e_0_86"/>
              <p:cNvCxnSpPr/>
              <p:nvPr/>
            </p:nvCxnSpPr>
            <p:spPr>
              <a:xfrm>
                <a:off x="2746788" y="2963514"/>
                <a:ext cx="258000" cy="21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145" name="Google Shape;145;g3756653f65e_0_86"/>
              <p:cNvCxnSpPr/>
              <p:nvPr/>
            </p:nvCxnSpPr>
            <p:spPr>
              <a:xfrm flipH="1">
                <a:off x="3085996" y="3325187"/>
                <a:ext cx="250200" cy="312000"/>
              </a:xfrm>
              <a:prstGeom prst="straightConnector1">
                <a:avLst/>
              </a:prstGeom>
              <a:noFill/>
              <a:ln cap="flat" cmpd="sng" w="25400">
                <a:solidFill>
                  <a:schemeClr val="accent1"/>
                </a:solidFill>
                <a:prstDash val="solid"/>
                <a:miter lim="800000"/>
                <a:headEnd len="sm" w="sm" type="none"/>
                <a:tailEnd len="med" w="med" type="triangle"/>
              </a:ln>
            </p:spPr>
          </p:cxnSp>
          <p:pic>
            <p:nvPicPr>
              <p:cNvPr descr="Stl - Free interface icons" id="146" name="Google Shape;146;g3756653f65e_0_86"/>
              <p:cNvPicPr preferRelativeResize="0"/>
              <p:nvPr/>
            </p:nvPicPr>
            <p:blipFill rotWithShape="1">
              <a:blip r:embed="rId7">
                <a:alphaModFix/>
              </a:blip>
              <a:srcRect b="0" l="0" r="0" t="0"/>
              <a:stretch/>
            </p:blipFill>
            <p:spPr>
              <a:xfrm>
                <a:off x="2993100" y="2590110"/>
                <a:ext cx="686193" cy="686193"/>
              </a:xfrm>
              <a:prstGeom prst="rect">
                <a:avLst/>
              </a:prstGeom>
              <a:noFill/>
              <a:ln>
                <a:noFill/>
              </a:ln>
            </p:spPr>
          </p:pic>
          <p:pic>
            <p:nvPicPr>
              <p:cNvPr descr="Impresión 3d - Iconos gratis de electrónica" id="147" name="Google Shape;147;g3756653f65e_0_86"/>
              <p:cNvPicPr preferRelativeResize="0"/>
              <p:nvPr/>
            </p:nvPicPr>
            <p:blipFill rotWithShape="1">
              <a:blip r:embed="rId8">
                <a:alphaModFix/>
              </a:blip>
              <a:srcRect b="0" l="0" r="0" t="0"/>
              <a:stretch/>
            </p:blipFill>
            <p:spPr>
              <a:xfrm>
                <a:off x="2488828" y="3637050"/>
                <a:ext cx="774321" cy="774321"/>
              </a:xfrm>
              <a:prstGeom prst="rect">
                <a:avLst/>
              </a:prstGeom>
              <a:noFill/>
              <a:ln>
                <a:noFill/>
              </a:ln>
            </p:spPr>
          </p:pic>
        </p:grpSp>
        <p:pic>
          <p:nvPicPr>
            <p:cNvPr descr="Internet Vector Icons free download in SVG, PNG Format" id="148" name="Google Shape;148;g3756653f65e_0_86"/>
            <p:cNvPicPr preferRelativeResize="0"/>
            <p:nvPr/>
          </p:nvPicPr>
          <p:blipFill rotWithShape="1">
            <a:blip r:embed="rId6">
              <a:alphaModFix/>
            </a:blip>
            <a:srcRect b="0" l="0" r="0" t="0"/>
            <a:stretch/>
          </p:blipFill>
          <p:spPr>
            <a:xfrm>
              <a:off x="2118285" y="2643305"/>
              <a:ext cx="626326" cy="626326"/>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g3756653f65e_0_106"/>
          <p:cNvSpPr txBox="1"/>
          <p:nvPr>
            <p:ph idx="4294967295" type="title"/>
          </p:nvPr>
        </p:nvSpPr>
        <p:spPr>
          <a:xfrm>
            <a:off x="397900" y="325375"/>
            <a:ext cx="4769700" cy="19569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0000"/>
              <a:buFont typeface="Play"/>
              <a:buNone/>
            </a:pPr>
            <a:r>
              <a:rPr b="1" lang="en-GB" sz="4300"/>
              <a:t>ZER BEHAR DUT OBJETU BAT INPRIMATZEKO?</a:t>
            </a:r>
            <a:endParaRPr/>
          </a:p>
        </p:txBody>
      </p:sp>
      <p:sp>
        <p:nvSpPr>
          <p:cNvPr id="154" name="Google Shape;154;g3756653f65e_0_106"/>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55" name="Google Shape;155;g3756653f65e_0_106"/>
          <p:cNvPicPr preferRelativeResize="0"/>
          <p:nvPr/>
        </p:nvPicPr>
        <p:blipFill rotWithShape="1">
          <a:blip r:embed="rId3">
            <a:alphaModFix/>
          </a:blip>
          <a:srcRect b="0" l="21805" r="21805" t="0"/>
          <a:stretch/>
        </p:blipFill>
        <p:spPr>
          <a:xfrm>
            <a:off x="5338700" y="1077825"/>
            <a:ext cx="6878775" cy="480060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156" name="Google Shape;156;g3756653f65e_0_106"/>
          <p:cNvGrpSpPr/>
          <p:nvPr/>
        </p:nvGrpSpPr>
        <p:grpSpPr>
          <a:xfrm>
            <a:off x="-1527" y="3192406"/>
            <a:ext cx="2319567" cy="2524578"/>
            <a:chOff x="255252" y="2240050"/>
            <a:chExt cx="2152731" cy="2342996"/>
          </a:xfrm>
        </p:grpSpPr>
        <p:pic>
          <p:nvPicPr>
            <p:cNvPr descr="icono de escáner o logotipo símbolo: vector de stock (libre de regalías)  1922599703 | Shutterstock" id="157" name="Google Shape;157;g3756653f65e_0_106"/>
            <p:cNvPicPr preferRelativeResize="0"/>
            <p:nvPr/>
          </p:nvPicPr>
          <p:blipFill rotWithShape="1">
            <a:blip r:embed="rId4">
              <a:alphaModFix/>
            </a:blip>
            <a:srcRect b="9272" l="0" r="0" t="0"/>
            <a:stretch/>
          </p:blipFill>
          <p:spPr>
            <a:xfrm>
              <a:off x="255252" y="2240050"/>
              <a:ext cx="1101512" cy="1076216"/>
            </a:xfrm>
            <a:prstGeom prst="rect">
              <a:avLst/>
            </a:prstGeom>
            <a:noFill/>
            <a:ln>
              <a:noFill/>
            </a:ln>
          </p:spPr>
        </p:pic>
        <p:pic>
          <p:nvPicPr>
            <p:cNvPr descr="PDF - Wikipedia, la enciclopedia libre" id="158" name="Google Shape;158;g3756653f65e_0_106"/>
            <p:cNvPicPr preferRelativeResize="0"/>
            <p:nvPr/>
          </p:nvPicPr>
          <p:blipFill rotWithShape="1">
            <a:blip r:embed="rId5">
              <a:alphaModFix/>
            </a:blip>
            <a:srcRect b="0" l="0" r="0" t="0"/>
            <a:stretch/>
          </p:blipFill>
          <p:spPr>
            <a:xfrm>
              <a:off x="1670079" y="3699623"/>
              <a:ext cx="652415" cy="804216"/>
            </a:xfrm>
            <a:prstGeom prst="rect">
              <a:avLst/>
            </a:prstGeom>
            <a:noFill/>
            <a:ln>
              <a:noFill/>
            </a:ln>
          </p:spPr>
        </p:pic>
        <p:cxnSp>
          <p:nvCxnSpPr>
            <p:cNvPr id="159" name="Google Shape;159;g3756653f65e_0_106"/>
            <p:cNvCxnSpPr/>
            <p:nvPr/>
          </p:nvCxnSpPr>
          <p:spPr>
            <a:xfrm>
              <a:off x="1297991" y="2730800"/>
              <a:ext cx="288900" cy="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160" name="Google Shape;160;g3756653f65e_0_106"/>
            <p:cNvPicPr preferRelativeResize="0"/>
            <p:nvPr/>
          </p:nvPicPr>
          <p:blipFill rotWithShape="1">
            <a:blip r:embed="rId6">
              <a:alphaModFix/>
            </a:blip>
            <a:srcRect b="0" l="0" r="0" t="0"/>
            <a:stretch/>
          </p:blipFill>
          <p:spPr>
            <a:xfrm>
              <a:off x="256666" y="3391922"/>
              <a:ext cx="1191124" cy="1191124"/>
            </a:xfrm>
            <a:prstGeom prst="rect">
              <a:avLst/>
            </a:prstGeom>
            <a:noFill/>
            <a:ln>
              <a:noFill/>
            </a:ln>
          </p:spPr>
        </p:pic>
        <p:cxnSp>
          <p:nvCxnSpPr>
            <p:cNvPr id="161" name="Google Shape;161;g3756653f65e_0_106"/>
            <p:cNvCxnSpPr/>
            <p:nvPr/>
          </p:nvCxnSpPr>
          <p:spPr>
            <a:xfrm>
              <a:off x="1983803" y="3190082"/>
              <a:ext cx="0" cy="403800"/>
            </a:xfrm>
            <a:prstGeom prst="straightConnector1">
              <a:avLst/>
            </a:prstGeom>
            <a:noFill/>
            <a:ln cap="flat" cmpd="sng" w="25400">
              <a:solidFill>
                <a:schemeClr val="accent1"/>
              </a:solidFill>
              <a:prstDash val="solid"/>
              <a:miter lim="800000"/>
              <a:headEnd len="sm" w="sm" type="none"/>
              <a:tailEnd len="med" w="med" type="triangle"/>
            </a:ln>
          </p:spPr>
        </p:cxnSp>
        <p:pic>
          <p:nvPicPr>
            <p:cNvPr descr="OCR Vector Icons free download in SVG, PNG Format" id="162" name="Google Shape;162;g3756653f65e_0_106"/>
            <p:cNvPicPr preferRelativeResize="0"/>
            <p:nvPr/>
          </p:nvPicPr>
          <p:blipFill rotWithShape="1">
            <a:blip r:embed="rId7">
              <a:alphaModFix/>
            </a:blip>
            <a:srcRect b="0" l="0" r="0" t="0"/>
            <a:stretch/>
          </p:blipFill>
          <p:spPr>
            <a:xfrm>
              <a:off x="1604779" y="2381540"/>
              <a:ext cx="803204" cy="803204"/>
            </a:xfrm>
            <a:prstGeom prst="rect">
              <a:avLst/>
            </a:prstGeom>
            <a:noFill/>
            <a:ln>
              <a:noFill/>
            </a:ln>
          </p:spPr>
        </p:pic>
        <p:cxnSp>
          <p:nvCxnSpPr>
            <p:cNvPr id="163" name="Google Shape;163;g3756653f65e_0_106"/>
            <p:cNvCxnSpPr/>
            <p:nvPr/>
          </p:nvCxnSpPr>
          <p:spPr>
            <a:xfrm rot="10800000">
              <a:off x="1298085" y="3987484"/>
              <a:ext cx="288900" cy="0"/>
            </a:xfrm>
            <a:prstGeom prst="straightConnector1">
              <a:avLst/>
            </a:prstGeom>
            <a:noFill/>
            <a:ln cap="flat" cmpd="sng" w="25400">
              <a:solidFill>
                <a:schemeClr val="accent1"/>
              </a:solidFill>
              <a:prstDash val="solid"/>
              <a:miter lim="800000"/>
              <a:headEnd len="sm" w="sm" type="none"/>
              <a:tailEnd len="med" w="med" type="triangle"/>
            </a:ln>
          </p:spPr>
        </p:cxnSp>
      </p:grpSp>
      <p:grpSp>
        <p:nvGrpSpPr>
          <p:cNvPr id="164" name="Google Shape;164;g3756653f65e_0_106"/>
          <p:cNvGrpSpPr/>
          <p:nvPr/>
        </p:nvGrpSpPr>
        <p:grpSpPr>
          <a:xfrm>
            <a:off x="2555405" y="3210989"/>
            <a:ext cx="2545933" cy="2468100"/>
            <a:chOff x="1896909" y="3182424"/>
            <a:chExt cx="1909498" cy="1851122"/>
          </a:xfrm>
        </p:grpSpPr>
        <p:pic>
          <p:nvPicPr>
            <p:cNvPr descr="Ilustración de vector de icono de línea de escáner 3D 10225365 Vector en  Vecteezy" id="165" name="Google Shape;165;g3756653f65e_0_106"/>
            <p:cNvPicPr preferRelativeResize="0"/>
            <p:nvPr/>
          </p:nvPicPr>
          <p:blipFill rotWithShape="1">
            <a:blip r:embed="rId8">
              <a:alphaModFix/>
            </a:blip>
            <a:srcRect b="0" l="0" r="0" t="0"/>
            <a:stretch/>
          </p:blipFill>
          <p:spPr>
            <a:xfrm>
              <a:off x="1896909" y="3182424"/>
              <a:ext cx="855726" cy="855726"/>
            </a:xfrm>
            <a:prstGeom prst="rect">
              <a:avLst/>
            </a:prstGeom>
            <a:noFill/>
            <a:ln>
              <a:noFill/>
            </a:ln>
          </p:spPr>
        </p:pic>
        <p:grpSp>
          <p:nvGrpSpPr>
            <p:cNvPr id="166" name="Google Shape;166;g3756653f65e_0_106"/>
            <p:cNvGrpSpPr/>
            <p:nvPr/>
          </p:nvGrpSpPr>
          <p:grpSpPr>
            <a:xfrm>
              <a:off x="2067130" y="3585689"/>
              <a:ext cx="1739277" cy="1447857"/>
              <a:chOff x="2129065" y="2963514"/>
              <a:chExt cx="1739277" cy="1447857"/>
            </a:xfrm>
          </p:grpSpPr>
          <p:cxnSp>
            <p:nvCxnSpPr>
              <p:cNvPr id="167" name="Google Shape;167;g3756653f65e_0_106"/>
              <p:cNvCxnSpPr/>
              <p:nvPr/>
            </p:nvCxnSpPr>
            <p:spPr>
              <a:xfrm>
                <a:off x="3336196" y="3325187"/>
                <a:ext cx="0" cy="312000"/>
              </a:xfrm>
              <a:prstGeom prst="straightConnector1">
                <a:avLst/>
              </a:prstGeom>
              <a:noFill/>
              <a:ln cap="flat" cmpd="sng" w="25400">
                <a:solidFill>
                  <a:schemeClr val="accent1"/>
                </a:solidFill>
                <a:prstDash val="solid"/>
                <a:miter lim="800000"/>
                <a:headEnd len="sm" w="sm" type="none"/>
                <a:tailEnd len="med" w="med" type="triangle"/>
              </a:ln>
            </p:spPr>
          </p:cxnSp>
          <p:pic>
            <p:nvPicPr>
              <p:cNvPr descr="Stl - Free interface icons" id="168" name="Google Shape;168;g3756653f65e_0_106"/>
              <p:cNvPicPr preferRelativeResize="0"/>
              <p:nvPr/>
            </p:nvPicPr>
            <p:blipFill rotWithShape="1">
              <a:blip r:embed="rId9">
                <a:alphaModFix/>
              </a:blip>
              <a:srcRect b="0" l="0" r="0" t="0"/>
              <a:stretch/>
            </p:blipFill>
            <p:spPr>
              <a:xfrm>
                <a:off x="3182149" y="3681114"/>
                <a:ext cx="686193" cy="686193"/>
              </a:xfrm>
              <a:prstGeom prst="rect">
                <a:avLst/>
              </a:prstGeom>
              <a:noFill/>
              <a:ln>
                <a:noFill/>
              </a:ln>
            </p:spPr>
          </p:pic>
          <p:pic>
            <p:nvPicPr>
              <p:cNvPr descr="Impresión 3d - Iconos gratis de electrónica" id="169" name="Google Shape;169;g3756653f65e_0_106"/>
              <p:cNvPicPr preferRelativeResize="0"/>
              <p:nvPr/>
            </p:nvPicPr>
            <p:blipFill rotWithShape="1">
              <a:blip r:embed="rId10">
                <a:alphaModFix/>
              </a:blip>
              <a:srcRect b="0" l="0" r="0" t="0"/>
              <a:stretch/>
            </p:blipFill>
            <p:spPr>
              <a:xfrm>
                <a:off x="2129065" y="3637050"/>
                <a:ext cx="774321" cy="774321"/>
              </a:xfrm>
              <a:prstGeom prst="rect">
                <a:avLst/>
              </a:prstGeom>
              <a:noFill/>
              <a:ln>
                <a:noFill/>
              </a:ln>
            </p:spPr>
          </p:pic>
          <p:cxnSp>
            <p:nvCxnSpPr>
              <p:cNvPr id="170" name="Google Shape;170;g3756653f65e_0_106"/>
              <p:cNvCxnSpPr/>
              <p:nvPr/>
            </p:nvCxnSpPr>
            <p:spPr>
              <a:xfrm>
                <a:off x="2746788" y="2963514"/>
                <a:ext cx="258000" cy="2100"/>
              </a:xfrm>
              <a:prstGeom prst="straightConnector1">
                <a:avLst/>
              </a:prstGeom>
              <a:noFill/>
              <a:ln cap="flat" cmpd="sng" w="25400">
                <a:solidFill>
                  <a:schemeClr val="accent1"/>
                </a:solidFill>
                <a:prstDash val="solid"/>
                <a:miter lim="800000"/>
                <a:headEnd len="sm" w="sm" type="none"/>
                <a:tailEnd len="med" w="med" type="triangle"/>
              </a:ln>
            </p:spPr>
          </p:cxnSp>
        </p:grpSp>
        <p:pic>
          <p:nvPicPr>
            <p:cNvPr descr="Ingeniería inversa - Iconos gratis de seo y web" id="171" name="Google Shape;171;g3756653f65e_0_106"/>
            <p:cNvPicPr preferRelativeResize="0"/>
            <p:nvPr/>
          </p:nvPicPr>
          <p:blipFill rotWithShape="1">
            <a:blip r:embed="rId11">
              <a:alphaModFix/>
            </a:blip>
            <a:srcRect b="0" l="0" r="0" t="0"/>
            <a:stretch/>
          </p:blipFill>
          <p:spPr>
            <a:xfrm>
              <a:off x="3041483" y="3304435"/>
              <a:ext cx="562508" cy="562508"/>
            </a:xfrm>
            <a:prstGeom prst="rect">
              <a:avLst/>
            </a:prstGeom>
            <a:noFill/>
            <a:ln>
              <a:noFill/>
            </a:ln>
          </p:spPr>
        </p:pic>
      </p:grpSp>
      <p:cxnSp>
        <p:nvCxnSpPr>
          <p:cNvPr id="172" name="Google Shape;172;g3756653f65e_0_106"/>
          <p:cNvCxnSpPr/>
          <p:nvPr/>
        </p:nvCxnSpPr>
        <p:spPr>
          <a:xfrm rot="10800000">
            <a:off x="3754613" y="5163043"/>
            <a:ext cx="390900" cy="0"/>
          </a:xfrm>
          <a:prstGeom prst="straightConnector1">
            <a:avLst/>
          </a:prstGeom>
          <a:noFill/>
          <a:ln cap="flat" cmpd="sng" w="25400">
            <a:solidFill>
              <a:schemeClr val="accent1"/>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76" name="Shape 176"/>
        <p:cNvGrpSpPr/>
        <p:nvPr/>
      </p:nvGrpSpPr>
      <p:grpSpPr>
        <a:xfrm>
          <a:off x="0" y="0"/>
          <a:ext cx="0" cy="0"/>
          <a:chOff x="0" y="0"/>
          <a:chExt cx="0" cy="0"/>
        </a:xfrm>
      </p:grpSpPr>
      <p:pic>
        <p:nvPicPr>
          <p:cNvPr id="177" name="Google Shape;177;g3756653f65e_0_130"/>
          <p:cNvPicPr preferRelativeResize="0"/>
          <p:nvPr/>
        </p:nvPicPr>
        <p:blipFill rotWithShape="1">
          <a:blip r:embed="rId3">
            <a:alphaModFix amt="50000"/>
          </a:blip>
          <a:srcRect b="0" l="0" r="0" t="0"/>
          <a:stretch/>
        </p:blipFill>
        <p:spPr>
          <a:xfrm>
            <a:off x="1645150" y="1122350"/>
            <a:ext cx="9487300" cy="5336575"/>
          </a:xfrm>
          <a:prstGeom prst="rect">
            <a:avLst/>
          </a:prstGeom>
          <a:noFill/>
          <a:ln>
            <a:noFill/>
          </a:ln>
        </p:spPr>
      </p:pic>
      <p:sp>
        <p:nvSpPr>
          <p:cNvPr id="178" name="Google Shape;178;g3756653f65e_0_130"/>
          <p:cNvSpPr txBox="1"/>
          <p:nvPr>
            <p:ph idx="4294967295" type="title"/>
          </p:nvPr>
        </p:nvSpPr>
        <p:spPr>
          <a:xfrm>
            <a:off x="1524000" y="1122361"/>
            <a:ext cx="9144000" cy="2900400"/>
          </a:xfrm>
          <a:prstGeom prst="rect">
            <a:avLst/>
          </a:prstGeom>
          <a:noFill/>
          <a:ln>
            <a:noFill/>
          </a:ln>
        </p:spPr>
        <p:txBody>
          <a:bodyPr anchorCtr="0" anchor="t" bIns="121900" lIns="121900" spcFirstLastPara="1" rIns="121900" wrap="square" tIns="121900">
            <a:normAutofit/>
          </a:bodyPr>
          <a:lstStyle/>
          <a:p>
            <a:pPr indent="0" lvl="0" marL="0" rtl="0" algn="ctr">
              <a:lnSpc>
                <a:spcPct val="90000"/>
              </a:lnSpc>
              <a:spcBef>
                <a:spcPts val="0"/>
              </a:spcBef>
              <a:spcAft>
                <a:spcPts val="0"/>
              </a:spcAft>
              <a:buClr>
                <a:srgbClr val="FFFFFF"/>
              </a:buClr>
              <a:buSzPts val="5700"/>
              <a:buNone/>
            </a:pPr>
            <a:r>
              <a:rPr lang="en-GB">
                <a:solidFill>
                  <a:srgbClr val="FFFFFF"/>
                </a:solidFill>
              </a:rPr>
              <a:t>ZERTAN LAGUNDU DU FABRIKAZIO GEHIGARRIAK?</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78"/>
                                        </p:tgtEl>
                                        <p:attrNameLst>
                                          <p:attrName>style.visibility</p:attrName>
                                        </p:attrNameLst>
                                      </p:cBhvr>
                                      <p:to>
                                        <p:strVal val="visible"/>
                                      </p:to>
                                    </p:set>
                                    <p:animEffect filter="fade" transition="in">
                                      <p:cBhvr>
                                        <p:cTn dur="7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pic>
        <p:nvPicPr>
          <p:cNvPr descr="El 'scriptorium' - Revista Mètode" id="183" name="Google Shape;183;g3756653f65e_0_136"/>
          <p:cNvPicPr preferRelativeResize="0"/>
          <p:nvPr/>
        </p:nvPicPr>
        <p:blipFill rotWithShape="1">
          <a:blip r:embed="rId3">
            <a:alphaModFix/>
          </a:blip>
          <a:srcRect b="0" l="0" r="9706" t="0"/>
          <a:stretch/>
        </p:blipFill>
        <p:spPr>
          <a:xfrm>
            <a:off x="4342100" y="1176875"/>
            <a:ext cx="7166131" cy="5291168"/>
          </a:xfrm>
          <a:custGeom>
            <a:rect b="b" l="l" r="r" t="t"/>
            <a:pathLst>
              <a:path extrusionOk="0" h="6871647" w="9276545">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ln>
            <a:noFill/>
          </a:ln>
        </p:spPr>
      </p:pic>
      <p:sp>
        <p:nvSpPr>
          <p:cNvPr id="184" name="Google Shape;184;g3756653f65e_0_136"/>
          <p:cNvSpPr txBox="1"/>
          <p:nvPr>
            <p:ph idx="4294967295" type="title"/>
          </p:nvPr>
        </p:nvSpPr>
        <p:spPr>
          <a:xfrm>
            <a:off x="661916" y="2852380"/>
            <a:ext cx="3162000" cy="26403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rgbClr val="262626"/>
              </a:buClr>
              <a:buSzPct val="100000"/>
              <a:buFont typeface="Play"/>
              <a:buNone/>
            </a:pPr>
            <a:r>
              <a:rPr lang="en-GB" sz="3600">
                <a:solidFill>
                  <a:srgbClr val="262626"/>
                </a:solidFill>
              </a:rPr>
              <a:t>Garai batean idazki egiteko lan asko behar zen…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g3756653f65e_0_143"/>
          <p:cNvSpPr/>
          <p:nvPr/>
        </p:nvSpPr>
        <p:spPr>
          <a:xfrm>
            <a:off x="6497400" y="1121875"/>
            <a:ext cx="3844200" cy="5283900"/>
          </a:xfrm>
          <a:prstGeom prst="rect">
            <a:avLst/>
          </a:prstGeom>
          <a:solidFill>
            <a:srgbClr val="82766A">
              <a:alpha val="14510"/>
            </a:srgbClr>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90" name="Google Shape;190;g3756653f65e_0_143"/>
          <p:cNvSpPr txBox="1"/>
          <p:nvPr>
            <p:ph idx="4294967295" type="title"/>
          </p:nvPr>
        </p:nvSpPr>
        <p:spPr>
          <a:xfrm>
            <a:off x="6497400" y="2101550"/>
            <a:ext cx="3701100" cy="2791500"/>
          </a:xfrm>
          <a:prstGeom prst="rect">
            <a:avLst/>
          </a:prstGeom>
          <a:noFill/>
          <a:ln>
            <a:noFill/>
          </a:ln>
        </p:spPr>
        <p:txBody>
          <a:bodyPr anchorCtr="0" anchor="b" bIns="60925" lIns="121900" spcFirstLastPara="1" rIns="121900" wrap="square" tIns="60925">
            <a:normAutofit fontScale="90000"/>
          </a:bodyPr>
          <a:lstStyle/>
          <a:p>
            <a:pPr indent="0" lvl="0" marL="0" rtl="0" algn="ctr">
              <a:lnSpc>
                <a:spcPct val="90000"/>
              </a:lnSpc>
              <a:spcBef>
                <a:spcPts val="0"/>
              </a:spcBef>
              <a:spcAft>
                <a:spcPts val="0"/>
              </a:spcAft>
              <a:buClr>
                <a:srgbClr val="262626"/>
              </a:buClr>
              <a:buSzPct val="100000"/>
              <a:buFont typeface="Play"/>
              <a:buNone/>
            </a:pPr>
            <a:r>
              <a:rPr lang="en-GB" sz="3600">
                <a:solidFill>
                  <a:srgbClr val="262626"/>
                </a:solidFill>
              </a:rPr>
              <a:t>Gaur egun oso erraz kopiatu edo sortu ditzakegu idazkiak</a:t>
            </a:r>
            <a:endParaRPr sz="3600">
              <a:solidFill>
                <a:srgbClr val="262626"/>
              </a:solidFill>
            </a:endParaRPr>
          </a:p>
        </p:txBody>
      </p:sp>
      <p:pic>
        <p:nvPicPr>
          <p:cNvPr descr="Las mejores impresoras para oficinas en casa - Canon Spain" id="191" name="Google Shape;191;g3756653f65e_0_143"/>
          <p:cNvPicPr preferRelativeResize="0"/>
          <p:nvPr/>
        </p:nvPicPr>
        <p:blipFill rotWithShape="1">
          <a:blip r:embed="rId3">
            <a:alphaModFix/>
          </a:blip>
          <a:srcRect b="0" l="15645" r="9744" t="0"/>
          <a:stretch/>
        </p:blipFill>
        <p:spPr>
          <a:xfrm>
            <a:off x="59975" y="1121875"/>
            <a:ext cx="6573246" cy="5229224"/>
          </a:xfrm>
          <a:custGeom>
            <a:rect b="b" l="l" r="r" t="t"/>
            <a:pathLst>
              <a:path extrusionOk="0" h="6857999" w="7665593">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90"/>
                                        </p:tgtEl>
                                        <p:attrNameLst>
                                          <p:attrName>style.visibility</p:attrName>
                                        </p:attrNameLst>
                                      </p:cBhvr>
                                      <p:to>
                                        <p:strVal val="visible"/>
                                      </p:to>
                                    </p:set>
                                    <p:animEffect filter="fade" transition="in">
                                      <p:cBhvr>
                                        <p:cTn dur="7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g3756653f65e_0_150"/>
          <p:cNvSpPr txBox="1"/>
          <p:nvPr>
            <p:ph idx="4294967295" type="title"/>
          </p:nvPr>
        </p:nvSpPr>
        <p:spPr>
          <a:xfrm>
            <a:off x="640074" y="402425"/>
            <a:ext cx="5012100" cy="19569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0000"/>
              <a:buFont typeface="Play"/>
              <a:buNone/>
            </a:pPr>
            <a:r>
              <a:rPr b="1" lang="en-GB" sz="4300"/>
              <a:t>INPRESOREK ZATI HONETAN LAGUNDU DUTE</a:t>
            </a:r>
            <a:endParaRPr/>
          </a:p>
        </p:txBody>
      </p:sp>
      <p:sp>
        <p:nvSpPr>
          <p:cNvPr id="197" name="Google Shape;197;g3756653f65e_0_150"/>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descr="Instrucciones a tener en cuenta sobre cómo se abre un libro nuevo" id="198" name="Google Shape;198;g3756653f65e_0_150"/>
          <p:cNvPicPr preferRelativeResize="0"/>
          <p:nvPr/>
        </p:nvPicPr>
        <p:blipFill rotWithShape="1">
          <a:blip r:embed="rId3">
            <a:alphaModFix/>
          </a:blip>
          <a:srcRect b="0" l="16523" r="16523" t="0"/>
          <a:stretch/>
        </p:blipFill>
        <p:spPr>
          <a:xfrm>
            <a:off x="5311700" y="1364025"/>
            <a:ext cx="6878775" cy="46120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99" name="Google Shape;199;g3756653f65e_0_150"/>
          <p:cNvPicPr preferRelativeResize="0"/>
          <p:nvPr/>
        </p:nvPicPr>
        <p:blipFill rotWithShape="1">
          <a:blip r:embed="rId4">
            <a:alphaModFix/>
          </a:blip>
          <a:srcRect b="0" l="0" r="0" t="0"/>
          <a:stretch/>
        </p:blipFill>
        <p:spPr>
          <a:xfrm>
            <a:off x="640080" y="3095779"/>
            <a:ext cx="1090575" cy="1090575"/>
          </a:xfrm>
          <a:prstGeom prst="rect">
            <a:avLst/>
          </a:prstGeom>
          <a:noFill/>
          <a:ln>
            <a:noFill/>
          </a:ln>
        </p:spPr>
      </p:pic>
      <p:pic>
        <p:nvPicPr>
          <p:cNvPr descr="PDF - Wikipedia, la enciclopedia libre" id="200" name="Google Shape;200;g3756653f65e_0_150"/>
          <p:cNvPicPr preferRelativeResize="0"/>
          <p:nvPr/>
        </p:nvPicPr>
        <p:blipFill rotWithShape="1">
          <a:blip r:embed="rId5">
            <a:alphaModFix/>
          </a:blip>
          <a:srcRect b="0" l="0" r="0" t="0"/>
          <a:stretch/>
        </p:blipFill>
        <p:spPr>
          <a:xfrm>
            <a:off x="2706868" y="3114067"/>
            <a:ext cx="869887" cy="1072287"/>
          </a:xfrm>
          <a:prstGeom prst="rect">
            <a:avLst/>
          </a:prstGeom>
          <a:noFill/>
          <a:ln>
            <a:noFill/>
          </a:ln>
        </p:spPr>
      </p:pic>
      <p:cxnSp>
        <p:nvCxnSpPr>
          <p:cNvPr id="201" name="Google Shape;201;g3756653f65e_0_150"/>
          <p:cNvCxnSpPr>
            <a:stCxn id="199" idx="3"/>
          </p:cNvCxnSpPr>
          <p:nvPr/>
        </p:nvCxnSpPr>
        <p:spPr>
          <a:xfrm>
            <a:off x="1730655" y="3641066"/>
            <a:ext cx="824700" cy="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202" name="Google Shape;202;g3756653f65e_0_150"/>
          <p:cNvPicPr preferRelativeResize="0"/>
          <p:nvPr/>
        </p:nvPicPr>
        <p:blipFill rotWithShape="1">
          <a:blip r:embed="rId6">
            <a:alphaModFix/>
          </a:blip>
          <a:srcRect b="0" l="0" r="0" t="0"/>
          <a:stretch/>
        </p:blipFill>
        <p:spPr>
          <a:xfrm>
            <a:off x="2504111" y="4803141"/>
            <a:ext cx="1293412" cy="1293412"/>
          </a:xfrm>
          <a:prstGeom prst="rect">
            <a:avLst/>
          </a:prstGeom>
          <a:noFill/>
          <a:ln>
            <a:noFill/>
          </a:ln>
        </p:spPr>
      </p:pic>
      <p:cxnSp>
        <p:nvCxnSpPr>
          <p:cNvPr id="203" name="Google Shape;203;g3756653f65e_0_150"/>
          <p:cNvCxnSpPr/>
          <p:nvPr/>
        </p:nvCxnSpPr>
        <p:spPr>
          <a:xfrm>
            <a:off x="3141811" y="4252721"/>
            <a:ext cx="0" cy="661200"/>
          </a:xfrm>
          <a:prstGeom prst="straightConnector1">
            <a:avLst/>
          </a:prstGeom>
          <a:noFill/>
          <a:ln cap="flat" cmpd="sng" w="25400">
            <a:solidFill>
              <a:schemeClr val="accent1"/>
            </a:solidFill>
            <a:prstDash val="solid"/>
            <a:miter lim="800000"/>
            <a:headEnd len="sm" w="sm" type="none"/>
            <a:tailEnd len="med" w="med" type="triangle"/>
          </a:ln>
        </p:spPr>
      </p:cxnSp>
      <p:pic>
        <p:nvPicPr>
          <p:cNvPr descr="Encuadernación en espiral" id="204" name="Google Shape;204;g3756653f65e_0_150"/>
          <p:cNvPicPr preferRelativeResize="0"/>
          <p:nvPr/>
        </p:nvPicPr>
        <p:blipFill rotWithShape="1">
          <a:blip r:embed="rId7">
            <a:alphaModFix/>
          </a:blip>
          <a:srcRect b="0" l="0" r="0" t="0"/>
          <a:stretch/>
        </p:blipFill>
        <p:spPr>
          <a:xfrm>
            <a:off x="787963" y="4970317"/>
            <a:ext cx="959059" cy="959059"/>
          </a:xfrm>
          <a:prstGeom prst="rect">
            <a:avLst/>
          </a:prstGeom>
          <a:noFill/>
          <a:ln>
            <a:noFill/>
          </a:ln>
        </p:spPr>
      </p:pic>
      <p:cxnSp>
        <p:nvCxnSpPr>
          <p:cNvPr id="205" name="Google Shape;205;g3756653f65e_0_150"/>
          <p:cNvCxnSpPr/>
          <p:nvPr/>
        </p:nvCxnSpPr>
        <p:spPr>
          <a:xfrm rot="10800000">
            <a:off x="1847443" y="5449847"/>
            <a:ext cx="708000" cy="0"/>
          </a:xfrm>
          <a:prstGeom prst="straightConnector1">
            <a:avLst/>
          </a:prstGeom>
          <a:noFill/>
          <a:ln cap="flat" cmpd="sng" w="25400">
            <a:solidFill>
              <a:schemeClr val="accent1"/>
            </a:solidFill>
            <a:prstDash val="solid"/>
            <a:miter lim="800000"/>
            <a:headEnd len="sm" w="sm"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pic>
        <p:nvPicPr>
          <p:cNvPr descr="icono de bombilla aislado sobre fondo blanco. Ilustración de diseño de  vector de icono de bombilla. signo simple del icono de la bombilla. símbolo  de bombilla para logotipo, web, aplicación, plantilla, 6408297" id="210" name="Google Shape;210;g3756653f65e_0_164"/>
          <p:cNvPicPr preferRelativeResize="0"/>
          <p:nvPr/>
        </p:nvPicPr>
        <p:blipFill rotWithShape="1">
          <a:blip r:embed="rId3">
            <a:alphaModFix/>
          </a:blip>
          <a:srcRect b="0" l="0" r="0" t="0"/>
          <a:stretch/>
        </p:blipFill>
        <p:spPr>
          <a:xfrm>
            <a:off x="409236" y="1618489"/>
            <a:ext cx="976580" cy="976580"/>
          </a:xfrm>
          <a:prstGeom prst="rect">
            <a:avLst/>
          </a:prstGeom>
          <a:noFill/>
          <a:ln>
            <a:noFill/>
          </a:ln>
        </p:spPr>
      </p:pic>
      <p:sp>
        <p:nvSpPr>
          <p:cNvPr id="211" name="Google Shape;211;g3756653f65e_0_164"/>
          <p:cNvSpPr txBox="1"/>
          <p:nvPr>
            <p:ph idx="4294967295" type="title"/>
          </p:nvPr>
        </p:nvSpPr>
        <p:spPr>
          <a:xfrm>
            <a:off x="292336" y="302361"/>
            <a:ext cx="6232800" cy="1365600"/>
          </a:xfrm>
          <a:prstGeom prst="rect">
            <a:avLst/>
          </a:prstGeom>
          <a:noFill/>
          <a:ln>
            <a:noFill/>
          </a:ln>
        </p:spPr>
        <p:txBody>
          <a:bodyPr anchorCtr="0" anchor="b" bIns="60925" lIns="121900" spcFirstLastPara="1" rIns="121900" wrap="square" tIns="60925">
            <a:normAutofit/>
          </a:bodyPr>
          <a:lstStyle/>
          <a:p>
            <a:pPr indent="0" lvl="0" marL="0" rtl="0" algn="l">
              <a:lnSpc>
                <a:spcPct val="90000"/>
              </a:lnSpc>
              <a:spcBef>
                <a:spcPts val="0"/>
              </a:spcBef>
              <a:spcAft>
                <a:spcPts val="0"/>
              </a:spcAft>
              <a:buClr>
                <a:schemeClr val="dk1"/>
              </a:buClr>
              <a:buSzPts val="4400"/>
              <a:buFont typeface="Play"/>
              <a:buNone/>
            </a:pPr>
            <a:r>
              <a:rPr b="1" lang="en-GB"/>
              <a:t>ZER BEHAR DA OBJETU BAT SORTZEKO?</a:t>
            </a:r>
            <a:endParaRPr/>
          </a:p>
        </p:txBody>
      </p:sp>
      <p:pic>
        <p:nvPicPr>
          <p:cNvPr descr="Cuál es la diferencia entre un torno y una fresadora?" id="212" name="Google Shape;212;g3756653f65e_0_164"/>
          <p:cNvPicPr preferRelativeResize="0"/>
          <p:nvPr/>
        </p:nvPicPr>
        <p:blipFill rotWithShape="1">
          <a:blip r:embed="rId4">
            <a:alphaModFix/>
          </a:blip>
          <a:srcRect b="0" l="17193" r="28464" t="0"/>
          <a:stretch/>
        </p:blipFill>
        <p:spPr>
          <a:xfrm>
            <a:off x="6229225" y="1441075"/>
            <a:ext cx="5962785" cy="4474845"/>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descr="Formato de archivo cad - Iconos gratis de interfaz" id="213" name="Google Shape;213;g3756653f65e_0_164"/>
          <p:cNvPicPr preferRelativeResize="0"/>
          <p:nvPr/>
        </p:nvPicPr>
        <p:blipFill rotWithShape="1">
          <a:blip r:embed="rId5">
            <a:alphaModFix/>
          </a:blip>
          <a:srcRect b="0" l="0" r="0" t="0"/>
          <a:stretch/>
        </p:blipFill>
        <p:spPr>
          <a:xfrm>
            <a:off x="2697792" y="1771269"/>
            <a:ext cx="588467" cy="588467"/>
          </a:xfrm>
          <a:prstGeom prst="rect">
            <a:avLst/>
          </a:prstGeom>
          <a:noFill/>
          <a:ln>
            <a:noFill/>
          </a:ln>
        </p:spPr>
      </p:pic>
      <p:sp>
        <p:nvSpPr>
          <p:cNvPr id="214" name="Google Shape;214;g3756653f65e_0_164"/>
          <p:cNvSpPr/>
          <p:nvPr/>
        </p:nvSpPr>
        <p:spPr>
          <a:xfrm>
            <a:off x="0" y="0"/>
            <a:ext cx="12192000" cy="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Hau duen irudia testua, logotipoa, Bataiarri, Grafikoak&#10;&#10;Baliteke AAk sortutako edukia zuzena ez izatea." id="215" name="Google Shape;215;g3756653f65e_0_164"/>
          <p:cNvPicPr preferRelativeResize="0"/>
          <p:nvPr/>
        </p:nvPicPr>
        <p:blipFill rotWithShape="1">
          <a:blip r:embed="rId6">
            <a:alphaModFix/>
          </a:blip>
          <a:srcRect b="48616" l="28070" r="27465" t="16662"/>
          <a:stretch/>
        </p:blipFill>
        <p:spPr>
          <a:xfrm>
            <a:off x="2661695" y="2751636"/>
            <a:ext cx="613197" cy="677361"/>
          </a:xfrm>
          <a:prstGeom prst="rect">
            <a:avLst/>
          </a:prstGeom>
          <a:noFill/>
          <a:ln>
            <a:noFill/>
          </a:ln>
        </p:spPr>
      </p:pic>
      <p:pic>
        <p:nvPicPr>
          <p:cNvPr descr="Hau duen irudia beltz, pantaila-argazkia, testua, diseinu&#10;&#10;Baliteke AAk sortutako edukia zuzena ez izatea." id="216" name="Google Shape;216;g3756653f65e_0_164"/>
          <p:cNvPicPr preferRelativeResize="0"/>
          <p:nvPr/>
        </p:nvPicPr>
        <p:blipFill rotWithShape="1">
          <a:blip r:embed="rId7">
            <a:alphaModFix/>
          </a:blip>
          <a:srcRect b="10268" l="0" r="51145" t="56736"/>
          <a:stretch/>
        </p:blipFill>
        <p:spPr>
          <a:xfrm>
            <a:off x="409236" y="3562299"/>
            <a:ext cx="1590253" cy="1519326"/>
          </a:xfrm>
          <a:prstGeom prst="rect">
            <a:avLst/>
          </a:prstGeom>
          <a:noFill/>
          <a:ln>
            <a:noFill/>
          </a:ln>
        </p:spPr>
      </p:pic>
      <p:pic>
        <p:nvPicPr>
          <p:cNvPr descr="Hau duen irudia beltz, pantaila-argazkia, testua, diseinu&#10;&#10;Baliteke AAk sortutako edukia zuzena ez izatea." id="217" name="Google Shape;217;g3756653f65e_0_164"/>
          <p:cNvPicPr preferRelativeResize="0"/>
          <p:nvPr/>
        </p:nvPicPr>
        <p:blipFill rotWithShape="1">
          <a:blip r:embed="rId7">
            <a:alphaModFix/>
          </a:blip>
          <a:srcRect b="36568" l="50030" r="6109" t="32853"/>
          <a:stretch/>
        </p:blipFill>
        <p:spPr>
          <a:xfrm>
            <a:off x="2374911" y="3799164"/>
            <a:ext cx="1102564" cy="1087388"/>
          </a:xfrm>
          <a:prstGeom prst="rect">
            <a:avLst/>
          </a:prstGeom>
          <a:noFill/>
          <a:ln>
            <a:noFill/>
          </a:ln>
        </p:spPr>
      </p:pic>
      <p:pic>
        <p:nvPicPr>
          <p:cNvPr descr="Hau duen irudia beltz, pantaila-argazkia, testua, diseinu&#10;&#10;Baliteke AAk sortutako edukia zuzena ez izatea." id="218" name="Google Shape;218;g3756653f65e_0_164"/>
          <p:cNvPicPr preferRelativeResize="0"/>
          <p:nvPr/>
        </p:nvPicPr>
        <p:blipFill rotWithShape="1">
          <a:blip r:embed="rId7">
            <a:alphaModFix/>
          </a:blip>
          <a:srcRect b="5706" l="52587" r="3954" t="70257"/>
          <a:stretch/>
        </p:blipFill>
        <p:spPr>
          <a:xfrm>
            <a:off x="4175341" y="3799164"/>
            <a:ext cx="1389799" cy="1087388"/>
          </a:xfrm>
          <a:prstGeom prst="rect">
            <a:avLst/>
          </a:prstGeom>
          <a:noFill/>
          <a:ln>
            <a:noFill/>
          </a:ln>
        </p:spPr>
      </p:pic>
      <p:pic>
        <p:nvPicPr>
          <p:cNvPr descr="Hau duen irudia beltz, pantaila-argazkia, testua, diseinu&#10;&#10;Baliteke AAk sortutako edukia zuzena ez izatea." id="219" name="Google Shape;219;g3756653f65e_0_164"/>
          <p:cNvPicPr preferRelativeResize="0"/>
          <p:nvPr/>
        </p:nvPicPr>
        <p:blipFill rotWithShape="1">
          <a:blip r:embed="rId7">
            <a:alphaModFix/>
          </a:blip>
          <a:srcRect b="67856" l="46449" r="11704" t="3208"/>
          <a:stretch/>
        </p:blipFill>
        <p:spPr>
          <a:xfrm>
            <a:off x="2445440" y="5316063"/>
            <a:ext cx="1260923" cy="1233341"/>
          </a:xfrm>
          <a:prstGeom prst="rect">
            <a:avLst/>
          </a:prstGeom>
          <a:noFill/>
          <a:ln>
            <a:noFill/>
          </a:ln>
        </p:spPr>
      </p:pic>
      <p:cxnSp>
        <p:nvCxnSpPr>
          <p:cNvPr id="220" name="Google Shape;220;g3756653f65e_0_164"/>
          <p:cNvCxnSpPr/>
          <p:nvPr/>
        </p:nvCxnSpPr>
        <p:spPr>
          <a:xfrm>
            <a:off x="1422200" y="2106779"/>
            <a:ext cx="1023300" cy="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21" name="Google Shape;221;g3756653f65e_0_164"/>
          <p:cNvCxnSpPr/>
          <p:nvPr/>
        </p:nvCxnSpPr>
        <p:spPr>
          <a:xfrm>
            <a:off x="2992025" y="2427632"/>
            <a:ext cx="0" cy="2856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22" name="Google Shape;222;g3756653f65e_0_164"/>
          <p:cNvCxnSpPr/>
          <p:nvPr/>
        </p:nvCxnSpPr>
        <p:spPr>
          <a:xfrm>
            <a:off x="2101809" y="4165905"/>
            <a:ext cx="273300" cy="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23" name="Google Shape;223;g3756653f65e_0_164"/>
          <p:cNvCxnSpPr/>
          <p:nvPr/>
        </p:nvCxnSpPr>
        <p:spPr>
          <a:xfrm>
            <a:off x="3477472" y="4321455"/>
            <a:ext cx="560400" cy="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24" name="Google Shape;224;g3756653f65e_0_164"/>
          <p:cNvCxnSpPr/>
          <p:nvPr/>
        </p:nvCxnSpPr>
        <p:spPr>
          <a:xfrm flipH="1">
            <a:off x="3477373" y="4886553"/>
            <a:ext cx="1172100" cy="5655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25" name="Google Shape;225;g3756653f65e_0_164"/>
          <p:cNvCxnSpPr/>
          <p:nvPr/>
        </p:nvCxnSpPr>
        <p:spPr>
          <a:xfrm flipH="1">
            <a:off x="1933689" y="3179167"/>
            <a:ext cx="555600" cy="383100"/>
          </a:xfrm>
          <a:prstGeom prst="straightConnector1">
            <a:avLst/>
          </a:prstGeom>
          <a:noFill/>
          <a:ln cap="flat" cmpd="sng" w="25400">
            <a:solidFill>
              <a:schemeClr val="accent1"/>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11"/>
                                        </p:tgtEl>
                                        <p:attrNameLst>
                                          <p:attrName>style.visibility</p:attrName>
                                        </p:attrNameLst>
                                      </p:cBhvr>
                                      <p:to>
                                        <p:strVal val="visible"/>
                                      </p:to>
                                    </p:set>
                                    <p:animEffect filter="fade" transition="in">
                                      <p:cBhvr>
                                        <p:cTn dur="7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pic>
        <p:nvPicPr>
          <p:cNvPr descr="icono de bombilla aislado sobre fondo blanco. Ilustración de diseño de  vector de icono de bombilla. signo simple del icono de la bombilla. símbolo  de bombilla para logotipo, web, aplicación, plantilla, 6408297" id="230" name="Google Shape;230;g3756653f65e_0_184"/>
          <p:cNvPicPr preferRelativeResize="0"/>
          <p:nvPr/>
        </p:nvPicPr>
        <p:blipFill rotWithShape="1">
          <a:blip r:embed="rId3">
            <a:alphaModFix/>
          </a:blip>
          <a:srcRect b="0" l="0" r="0" t="0"/>
          <a:stretch/>
        </p:blipFill>
        <p:spPr>
          <a:xfrm>
            <a:off x="409236" y="1618489"/>
            <a:ext cx="976580" cy="976580"/>
          </a:xfrm>
          <a:prstGeom prst="rect">
            <a:avLst/>
          </a:prstGeom>
          <a:noFill/>
          <a:ln>
            <a:noFill/>
          </a:ln>
        </p:spPr>
      </p:pic>
      <p:sp>
        <p:nvSpPr>
          <p:cNvPr id="231" name="Google Shape;231;g3756653f65e_0_184"/>
          <p:cNvSpPr txBox="1"/>
          <p:nvPr>
            <p:ph idx="4294967295" type="title"/>
          </p:nvPr>
        </p:nvSpPr>
        <p:spPr>
          <a:xfrm>
            <a:off x="292336" y="302361"/>
            <a:ext cx="6232800" cy="1365600"/>
          </a:xfrm>
          <a:prstGeom prst="rect">
            <a:avLst/>
          </a:prstGeom>
          <a:noFill/>
          <a:ln>
            <a:noFill/>
          </a:ln>
        </p:spPr>
        <p:txBody>
          <a:bodyPr anchorCtr="0" anchor="b" bIns="60925" lIns="121900" spcFirstLastPara="1" rIns="121900" wrap="square" tIns="60925">
            <a:normAutofit/>
          </a:bodyPr>
          <a:lstStyle/>
          <a:p>
            <a:pPr indent="0" lvl="0" marL="0" rtl="0" algn="l">
              <a:lnSpc>
                <a:spcPct val="90000"/>
              </a:lnSpc>
              <a:spcBef>
                <a:spcPts val="0"/>
              </a:spcBef>
              <a:spcAft>
                <a:spcPts val="0"/>
              </a:spcAft>
              <a:buClr>
                <a:schemeClr val="dk1"/>
              </a:buClr>
              <a:buSzPts val="4400"/>
              <a:buFont typeface="Play"/>
              <a:buNone/>
            </a:pPr>
            <a:r>
              <a:rPr b="1" lang="en-GB"/>
              <a:t>ZER BEHAR DA OBJETU BAT SORTZEKO?</a:t>
            </a:r>
            <a:endParaRPr/>
          </a:p>
        </p:txBody>
      </p:sp>
      <p:pic>
        <p:nvPicPr>
          <p:cNvPr descr="Formato de archivo cad - Iconos gratis de interfaz" id="232" name="Google Shape;232;g3756653f65e_0_184"/>
          <p:cNvPicPr preferRelativeResize="0"/>
          <p:nvPr/>
        </p:nvPicPr>
        <p:blipFill rotWithShape="1">
          <a:blip r:embed="rId4">
            <a:alphaModFix/>
          </a:blip>
          <a:srcRect b="0" l="0" r="0" t="0"/>
          <a:stretch/>
        </p:blipFill>
        <p:spPr>
          <a:xfrm>
            <a:off x="2697792" y="1771269"/>
            <a:ext cx="588467" cy="588467"/>
          </a:xfrm>
          <a:prstGeom prst="rect">
            <a:avLst/>
          </a:prstGeom>
          <a:noFill/>
          <a:ln>
            <a:noFill/>
          </a:ln>
        </p:spPr>
      </p:pic>
      <p:sp>
        <p:nvSpPr>
          <p:cNvPr id="233" name="Google Shape;233;g3756653f65e_0_184"/>
          <p:cNvSpPr/>
          <p:nvPr/>
        </p:nvSpPr>
        <p:spPr>
          <a:xfrm>
            <a:off x="0" y="0"/>
            <a:ext cx="12192000" cy="0"/>
          </a:xfrm>
          <a:prstGeom prst="rect">
            <a:avLst/>
          </a:prstGeom>
          <a:noFill/>
          <a:ln>
            <a:noFill/>
          </a:ln>
        </p:spPr>
        <p:txBody>
          <a:bodyPr anchorCtr="0" anchor="ctr" bIns="60925" lIns="121900" spcFirstLastPara="1" rIns="121900" wrap="square" tIns="609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pic>
        <p:nvPicPr>
          <p:cNvPr descr="Hau duen irudia testua, logotipoa, Bataiarri, Grafikoak&#10;&#10;Baliteke AAk sortutako edukia zuzena ez izatea." id="234" name="Google Shape;234;g3756653f65e_0_184"/>
          <p:cNvPicPr preferRelativeResize="0"/>
          <p:nvPr/>
        </p:nvPicPr>
        <p:blipFill rotWithShape="1">
          <a:blip r:embed="rId5">
            <a:alphaModFix/>
          </a:blip>
          <a:srcRect b="48616" l="28070" r="27465" t="16662"/>
          <a:stretch/>
        </p:blipFill>
        <p:spPr>
          <a:xfrm>
            <a:off x="2661695" y="2751636"/>
            <a:ext cx="613197" cy="677361"/>
          </a:xfrm>
          <a:prstGeom prst="rect">
            <a:avLst/>
          </a:prstGeom>
          <a:noFill/>
          <a:ln>
            <a:noFill/>
          </a:ln>
        </p:spPr>
      </p:pic>
      <p:pic>
        <p:nvPicPr>
          <p:cNvPr descr="Hau duen irudia beltz, pantaila-argazkia, testua, diseinu&#10;&#10;Baliteke AAk sortutako edukia zuzena ez izatea." id="235" name="Google Shape;235;g3756653f65e_0_184"/>
          <p:cNvPicPr preferRelativeResize="0"/>
          <p:nvPr/>
        </p:nvPicPr>
        <p:blipFill rotWithShape="1">
          <a:blip r:embed="rId6">
            <a:alphaModFix/>
          </a:blip>
          <a:srcRect b="10268" l="0" r="51145" t="56736"/>
          <a:stretch/>
        </p:blipFill>
        <p:spPr>
          <a:xfrm>
            <a:off x="409236" y="3562299"/>
            <a:ext cx="1590253" cy="1519326"/>
          </a:xfrm>
          <a:prstGeom prst="rect">
            <a:avLst/>
          </a:prstGeom>
          <a:noFill/>
          <a:ln>
            <a:noFill/>
          </a:ln>
        </p:spPr>
      </p:pic>
      <p:pic>
        <p:nvPicPr>
          <p:cNvPr descr="Hau duen irudia beltz, pantaila-argazkia, testua, diseinu&#10;&#10;Baliteke AAk sortutako edukia zuzena ez izatea." id="236" name="Google Shape;236;g3756653f65e_0_184"/>
          <p:cNvPicPr preferRelativeResize="0"/>
          <p:nvPr/>
        </p:nvPicPr>
        <p:blipFill rotWithShape="1">
          <a:blip r:embed="rId6">
            <a:alphaModFix/>
          </a:blip>
          <a:srcRect b="36568" l="50030" r="6109" t="32853"/>
          <a:stretch/>
        </p:blipFill>
        <p:spPr>
          <a:xfrm>
            <a:off x="2374911" y="3799164"/>
            <a:ext cx="1102564" cy="1087388"/>
          </a:xfrm>
          <a:prstGeom prst="rect">
            <a:avLst/>
          </a:prstGeom>
          <a:noFill/>
          <a:ln>
            <a:noFill/>
          </a:ln>
        </p:spPr>
      </p:pic>
      <p:pic>
        <p:nvPicPr>
          <p:cNvPr descr="Hau duen irudia beltz, pantaila-argazkia, testua, diseinu&#10;&#10;Baliteke AAk sortutako edukia zuzena ez izatea." id="237" name="Google Shape;237;g3756653f65e_0_184"/>
          <p:cNvPicPr preferRelativeResize="0"/>
          <p:nvPr/>
        </p:nvPicPr>
        <p:blipFill rotWithShape="1">
          <a:blip r:embed="rId6">
            <a:alphaModFix/>
          </a:blip>
          <a:srcRect b="5706" l="52587" r="3954" t="70257"/>
          <a:stretch/>
        </p:blipFill>
        <p:spPr>
          <a:xfrm>
            <a:off x="4175341" y="3799164"/>
            <a:ext cx="1389799" cy="1087388"/>
          </a:xfrm>
          <a:prstGeom prst="rect">
            <a:avLst/>
          </a:prstGeom>
          <a:noFill/>
          <a:ln>
            <a:noFill/>
          </a:ln>
        </p:spPr>
      </p:pic>
      <p:pic>
        <p:nvPicPr>
          <p:cNvPr descr="Hau duen irudia beltz, pantaila-argazkia, testua, diseinu&#10;&#10;Baliteke AAk sortutako edukia zuzena ez izatea." id="238" name="Google Shape;238;g3756653f65e_0_184"/>
          <p:cNvPicPr preferRelativeResize="0"/>
          <p:nvPr/>
        </p:nvPicPr>
        <p:blipFill rotWithShape="1">
          <a:blip r:embed="rId6">
            <a:alphaModFix/>
          </a:blip>
          <a:srcRect b="67856" l="46449" r="11704" t="3208"/>
          <a:stretch/>
        </p:blipFill>
        <p:spPr>
          <a:xfrm>
            <a:off x="2445440" y="5316063"/>
            <a:ext cx="1260923" cy="1233341"/>
          </a:xfrm>
          <a:prstGeom prst="rect">
            <a:avLst/>
          </a:prstGeom>
          <a:noFill/>
          <a:ln>
            <a:noFill/>
          </a:ln>
        </p:spPr>
      </p:pic>
      <p:cxnSp>
        <p:nvCxnSpPr>
          <p:cNvPr id="239" name="Google Shape;239;g3756653f65e_0_184"/>
          <p:cNvCxnSpPr/>
          <p:nvPr/>
        </p:nvCxnSpPr>
        <p:spPr>
          <a:xfrm>
            <a:off x="1422200" y="2106779"/>
            <a:ext cx="1023300" cy="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40" name="Google Shape;240;g3756653f65e_0_184"/>
          <p:cNvCxnSpPr/>
          <p:nvPr/>
        </p:nvCxnSpPr>
        <p:spPr>
          <a:xfrm>
            <a:off x="2992025" y="2427632"/>
            <a:ext cx="0" cy="2856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41" name="Google Shape;241;g3756653f65e_0_184"/>
          <p:cNvCxnSpPr/>
          <p:nvPr/>
        </p:nvCxnSpPr>
        <p:spPr>
          <a:xfrm>
            <a:off x="2101809" y="4165905"/>
            <a:ext cx="273300" cy="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42" name="Google Shape;242;g3756653f65e_0_184"/>
          <p:cNvCxnSpPr/>
          <p:nvPr/>
        </p:nvCxnSpPr>
        <p:spPr>
          <a:xfrm>
            <a:off x="3477472" y="4321455"/>
            <a:ext cx="560400" cy="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43" name="Google Shape;243;g3756653f65e_0_184"/>
          <p:cNvCxnSpPr/>
          <p:nvPr/>
        </p:nvCxnSpPr>
        <p:spPr>
          <a:xfrm flipH="1">
            <a:off x="3477373" y="4886553"/>
            <a:ext cx="1172100" cy="5655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44" name="Google Shape;244;g3756653f65e_0_184"/>
          <p:cNvCxnSpPr/>
          <p:nvPr/>
        </p:nvCxnSpPr>
        <p:spPr>
          <a:xfrm flipH="1">
            <a:off x="1933689" y="3179167"/>
            <a:ext cx="555600" cy="383100"/>
          </a:xfrm>
          <a:prstGeom prst="straightConnector1">
            <a:avLst/>
          </a:prstGeom>
          <a:noFill/>
          <a:ln cap="flat" cmpd="sng" w="25400">
            <a:solidFill>
              <a:schemeClr val="accent1"/>
            </a:solidFill>
            <a:prstDash val="solid"/>
            <a:miter lim="800000"/>
            <a:headEnd len="sm" w="sm" type="none"/>
            <a:tailEnd len="med" w="med" type="triangle"/>
          </a:ln>
        </p:spPr>
      </p:cxnSp>
      <p:grpSp>
        <p:nvGrpSpPr>
          <p:cNvPr id="245" name="Google Shape;245;g3756653f65e_0_184"/>
          <p:cNvGrpSpPr/>
          <p:nvPr/>
        </p:nvGrpSpPr>
        <p:grpSpPr>
          <a:xfrm>
            <a:off x="8307888" y="1323323"/>
            <a:ext cx="2876951" cy="4951489"/>
            <a:chOff x="4798966" y="1016476"/>
            <a:chExt cx="2157767" cy="3713710"/>
          </a:xfrm>
        </p:grpSpPr>
        <p:cxnSp>
          <p:nvCxnSpPr>
            <p:cNvPr id="246" name="Google Shape;246;g3756653f65e_0_184"/>
            <p:cNvCxnSpPr/>
            <p:nvPr/>
          </p:nvCxnSpPr>
          <p:spPr>
            <a:xfrm flipH="1">
              <a:off x="5950960" y="1655162"/>
              <a:ext cx="771600" cy="6627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47" name="Google Shape;247;g3756653f65e_0_184"/>
            <p:cNvCxnSpPr/>
            <p:nvPr/>
          </p:nvCxnSpPr>
          <p:spPr>
            <a:xfrm>
              <a:off x="5959471" y="3065894"/>
              <a:ext cx="0" cy="694800"/>
            </a:xfrm>
            <a:prstGeom prst="straightConnector1">
              <a:avLst/>
            </a:prstGeom>
            <a:noFill/>
            <a:ln cap="flat" cmpd="sng" w="25400">
              <a:solidFill>
                <a:schemeClr val="accent1"/>
              </a:solidFill>
              <a:prstDash val="solid"/>
              <a:miter lim="800000"/>
              <a:headEnd len="sm" w="sm" type="none"/>
              <a:tailEnd len="med" w="med" type="triangle"/>
            </a:ln>
          </p:spPr>
        </p:cxnSp>
        <p:pic>
          <p:nvPicPr>
            <p:cNvPr descr="Stl - Free interface icons" id="248" name="Google Shape;248;g3756653f65e_0_184"/>
            <p:cNvPicPr preferRelativeResize="0"/>
            <p:nvPr/>
          </p:nvPicPr>
          <p:blipFill rotWithShape="1">
            <a:blip r:embed="rId7">
              <a:alphaModFix/>
            </a:blip>
            <a:srcRect b="0" l="0" r="0" t="0"/>
            <a:stretch/>
          </p:blipFill>
          <p:spPr>
            <a:xfrm>
              <a:off x="5678840" y="2419779"/>
              <a:ext cx="544074" cy="544074"/>
            </a:xfrm>
            <a:prstGeom prst="rect">
              <a:avLst/>
            </a:prstGeom>
            <a:noFill/>
            <a:ln>
              <a:noFill/>
            </a:ln>
          </p:spPr>
        </p:pic>
        <p:pic>
          <p:nvPicPr>
            <p:cNvPr descr="Impresión 3d - Iconos gratis de electrónica" id="249" name="Google Shape;249;g3756653f65e_0_184"/>
            <p:cNvPicPr preferRelativeResize="0"/>
            <p:nvPr/>
          </p:nvPicPr>
          <p:blipFill rotWithShape="1">
            <a:blip r:embed="rId8">
              <a:alphaModFix/>
            </a:blip>
            <a:srcRect b="0" l="0" r="0" t="0"/>
            <a:stretch/>
          </p:blipFill>
          <p:spPr>
            <a:xfrm>
              <a:off x="5524266" y="3811220"/>
              <a:ext cx="918966" cy="918966"/>
            </a:xfrm>
            <a:prstGeom prst="rect">
              <a:avLst/>
            </a:prstGeom>
            <a:noFill/>
            <a:ln>
              <a:noFill/>
            </a:ln>
          </p:spPr>
        </p:pic>
        <p:grpSp>
          <p:nvGrpSpPr>
            <p:cNvPr id="250" name="Google Shape;250;g3756653f65e_0_184"/>
            <p:cNvGrpSpPr/>
            <p:nvPr/>
          </p:nvGrpSpPr>
          <p:grpSpPr>
            <a:xfrm>
              <a:off x="4798966" y="1016476"/>
              <a:ext cx="2157767" cy="732435"/>
              <a:chOff x="5340303" y="150807"/>
              <a:chExt cx="2157767" cy="732435"/>
            </a:xfrm>
          </p:grpSpPr>
          <p:pic>
            <p:nvPicPr>
              <p:cNvPr descr="icono de bombilla aislado sobre fondo blanco. Ilustración de diseño de  vector de icono de bombilla. signo simple del icono de la bombilla. símbolo  de bombilla para logotipo, web, aplicación, plantilla, 6408297" id="251" name="Google Shape;251;g3756653f65e_0_184"/>
              <p:cNvPicPr preferRelativeResize="0"/>
              <p:nvPr/>
            </p:nvPicPr>
            <p:blipFill rotWithShape="1">
              <a:blip r:embed="rId3">
                <a:alphaModFix/>
              </a:blip>
              <a:srcRect b="0" l="0" r="0" t="0"/>
              <a:stretch/>
            </p:blipFill>
            <p:spPr>
              <a:xfrm>
                <a:off x="5340303" y="150807"/>
                <a:ext cx="732435" cy="732435"/>
              </a:xfrm>
              <a:prstGeom prst="rect">
                <a:avLst/>
              </a:prstGeom>
              <a:noFill/>
              <a:ln>
                <a:noFill/>
              </a:ln>
            </p:spPr>
          </p:pic>
          <p:pic>
            <p:nvPicPr>
              <p:cNvPr descr="Formato de archivo cad - Iconos gratis de interfaz" id="252" name="Google Shape;252;g3756653f65e_0_184"/>
              <p:cNvPicPr preferRelativeResize="0"/>
              <p:nvPr/>
            </p:nvPicPr>
            <p:blipFill rotWithShape="1">
              <a:blip r:embed="rId4">
                <a:alphaModFix/>
              </a:blip>
              <a:srcRect b="0" l="0" r="0" t="0"/>
              <a:stretch/>
            </p:blipFill>
            <p:spPr>
              <a:xfrm>
                <a:off x="7056720" y="265392"/>
                <a:ext cx="441350" cy="441350"/>
              </a:xfrm>
              <a:prstGeom prst="rect">
                <a:avLst/>
              </a:prstGeom>
              <a:noFill/>
              <a:ln>
                <a:noFill/>
              </a:ln>
            </p:spPr>
          </p:pic>
          <p:cxnSp>
            <p:nvCxnSpPr>
              <p:cNvPr id="253" name="Google Shape;253;g3756653f65e_0_184"/>
              <p:cNvCxnSpPr/>
              <p:nvPr/>
            </p:nvCxnSpPr>
            <p:spPr>
              <a:xfrm>
                <a:off x="6100026" y="517024"/>
                <a:ext cx="767400" cy="0"/>
              </a:xfrm>
              <a:prstGeom prst="straightConnector1">
                <a:avLst/>
              </a:prstGeom>
              <a:noFill/>
              <a:ln cap="flat" cmpd="sng" w="25400">
                <a:solidFill>
                  <a:schemeClr val="accent1"/>
                </a:solidFill>
                <a:prstDash val="solid"/>
                <a:miter lim="800000"/>
                <a:headEnd len="sm" w="sm" type="none"/>
                <a:tailEnd len="med" w="med" type="triangle"/>
              </a:ln>
            </p:spPr>
          </p:cxnSp>
        </p:grpSp>
      </p:grpSp>
      <p:sp>
        <p:nvSpPr>
          <p:cNvPr id="254" name="Google Shape;254;g3756653f65e_0_184"/>
          <p:cNvSpPr/>
          <p:nvPr/>
        </p:nvSpPr>
        <p:spPr>
          <a:xfrm>
            <a:off x="5865392" y="3678621"/>
            <a:ext cx="2025600" cy="525600"/>
          </a:xfrm>
          <a:prstGeom prst="rightArrow">
            <a:avLst>
              <a:gd fmla="val 50000" name="adj1"/>
              <a:gd fmla="val 50000" name="adj2"/>
            </a:avLst>
          </a:prstGeom>
          <a:gradFill>
            <a:gsLst>
              <a:gs pos="0">
                <a:srgbClr val="EC8155"/>
              </a:gs>
              <a:gs pos="50000">
                <a:srgbClr val="F26E27"/>
              </a:gs>
              <a:gs pos="100000">
                <a:srgbClr val="DF5D19"/>
              </a:gs>
            </a:gsLst>
            <a:lin ang="5400012" scaled="0"/>
          </a:gradFill>
          <a:ln>
            <a:noFill/>
          </a:ln>
          <a:effectLst>
            <a:outerShdw blurRad="76200" rotWithShape="0" algn="ctr" dir="5400000" dist="25400">
              <a:srgbClr val="000000">
                <a:alpha val="62350"/>
              </a:srgbClr>
            </a:outerShdw>
          </a:effectLst>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31"/>
                                        </p:tgtEl>
                                        <p:attrNameLst>
                                          <p:attrName>style.visibility</p:attrName>
                                        </p:attrNameLst>
                                      </p:cBhvr>
                                      <p:to>
                                        <p:strVal val="visible"/>
                                      </p:to>
                                    </p:set>
                                    <p:animEffect filter="fade" transition="in">
                                      <p:cBhvr>
                                        <p:cTn dur="7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3756653f65e_0_213"/>
          <p:cNvSpPr txBox="1"/>
          <p:nvPr>
            <p:ph idx="4294967295" type="title"/>
          </p:nvPr>
        </p:nvSpPr>
        <p:spPr>
          <a:xfrm>
            <a:off x="640080" y="847071"/>
            <a:ext cx="4368900" cy="14352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0000"/>
              <a:buFont typeface="Play"/>
              <a:buNone/>
            </a:pPr>
            <a:r>
              <a:rPr b="1" lang="en-GB" sz="4300"/>
              <a:t>ZER EGITEN SAIATUKO GARA?</a:t>
            </a:r>
            <a:endParaRPr/>
          </a:p>
        </p:txBody>
      </p:sp>
      <p:sp>
        <p:nvSpPr>
          <p:cNvPr id="260" name="Google Shape;260;g3756653f65e_0_213"/>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61" name="Google Shape;261;g3756653f65e_0_213"/>
          <p:cNvPicPr preferRelativeResize="0"/>
          <p:nvPr/>
        </p:nvPicPr>
        <p:blipFill rotWithShape="1">
          <a:blip r:embed="rId3">
            <a:alphaModFix/>
          </a:blip>
          <a:srcRect b="0" l="21805" r="21805" t="0"/>
          <a:stretch/>
        </p:blipFill>
        <p:spPr>
          <a:xfrm>
            <a:off x="5311700" y="1231925"/>
            <a:ext cx="6878775" cy="495490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262" name="Google Shape;262;g3756653f65e_0_213"/>
          <p:cNvGrpSpPr/>
          <p:nvPr/>
        </p:nvGrpSpPr>
        <p:grpSpPr>
          <a:xfrm>
            <a:off x="1044149" y="3223958"/>
            <a:ext cx="2666441" cy="3362533"/>
            <a:chOff x="886756" y="2571746"/>
            <a:chExt cx="1999881" cy="2521963"/>
          </a:xfrm>
        </p:grpSpPr>
        <p:grpSp>
          <p:nvGrpSpPr>
            <p:cNvPr id="263" name="Google Shape;263;g3756653f65e_0_213"/>
            <p:cNvGrpSpPr/>
            <p:nvPr/>
          </p:nvGrpSpPr>
          <p:grpSpPr>
            <a:xfrm>
              <a:off x="886756" y="2571746"/>
              <a:ext cx="1999881" cy="2521963"/>
              <a:chOff x="1994189" y="2286360"/>
              <a:chExt cx="1685104" cy="2125011"/>
            </a:xfrm>
          </p:grpSpPr>
          <p:cxnSp>
            <p:nvCxnSpPr>
              <p:cNvPr id="264" name="Google Shape;264;g3756653f65e_0_213"/>
              <p:cNvCxnSpPr/>
              <p:nvPr/>
            </p:nvCxnSpPr>
            <p:spPr>
              <a:xfrm>
                <a:off x="2611377" y="2682717"/>
                <a:ext cx="338700" cy="1314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265" name="Google Shape;265;g3756653f65e_0_213"/>
              <p:cNvCxnSpPr/>
              <p:nvPr/>
            </p:nvCxnSpPr>
            <p:spPr>
              <a:xfrm flipH="1">
                <a:off x="3085996" y="3325187"/>
                <a:ext cx="250200" cy="312000"/>
              </a:xfrm>
              <a:prstGeom prst="straightConnector1">
                <a:avLst/>
              </a:prstGeom>
              <a:noFill/>
              <a:ln cap="flat" cmpd="sng" w="25400">
                <a:solidFill>
                  <a:schemeClr val="accent1"/>
                </a:solidFill>
                <a:prstDash val="solid"/>
                <a:miter lim="800000"/>
                <a:headEnd len="sm" w="sm" type="none"/>
                <a:tailEnd len="med" w="med" type="triangle"/>
              </a:ln>
            </p:spPr>
          </p:cxnSp>
          <p:pic>
            <p:nvPicPr>
              <p:cNvPr descr="Formato de archivo cad - Iconos gratis de interfaz" id="266" name="Google Shape;266;g3756653f65e_0_213"/>
              <p:cNvPicPr preferRelativeResize="0"/>
              <p:nvPr/>
            </p:nvPicPr>
            <p:blipFill rotWithShape="1">
              <a:blip r:embed="rId4">
                <a:alphaModFix/>
              </a:blip>
              <a:srcRect b="0" l="0" r="0" t="0"/>
              <a:stretch/>
            </p:blipFill>
            <p:spPr>
              <a:xfrm>
                <a:off x="1994189" y="2286360"/>
                <a:ext cx="527743" cy="527743"/>
              </a:xfrm>
              <a:prstGeom prst="rect">
                <a:avLst/>
              </a:prstGeom>
              <a:noFill/>
              <a:ln>
                <a:noFill/>
              </a:ln>
            </p:spPr>
          </p:pic>
          <p:pic>
            <p:nvPicPr>
              <p:cNvPr descr="Stl - Free interface icons" id="267" name="Google Shape;267;g3756653f65e_0_213"/>
              <p:cNvPicPr preferRelativeResize="0"/>
              <p:nvPr/>
            </p:nvPicPr>
            <p:blipFill rotWithShape="1">
              <a:blip r:embed="rId5">
                <a:alphaModFix/>
              </a:blip>
              <a:srcRect b="0" l="0" r="0" t="0"/>
              <a:stretch/>
            </p:blipFill>
            <p:spPr>
              <a:xfrm>
                <a:off x="2993100" y="2590110"/>
                <a:ext cx="686193" cy="686193"/>
              </a:xfrm>
              <a:prstGeom prst="rect">
                <a:avLst/>
              </a:prstGeom>
              <a:noFill/>
              <a:ln>
                <a:noFill/>
              </a:ln>
            </p:spPr>
          </p:pic>
          <p:pic>
            <p:nvPicPr>
              <p:cNvPr descr="Impresión 3d - Iconos gratis de electrónica" id="268" name="Google Shape;268;g3756653f65e_0_213"/>
              <p:cNvPicPr preferRelativeResize="0"/>
              <p:nvPr/>
            </p:nvPicPr>
            <p:blipFill rotWithShape="1">
              <a:blip r:embed="rId6">
                <a:alphaModFix/>
              </a:blip>
              <a:srcRect b="0" l="0" r="0" t="0"/>
              <a:stretch/>
            </p:blipFill>
            <p:spPr>
              <a:xfrm>
                <a:off x="2488828" y="3637050"/>
                <a:ext cx="774321" cy="774321"/>
              </a:xfrm>
              <a:prstGeom prst="rect">
                <a:avLst/>
              </a:prstGeom>
              <a:noFill/>
              <a:ln>
                <a:noFill/>
              </a:ln>
            </p:spPr>
          </p:pic>
        </p:grpSp>
        <p:pic>
          <p:nvPicPr>
            <p:cNvPr descr="Internet Vector Icons free download in SVG, PNG Format" id="269" name="Google Shape;269;g3756653f65e_0_213"/>
            <p:cNvPicPr preferRelativeResize="0"/>
            <p:nvPr/>
          </p:nvPicPr>
          <p:blipFill rotWithShape="1">
            <a:blip r:embed="rId7">
              <a:alphaModFix/>
            </a:blip>
            <a:srcRect b="0" l="0" r="0" t="0"/>
            <a:stretch/>
          </p:blipFill>
          <p:spPr>
            <a:xfrm>
              <a:off x="897378" y="3373250"/>
              <a:ext cx="626326" cy="626326"/>
            </a:xfrm>
            <a:prstGeom prst="rect">
              <a:avLst/>
            </a:prstGeom>
            <a:noFill/>
            <a:ln>
              <a:noFill/>
            </a:ln>
          </p:spPr>
        </p:pic>
        <p:cxnSp>
          <p:nvCxnSpPr>
            <p:cNvPr id="270" name="Google Shape;270;g3756653f65e_0_213"/>
            <p:cNvCxnSpPr/>
            <p:nvPr/>
          </p:nvCxnSpPr>
          <p:spPr>
            <a:xfrm flipH="1" rot="10800000">
              <a:off x="1626718" y="3470359"/>
              <a:ext cx="394500" cy="204000"/>
            </a:xfrm>
            <a:prstGeom prst="straightConnector1">
              <a:avLst/>
            </a:prstGeom>
            <a:noFill/>
            <a:ln cap="flat" cmpd="sng" w="25400">
              <a:solidFill>
                <a:schemeClr val="accent1"/>
              </a:solidFill>
              <a:prstDash val="solid"/>
              <a:miter lim="800000"/>
              <a:headEnd len="sm" w="sm" type="none"/>
              <a:tailEnd len="med" w="med" type="triangle"/>
            </a:ln>
          </p:spPr>
        </p:cxn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756653f65e_0_229"/>
          <p:cNvSpPr txBox="1"/>
          <p:nvPr>
            <p:ph idx="4294967295" type="title"/>
          </p:nvPr>
        </p:nvSpPr>
        <p:spPr>
          <a:xfrm>
            <a:off x="838200" y="365125"/>
            <a:ext cx="10515600" cy="1325700"/>
          </a:xfrm>
          <a:prstGeom prst="rect">
            <a:avLst/>
          </a:prstGeom>
          <a:noFill/>
          <a:ln>
            <a:noFill/>
          </a:ln>
        </p:spPr>
        <p:txBody>
          <a:bodyPr anchorCtr="0" anchor="ctr" bIns="60925" lIns="121900" spcFirstLastPara="1" rIns="121900" wrap="square" tIns="60925">
            <a:normAutofit/>
          </a:bodyPr>
          <a:lstStyle/>
          <a:p>
            <a:pPr indent="0" lvl="0" marL="0" rtl="0" algn="l">
              <a:lnSpc>
                <a:spcPct val="90000"/>
              </a:lnSpc>
              <a:spcBef>
                <a:spcPts val="0"/>
              </a:spcBef>
              <a:spcAft>
                <a:spcPts val="0"/>
              </a:spcAft>
              <a:buClr>
                <a:schemeClr val="dk1"/>
              </a:buClr>
              <a:buSzPts val="3300"/>
              <a:buFont typeface="Arial"/>
              <a:buNone/>
            </a:pPr>
            <a:r>
              <a:rPr b="1" lang="en-GB" sz="3300">
                <a:latin typeface="Arial"/>
                <a:ea typeface="Arial"/>
                <a:cs typeface="Arial"/>
                <a:sym typeface="Arial"/>
              </a:rPr>
              <a:t>ZER LANDUKO DUGU?</a:t>
            </a:r>
            <a:endParaRPr b="1">
              <a:latin typeface="Arial"/>
              <a:ea typeface="Arial"/>
              <a:cs typeface="Arial"/>
              <a:sym typeface="Arial"/>
            </a:endParaRPr>
          </a:p>
        </p:txBody>
      </p:sp>
      <p:sp>
        <p:nvSpPr>
          <p:cNvPr id="276" name="Google Shape;276;g3756653f65e_0_229"/>
          <p:cNvSpPr txBox="1"/>
          <p:nvPr>
            <p:ph idx="1" type="body"/>
          </p:nvPr>
        </p:nvSpPr>
        <p:spPr>
          <a:xfrm>
            <a:off x="838200" y="1825625"/>
            <a:ext cx="4537200" cy="4351200"/>
          </a:xfrm>
          <a:prstGeom prst="rect">
            <a:avLst/>
          </a:prstGeom>
          <a:noFill/>
          <a:ln>
            <a:noFill/>
          </a:ln>
        </p:spPr>
        <p:txBody>
          <a:bodyPr anchorCtr="0" anchor="t" bIns="60925" lIns="121900" spcFirstLastPara="1" rIns="121900" wrap="square" tIns="60925">
            <a:normAutofit/>
          </a:bodyPr>
          <a:lstStyle/>
          <a:p>
            <a:pPr indent="-228600" lvl="0" marL="228600" rtl="0" algn="l">
              <a:lnSpc>
                <a:spcPct val="90000"/>
              </a:lnSpc>
              <a:spcBef>
                <a:spcPts val="0"/>
              </a:spcBef>
              <a:spcAft>
                <a:spcPts val="0"/>
              </a:spcAft>
              <a:buClr>
                <a:schemeClr val="dk1"/>
              </a:buClr>
              <a:buSzPts val="2800"/>
              <a:buChar char="•"/>
            </a:pPr>
            <a:r>
              <a:rPr lang="en-GB" sz="1900"/>
              <a:t>1. Eguna: </a:t>
            </a:r>
            <a:endParaRPr sz="1900"/>
          </a:p>
          <a:p>
            <a:pPr indent="0" lvl="1" marL="457200" rtl="0" algn="l">
              <a:lnSpc>
                <a:spcPct val="90000"/>
              </a:lnSpc>
              <a:spcBef>
                <a:spcPts val="500"/>
              </a:spcBef>
              <a:spcAft>
                <a:spcPts val="0"/>
              </a:spcAft>
              <a:buClr>
                <a:schemeClr val="dk1"/>
              </a:buClr>
              <a:buSzPts val="2400"/>
              <a:buNone/>
            </a:pPr>
            <a:r>
              <a:rPr lang="en-GB" sz="1900"/>
              <a:t>Fabrikazio gehigarrira sarrera</a:t>
            </a:r>
            <a:endParaRPr sz="1900"/>
          </a:p>
          <a:p>
            <a:pPr indent="0" lvl="1" marL="457200" rtl="0" algn="l">
              <a:lnSpc>
                <a:spcPct val="90000"/>
              </a:lnSpc>
              <a:spcBef>
                <a:spcPts val="500"/>
              </a:spcBef>
              <a:spcAft>
                <a:spcPts val="0"/>
              </a:spcAft>
              <a:buClr>
                <a:schemeClr val="dk1"/>
              </a:buClr>
              <a:buSzPts val="2400"/>
              <a:buNone/>
            </a:pPr>
            <a:r>
              <a:rPr lang="en-GB" sz="1900"/>
              <a:t>Formatu erabiliak</a:t>
            </a:r>
            <a:endParaRPr sz="1900"/>
          </a:p>
          <a:p>
            <a:pPr indent="0" lvl="1" marL="457200" rtl="0" algn="l">
              <a:lnSpc>
                <a:spcPct val="90000"/>
              </a:lnSpc>
              <a:spcBef>
                <a:spcPts val="500"/>
              </a:spcBef>
              <a:spcAft>
                <a:spcPts val="0"/>
              </a:spcAft>
              <a:buClr>
                <a:schemeClr val="dk1"/>
              </a:buClr>
              <a:buSzPts val="2400"/>
              <a:buNone/>
            </a:pPr>
            <a:r>
              <a:rPr lang="en-GB" sz="1900"/>
              <a:t>Galeria irekiak</a:t>
            </a:r>
            <a:endParaRPr sz="1900"/>
          </a:p>
          <a:p>
            <a:pPr indent="0" lvl="1" marL="457200" rtl="0" algn="l">
              <a:lnSpc>
                <a:spcPct val="90000"/>
              </a:lnSpc>
              <a:spcBef>
                <a:spcPts val="500"/>
              </a:spcBef>
              <a:spcAft>
                <a:spcPts val="0"/>
              </a:spcAft>
              <a:buClr>
                <a:schemeClr val="dk1"/>
              </a:buClr>
              <a:buSzPts val="2400"/>
              <a:buNone/>
            </a:pPr>
            <a:r>
              <a:t/>
            </a:r>
            <a:endParaRPr sz="1900"/>
          </a:p>
          <a:p>
            <a:pPr indent="-228600" lvl="0" marL="228600" rtl="0" algn="l">
              <a:lnSpc>
                <a:spcPct val="90000"/>
              </a:lnSpc>
              <a:spcBef>
                <a:spcPts val="1000"/>
              </a:spcBef>
              <a:spcAft>
                <a:spcPts val="0"/>
              </a:spcAft>
              <a:buClr>
                <a:schemeClr val="dk1"/>
              </a:buClr>
              <a:buSzPts val="2800"/>
              <a:buChar char="•"/>
            </a:pPr>
            <a:r>
              <a:rPr lang="en-GB" sz="1900"/>
              <a:t>2. Eguna: </a:t>
            </a:r>
            <a:endParaRPr sz="1900"/>
          </a:p>
          <a:p>
            <a:pPr indent="0" lvl="1" marL="457200" rtl="0" algn="l">
              <a:lnSpc>
                <a:spcPct val="90000"/>
              </a:lnSpc>
              <a:spcBef>
                <a:spcPts val="500"/>
              </a:spcBef>
              <a:spcAft>
                <a:spcPts val="0"/>
              </a:spcAft>
              <a:buClr>
                <a:schemeClr val="dk1"/>
              </a:buClr>
              <a:buSzPts val="2400"/>
              <a:buNone/>
            </a:pPr>
            <a:r>
              <a:rPr lang="en-GB" sz="1900"/>
              <a:t>Oinarrizko diseinua</a:t>
            </a:r>
            <a:endParaRPr sz="1900"/>
          </a:p>
          <a:p>
            <a:pPr indent="0" lvl="1" marL="457200" rtl="0" algn="l">
              <a:lnSpc>
                <a:spcPct val="90000"/>
              </a:lnSpc>
              <a:spcBef>
                <a:spcPts val="500"/>
              </a:spcBef>
              <a:spcAft>
                <a:spcPts val="0"/>
              </a:spcAft>
              <a:buClr>
                <a:schemeClr val="dk1"/>
              </a:buClr>
              <a:buSzPts val="2400"/>
              <a:buNone/>
            </a:pPr>
            <a:r>
              <a:rPr lang="en-GB" sz="1900"/>
              <a:t>	Incscape</a:t>
            </a:r>
            <a:endParaRPr sz="1900"/>
          </a:p>
          <a:p>
            <a:pPr indent="0" lvl="1" marL="457200" rtl="0" algn="l">
              <a:lnSpc>
                <a:spcPct val="90000"/>
              </a:lnSpc>
              <a:spcBef>
                <a:spcPts val="500"/>
              </a:spcBef>
              <a:spcAft>
                <a:spcPts val="0"/>
              </a:spcAft>
              <a:buClr>
                <a:schemeClr val="dk1"/>
              </a:buClr>
              <a:buSzPts val="2400"/>
              <a:buNone/>
            </a:pPr>
            <a:r>
              <a:rPr lang="en-GB" sz="1900"/>
              <a:t>	Tinkercad</a:t>
            </a:r>
            <a:endParaRPr sz="1900"/>
          </a:p>
          <a:p>
            <a:pPr indent="0" lvl="1" marL="457200" rtl="0" algn="l">
              <a:lnSpc>
                <a:spcPct val="90000"/>
              </a:lnSpc>
              <a:spcBef>
                <a:spcPts val="500"/>
              </a:spcBef>
              <a:spcAft>
                <a:spcPts val="0"/>
              </a:spcAft>
              <a:buClr>
                <a:schemeClr val="dk1"/>
              </a:buClr>
              <a:buSzPts val="2400"/>
              <a:buNone/>
            </a:pPr>
            <a:r>
              <a:t/>
            </a:r>
            <a:endParaRPr sz="1900"/>
          </a:p>
        </p:txBody>
      </p:sp>
      <p:sp>
        <p:nvSpPr>
          <p:cNvPr id="277" name="Google Shape;277;g3756653f65e_0_229"/>
          <p:cNvSpPr txBox="1"/>
          <p:nvPr/>
        </p:nvSpPr>
        <p:spPr>
          <a:xfrm>
            <a:off x="6096000" y="1825625"/>
            <a:ext cx="4537200" cy="4351200"/>
          </a:xfrm>
          <a:prstGeom prst="rect">
            <a:avLst/>
          </a:prstGeom>
          <a:noFill/>
          <a:ln>
            <a:noFill/>
          </a:ln>
        </p:spPr>
        <p:txBody>
          <a:bodyPr anchorCtr="0" anchor="t" bIns="60925" lIns="121900" spcFirstLastPara="1" rIns="121900" wrap="square" tIns="60925">
            <a:normAutofit/>
          </a:bodyPr>
          <a:lstStyle/>
          <a:p>
            <a:pPr indent="-228600" lvl="0" marL="228600" marR="0" rtl="0" algn="l">
              <a:lnSpc>
                <a:spcPct val="90000"/>
              </a:lnSpc>
              <a:spcBef>
                <a:spcPts val="0"/>
              </a:spcBef>
              <a:spcAft>
                <a:spcPts val="0"/>
              </a:spcAft>
              <a:buClr>
                <a:schemeClr val="dk1"/>
              </a:buClr>
              <a:buSzPts val="2800"/>
              <a:buFont typeface="Arial"/>
              <a:buChar char="•"/>
            </a:pPr>
            <a:r>
              <a:rPr b="0" i="0" lang="en-GB" sz="2800" u="none" cap="none" strike="noStrike">
                <a:solidFill>
                  <a:schemeClr val="dk1"/>
                </a:solidFill>
                <a:latin typeface="Arial"/>
                <a:ea typeface="Arial"/>
                <a:cs typeface="Arial"/>
                <a:sym typeface="Arial"/>
              </a:rPr>
              <a:t>3. Eguna: </a:t>
            </a:r>
            <a:endParaRPr b="0" i="0" sz="19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Laminazio softwarea</a:t>
            </a:r>
            <a:endParaRPr b="0" i="0" sz="1900" u="none" cap="none" strike="noStrike">
              <a:solidFill>
                <a:srgbClr val="000000"/>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2400"/>
              <a:buFont typeface="Arial"/>
              <a:buNone/>
            </a:pPr>
            <a:r>
              <a:rPr b="0" i="0" lang="en-GB" sz="2400" u="none" cap="none" strike="noStrike">
                <a:solidFill>
                  <a:schemeClr val="dk1"/>
                </a:solidFill>
                <a:latin typeface="Arial"/>
                <a:ea typeface="Arial"/>
                <a:cs typeface="Arial"/>
                <a:sym typeface="Arial"/>
              </a:rPr>
              <a:t>Klaseratzea</a:t>
            </a:r>
            <a:endParaRPr b="0" i="0" sz="1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 name="Shape 44"/>
        <p:cNvGrpSpPr/>
        <p:nvPr/>
      </p:nvGrpSpPr>
      <p:grpSpPr>
        <a:xfrm>
          <a:off x="0" y="0"/>
          <a:ext cx="0" cy="0"/>
          <a:chOff x="0" y="0"/>
          <a:chExt cx="0" cy="0"/>
        </a:xfrm>
      </p:grpSpPr>
      <p:sp>
        <p:nvSpPr>
          <p:cNvPr id="45" name="Google Shape;45;g3756653f65e_0_0"/>
          <p:cNvSpPr/>
          <p:nvPr/>
        </p:nvSpPr>
        <p:spPr>
          <a:xfrm>
            <a:off x="758425" y="1044775"/>
            <a:ext cx="10617900" cy="5439000"/>
          </a:xfrm>
          <a:prstGeom prst="rect">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46" name="Google Shape;46;g3756653f65e_0_0"/>
          <p:cNvPicPr preferRelativeResize="0"/>
          <p:nvPr/>
        </p:nvPicPr>
        <p:blipFill rotWithShape="1">
          <a:blip r:embed="rId3">
            <a:alphaModFix/>
          </a:blip>
          <a:srcRect b="595" l="0" r="0" t="10515"/>
          <a:stretch/>
        </p:blipFill>
        <p:spPr>
          <a:xfrm>
            <a:off x="1195550" y="1177723"/>
            <a:ext cx="9936480" cy="4968240"/>
          </a:xfrm>
          <a:custGeom>
            <a:rect b="b" l="l" r="r" t="t"/>
            <a:pathLst>
              <a:path extrusionOk="0" h="6096000" w="12192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rotWithShape="0" algn="t" dir="5400000" dist="203200">
              <a:srgbClr val="000000">
                <a:alpha val="20000"/>
              </a:srgbClr>
            </a:outerShdw>
          </a:effectLst>
        </p:spPr>
      </p:pic>
      <p:grpSp>
        <p:nvGrpSpPr>
          <p:cNvPr id="47" name="Google Shape;47;g3756653f65e_0_0"/>
          <p:cNvGrpSpPr/>
          <p:nvPr/>
        </p:nvGrpSpPr>
        <p:grpSpPr>
          <a:xfrm>
            <a:off x="544" y="3296234"/>
            <a:ext cx="12190438" cy="2849739"/>
            <a:chOff x="476" y="-3923157"/>
            <a:chExt cx="10667167" cy="2493646"/>
          </a:xfrm>
        </p:grpSpPr>
        <p:sp>
          <p:nvSpPr>
            <p:cNvPr id="48" name="Google Shape;48;g3756653f65e_0_0"/>
            <p:cNvSpPr/>
            <p:nvPr/>
          </p:nvSpPr>
          <p:spPr>
            <a:xfrm>
              <a:off x="476" y="-3923156"/>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49" name="Google Shape;49;g3756653f65e_0_0"/>
            <p:cNvSpPr/>
            <p:nvPr/>
          </p:nvSpPr>
          <p:spPr>
            <a:xfrm>
              <a:off x="476" y="-3923157"/>
              <a:ext cx="10667167" cy="2493645"/>
            </a:xfrm>
            <a:custGeom>
              <a:rect b="b" l="l" r="r" t="t"/>
              <a:pathLst>
                <a:path extrusionOk="0" h="1424940" w="6095524">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algn="tl" flip="none" tx="0" sx="100000" ty="0" sy="100000"/>
            </a:blip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grpSp>
      <p:sp>
        <p:nvSpPr>
          <p:cNvPr id="50" name="Google Shape;50;g3756653f65e_0_0"/>
          <p:cNvSpPr txBox="1"/>
          <p:nvPr>
            <p:ph idx="4294967295" type="title"/>
          </p:nvPr>
        </p:nvSpPr>
        <p:spPr>
          <a:xfrm>
            <a:off x="1353211" y="1120676"/>
            <a:ext cx="9485100" cy="2308500"/>
          </a:xfrm>
          <a:prstGeom prst="rect">
            <a:avLst/>
          </a:prstGeom>
          <a:noFill/>
          <a:ln>
            <a:noFill/>
          </a:ln>
        </p:spPr>
        <p:txBody>
          <a:bodyPr anchorCtr="0" anchor="t" bIns="121900" lIns="121900" spcFirstLastPara="1" rIns="121900" wrap="square" tIns="121900">
            <a:normAutofit/>
          </a:bodyPr>
          <a:lstStyle/>
          <a:p>
            <a:pPr indent="0" lvl="0" marL="0" rtl="0" algn="l">
              <a:lnSpc>
                <a:spcPct val="90000"/>
              </a:lnSpc>
              <a:spcBef>
                <a:spcPts val="0"/>
              </a:spcBef>
              <a:spcAft>
                <a:spcPts val="0"/>
              </a:spcAft>
              <a:buClr>
                <a:srgbClr val="FFFFFF"/>
              </a:buClr>
              <a:buSzPts val="5700"/>
              <a:buNone/>
            </a:pPr>
            <a:r>
              <a:rPr lang="en-GB" sz="7200">
                <a:solidFill>
                  <a:srgbClr val="FFFFFF"/>
                </a:solidFill>
              </a:rPr>
              <a:t>FG Sarrera </a:t>
            </a:r>
            <a:br>
              <a:rPr lang="en-GB" sz="7200">
                <a:solidFill>
                  <a:srgbClr val="FFFFFF"/>
                </a:solidFill>
              </a:rPr>
            </a:br>
            <a:endParaRPr sz="72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0"/>
                                        </p:tgtEl>
                                        <p:attrNameLst>
                                          <p:attrName>style.visibility</p:attrName>
                                        </p:attrNameLst>
                                      </p:cBhvr>
                                      <p:to>
                                        <p:strVal val="visible"/>
                                      </p:to>
                                    </p:set>
                                    <p:animEffect filter="fade" transition="in">
                                      <p:cBhvr>
                                        <p:cTn dur="700"/>
                                        <p:tgtEl>
                                          <p:spTgt spid="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Icon&#10;&#10;Description automatically generated" id="282" name="Google Shape;282;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283" name="Google Shape;283;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284" name="Google Shape;284;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285" name="Google Shape;285;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286" name="Google Shape;286;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287" name="Google Shape;287;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288" name="Google Shape;288;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289" name="Google Shape;289;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290" name="Google Shape;290;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g3756653f65e_0_10"/>
          <p:cNvSpPr/>
          <p:nvPr/>
        </p:nvSpPr>
        <p:spPr>
          <a:xfrm>
            <a:off x="1524" y="0"/>
            <a:ext cx="12188700" cy="6858000"/>
          </a:xfrm>
          <a:prstGeom prst="rect">
            <a:avLst/>
          </a:prstGeom>
          <a:no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descr="Instrucciones a tener en cuenta sobre cómo se abre un libro nuevo" id="56" name="Google Shape;56;g3756653f65e_0_10"/>
          <p:cNvPicPr preferRelativeResize="0"/>
          <p:nvPr/>
        </p:nvPicPr>
        <p:blipFill rotWithShape="1">
          <a:blip r:embed="rId3">
            <a:alphaModFix/>
          </a:blip>
          <a:srcRect b="943" l="0" r="0" t="14803"/>
          <a:stretch/>
        </p:blipFill>
        <p:spPr>
          <a:xfrm>
            <a:off x="1331475" y="1016525"/>
            <a:ext cx="9230175" cy="5191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60" name="Shape 60"/>
        <p:cNvGrpSpPr/>
        <p:nvPr/>
      </p:nvGrpSpPr>
      <p:grpSpPr>
        <a:xfrm>
          <a:off x="0" y="0"/>
          <a:ext cx="0" cy="0"/>
          <a:chOff x="0" y="0"/>
          <a:chExt cx="0" cy="0"/>
        </a:xfrm>
      </p:grpSpPr>
      <p:sp>
        <p:nvSpPr>
          <p:cNvPr id="61" name="Google Shape;61;g3756653f65e_0_15"/>
          <p:cNvSpPr/>
          <p:nvPr/>
        </p:nvSpPr>
        <p:spPr>
          <a:xfrm>
            <a:off x="2129500" y="1000750"/>
            <a:ext cx="8729400" cy="4315200"/>
          </a:xfrm>
          <a:prstGeom prst="rect">
            <a:avLst/>
          </a:prstGeom>
          <a:solidFill>
            <a:srgbClr val="00000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62" name="Google Shape;62;g3756653f65e_0_15"/>
          <p:cNvSpPr txBox="1"/>
          <p:nvPr>
            <p:ph idx="4294967295" type="title"/>
          </p:nvPr>
        </p:nvSpPr>
        <p:spPr>
          <a:xfrm>
            <a:off x="1524000" y="1122361"/>
            <a:ext cx="9144000" cy="2900400"/>
          </a:xfrm>
          <a:prstGeom prst="rect">
            <a:avLst/>
          </a:prstGeom>
          <a:noFill/>
          <a:ln>
            <a:noFill/>
          </a:ln>
        </p:spPr>
        <p:txBody>
          <a:bodyPr anchorCtr="0" anchor="b" bIns="60925" lIns="121900" spcFirstLastPara="1" rIns="121900" wrap="square" tIns="60925">
            <a:normAutofit/>
          </a:bodyPr>
          <a:lstStyle/>
          <a:p>
            <a:pPr indent="0" lvl="0" marL="0" rtl="0" algn="ctr">
              <a:lnSpc>
                <a:spcPct val="90000"/>
              </a:lnSpc>
              <a:spcBef>
                <a:spcPts val="0"/>
              </a:spcBef>
              <a:spcAft>
                <a:spcPts val="0"/>
              </a:spcAft>
              <a:buClr>
                <a:srgbClr val="FFFFFF"/>
              </a:buClr>
              <a:buSzPts val="6300"/>
              <a:buFont typeface="Play"/>
              <a:buNone/>
            </a:pPr>
            <a:r>
              <a:rPr b="1" lang="en-GB" sz="6300">
                <a:solidFill>
                  <a:srgbClr val="FFFFFF"/>
                </a:solidFill>
              </a:rPr>
              <a:t>ZER BEHAR DUT LIBURU BAT INPRIMATZEKO?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 name="Shape 66"/>
        <p:cNvGrpSpPr/>
        <p:nvPr/>
      </p:nvGrpSpPr>
      <p:grpSpPr>
        <a:xfrm>
          <a:off x="0" y="0"/>
          <a:ext cx="0" cy="0"/>
          <a:chOff x="0" y="0"/>
          <a:chExt cx="0" cy="0"/>
        </a:xfrm>
      </p:grpSpPr>
      <p:sp>
        <p:nvSpPr>
          <p:cNvPr id="67" name="Google Shape;67;g3756653f65e_0_20"/>
          <p:cNvSpPr txBox="1"/>
          <p:nvPr>
            <p:ph idx="4294967295" type="title"/>
          </p:nvPr>
        </p:nvSpPr>
        <p:spPr>
          <a:xfrm>
            <a:off x="331849" y="354900"/>
            <a:ext cx="5430300" cy="1956900"/>
          </a:xfrm>
          <a:prstGeom prst="rect">
            <a:avLst/>
          </a:prstGeom>
          <a:noFill/>
          <a:ln>
            <a:noFill/>
          </a:ln>
        </p:spPr>
        <p:txBody>
          <a:bodyPr anchorCtr="0" anchor="b" bIns="60925" lIns="121900" spcFirstLastPara="1" rIns="121900" wrap="square" tIns="60925">
            <a:normAutofit/>
          </a:bodyPr>
          <a:lstStyle/>
          <a:p>
            <a:pPr indent="0" lvl="0" marL="0" rtl="0" algn="l">
              <a:lnSpc>
                <a:spcPct val="90000"/>
              </a:lnSpc>
              <a:spcBef>
                <a:spcPts val="0"/>
              </a:spcBef>
              <a:spcAft>
                <a:spcPts val="0"/>
              </a:spcAft>
              <a:buClr>
                <a:schemeClr val="dk1"/>
              </a:buClr>
              <a:buSzPts val="4300"/>
              <a:buFont typeface="Play"/>
              <a:buNone/>
            </a:pPr>
            <a:r>
              <a:rPr b="1" lang="en-GB" sz="4300"/>
              <a:t>ZER BEHAR DUT LIBURU BAT INPRIMATZEKO?</a:t>
            </a:r>
            <a:endParaRPr/>
          </a:p>
        </p:txBody>
      </p:sp>
      <p:sp>
        <p:nvSpPr>
          <p:cNvPr id="68" name="Google Shape;68;g3756653f65e_0_20"/>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descr="Instrucciones a tener en cuenta sobre cómo se abre un libro nuevo" id="69" name="Google Shape;69;g3756653f65e_0_20"/>
          <p:cNvPicPr preferRelativeResize="0"/>
          <p:nvPr/>
        </p:nvPicPr>
        <p:blipFill rotWithShape="1">
          <a:blip r:embed="rId3">
            <a:alphaModFix/>
          </a:blip>
          <a:srcRect b="0" l="16523" r="16523" t="0"/>
          <a:stretch/>
        </p:blipFill>
        <p:spPr>
          <a:xfrm>
            <a:off x="5311700" y="1220925"/>
            <a:ext cx="6878775" cy="450913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70" name="Google Shape;70;g3756653f65e_0_20"/>
          <p:cNvPicPr preferRelativeResize="0"/>
          <p:nvPr/>
        </p:nvPicPr>
        <p:blipFill rotWithShape="1">
          <a:blip r:embed="rId4">
            <a:alphaModFix/>
          </a:blip>
          <a:srcRect b="0" l="0" r="0" t="0"/>
          <a:stretch/>
        </p:blipFill>
        <p:spPr>
          <a:xfrm>
            <a:off x="640080" y="3095779"/>
            <a:ext cx="1090575" cy="1090575"/>
          </a:xfrm>
          <a:prstGeom prst="rect">
            <a:avLst/>
          </a:prstGeom>
          <a:noFill/>
          <a:ln>
            <a:noFill/>
          </a:ln>
        </p:spPr>
      </p:pic>
      <p:pic>
        <p:nvPicPr>
          <p:cNvPr descr="PDF - Wikipedia, la enciclopedia libre" id="71" name="Google Shape;71;g3756653f65e_0_20"/>
          <p:cNvPicPr preferRelativeResize="0"/>
          <p:nvPr/>
        </p:nvPicPr>
        <p:blipFill rotWithShape="1">
          <a:blip r:embed="rId5">
            <a:alphaModFix/>
          </a:blip>
          <a:srcRect b="0" l="0" r="0" t="0"/>
          <a:stretch/>
        </p:blipFill>
        <p:spPr>
          <a:xfrm>
            <a:off x="2706868" y="3114067"/>
            <a:ext cx="869887" cy="1072287"/>
          </a:xfrm>
          <a:prstGeom prst="rect">
            <a:avLst/>
          </a:prstGeom>
          <a:noFill/>
          <a:ln>
            <a:noFill/>
          </a:ln>
        </p:spPr>
      </p:pic>
      <p:cxnSp>
        <p:nvCxnSpPr>
          <p:cNvPr id="72" name="Google Shape;72;g3756653f65e_0_20"/>
          <p:cNvCxnSpPr>
            <a:stCxn id="70" idx="3"/>
          </p:cNvCxnSpPr>
          <p:nvPr/>
        </p:nvCxnSpPr>
        <p:spPr>
          <a:xfrm>
            <a:off x="1730655" y="3641066"/>
            <a:ext cx="824700" cy="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73" name="Google Shape;73;g3756653f65e_0_20"/>
          <p:cNvPicPr preferRelativeResize="0"/>
          <p:nvPr/>
        </p:nvPicPr>
        <p:blipFill rotWithShape="1">
          <a:blip r:embed="rId6">
            <a:alphaModFix/>
          </a:blip>
          <a:srcRect b="0" l="0" r="0" t="0"/>
          <a:stretch/>
        </p:blipFill>
        <p:spPr>
          <a:xfrm>
            <a:off x="2504111" y="4803141"/>
            <a:ext cx="1293412" cy="1293412"/>
          </a:xfrm>
          <a:prstGeom prst="rect">
            <a:avLst/>
          </a:prstGeom>
          <a:noFill/>
          <a:ln>
            <a:noFill/>
          </a:ln>
        </p:spPr>
      </p:pic>
      <p:cxnSp>
        <p:nvCxnSpPr>
          <p:cNvPr id="74" name="Google Shape;74;g3756653f65e_0_20"/>
          <p:cNvCxnSpPr/>
          <p:nvPr/>
        </p:nvCxnSpPr>
        <p:spPr>
          <a:xfrm>
            <a:off x="3141811" y="4252721"/>
            <a:ext cx="0" cy="661200"/>
          </a:xfrm>
          <a:prstGeom prst="straightConnector1">
            <a:avLst/>
          </a:prstGeom>
          <a:noFill/>
          <a:ln cap="flat" cmpd="sng" w="25400">
            <a:solidFill>
              <a:schemeClr val="accent1"/>
            </a:solidFill>
            <a:prstDash val="solid"/>
            <a:miter lim="800000"/>
            <a:headEnd len="sm" w="sm" type="none"/>
            <a:tailEnd len="med" w="med" type="triangle"/>
          </a:ln>
        </p:spPr>
      </p:cxnSp>
      <p:pic>
        <p:nvPicPr>
          <p:cNvPr descr="Encuadernación en espiral" id="75" name="Google Shape;75;g3756653f65e_0_20"/>
          <p:cNvPicPr preferRelativeResize="0"/>
          <p:nvPr/>
        </p:nvPicPr>
        <p:blipFill rotWithShape="1">
          <a:blip r:embed="rId7">
            <a:alphaModFix/>
          </a:blip>
          <a:srcRect b="0" l="0" r="0" t="0"/>
          <a:stretch/>
        </p:blipFill>
        <p:spPr>
          <a:xfrm>
            <a:off x="787963" y="4970317"/>
            <a:ext cx="959059" cy="959059"/>
          </a:xfrm>
          <a:prstGeom prst="rect">
            <a:avLst/>
          </a:prstGeom>
          <a:noFill/>
          <a:ln>
            <a:noFill/>
          </a:ln>
        </p:spPr>
      </p:pic>
      <p:cxnSp>
        <p:nvCxnSpPr>
          <p:cNvPr id="76" name="Google Shape;76;g3756653f65e_0_20"/>
          <p:cNvCxnSpPr/>
          <p:nvPr/>
        </p:nvCxnSpPr>
        <p:spPr>
          <a:xfrm rot="10800000">
            <a:off x="1847443" y="5449847"/>
            <a:ext cx="708000" cy="0"/>
          </a:xfrm>
          <a:prstGeom prst="straightConnector1">
            <a:avLst/>
          </a:prstGeom>
          <a:noFill/>
          <a:ln cap="flat" cmpd="sng" w="25400">
            <a:solidFill>
              <a:schemeClr val="accent1"/>
            </a:solidFill>
            <a:prstDash val="solid"/>
            <a:miter lim="800000"/>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3756653f65e_0_34"/>
          <p:cNvSpPr txBox="1"/>
          <p:nvPr>
            <p:ph idx="4294967295" type="title"/>
          </p:nvPr>
        </p:nvSpPr>
        <p:spPr>
          <a:xfrm>
            <a:off x="397899" y="325375"/>
            <a:ext cx="5078100" cy="19569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0000"/>
              <a:buFont typeface="Play"/>
              <a:buNone/>
            </a:pPr>
            <a:r>
              <a:rPr b="1" lang="en-GB" sz="4300"/>
              <a:t>ZER BEHAR DUT LIBURU BAT INPRIMATZEKO?</a:t>
            </a:r>
            <a:endParaRPr/>
          </a:p>
        </p:txBody>
      </p:sp>
      <p:sp>
        <p:nvSpPr>
          <p:cNvPr id="82" name="Google Shape;82;g3756653f65e_0_34"/>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descr="Instrucciones a tener en cuenta sobre cómo se abre un libro nuevo" id="83" name="Google Shape;83;g3756653f65e_0_34"/>
          <p:cNvPicPr preferRelativeResize="0"/>
          <p:nvPr/>
        </p:nvPicPr>
        <p:blipFill rotWithShape="1">
          <a:blip r:embed="rId3">
            <a:alphaModFix/>
          </a:blip>
          <a:srcRect b="0" l="16523" r="16523" t="0"/>
          <a:stretch/>
        </p:blipFill>
        <p:spPr>
          <a:xfrm>
            <a:off x="5311700" y="1639225"/>
            <a:ext cx="6878775" cy="445770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descr="PDF - Wikipedia, la enciclopedia libre" id="84" name="Google Shape;84;g3756653f65e_0_34"/>
          <p:cNvPicPr preferRelativeResize="0"/>
          <p:nvPr/>
        </p:nvPicPr>
        <p:blipFill rotWithShape="1">
          <a:blip r:embed="rId4">
            <a:alphaModFix/>
          </a:blip>
          <a:srcRect b="0" l="0" r="0" t="0"/>
          <a:stretch/>
        </p:blipFill>
        <p:spPr>
          <a:xfrm>
            <a:off x="2706868" y="3114067"/>
            <a:ext cx="869887" cy="1072287"/>
          </a:xfrm>
          <a:prstGeom prst="rect">
            <a:avLst/>
          </a:prstGeom>
          <a:noFill/>
          <a:ln>
            <a:noFill/>
          </a:ln>
        </p:spPr>
      </p:pic>
      <p:cxnSp>
        <p:nvCxnSpPr>
          <p:cNvPr id="85" name="Google Shape;85;g3756653f65e_0_34"/>
          <p:cNvCxnSpPr/>
          <p:nvPr/>
        </p:nvCxnSpPr>
        <p:spPr>
          <a:xfrm>
            <a:off x="1730655" y="3641067"/>
            <a:ext cx="824700" cy="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86" name="Google Shape;86;g3756653f65e_0_34"/>
          <p:cNvPicPr preferRelativeResize="0"/>
          <p:nvPr/>
        </p:nvPicPr>
        <p:blipFill rotWithShape="1">
          <a:blip r:embed="rId5">
            <a:alphaModFix/>
          </a:blip>
          <a:srcRect b="0" l="0" r="0" t="0"/>
          <a:stretch/>
        </p:blipFill>
        <p:spPr>
          <a:xfrm>
            <a:off x="2504111" y="4803141"/>
            <a:ext cx="1293412" cy="1293412"/>
          </a:xfrm>
          <a:prstGeom prst="rect">
            <a:avLst/>
          </a:prstGeom>
          <a:noFill/>
          <a:ln>
            <a:noFill/>
          </a:ln>
        </p:spPr>
      </p:pic>
      <p:cxnSp>
        <p:nvCxnSpPr>
          <p:cNvPr id="87" name="Google Shape;87;g3756653f65e_0_34"/>
          <p:cNvCxnSpPr/>
          <p:nvPr/>
        </p:nvCxnSpPr>
        <p:spPr>
          <a:xfrm>
            <a:off x="3141811" y="4252721"/>
            <a:ext cx="0" cy="661200"/>
          </a:xfrm>
          <a:prstGeom prst="straightConnector1">
            <a:avLst/>
          </a:prstGeom>
          <a:noFill/>
          <a:ln cap="flat" cmpd="sng" w="25400">
            <a:solidFill>
              <a:schemeClr val="accent1"/>
            </a:solidFill>
            <a:prstDash val="solid"/>
            <a:miter lim="800000"/>
            <a:headEnd len="sm" w="sm" type="none"/>
            <a:tailEnd len="med" w="med" type="triangle"/>
          </a:ln>
        </p:spPr>
      </p:cxnSp>
      <p:pic>
        <p:nvPicPr>
          <p:cNvPr descr="Internet Vector Icons free download in SVG, PNG Format" id="88" name="Google Shape;88;g3756653f65e_0_34"/>
          <p:cNvPicPr preferRelativeResize="0"/>
          <p:nvPr/>
        </p:nvPicPr>
        <p:blipFill rotWithShape="1">
          <a:blip r:embed="rId6">
            <a:alphaModFix/>
          </a:blip>
          <a:srcRect b="0" l="0" r="0" t="0"/>
          <a:stretch/>
        </p:blipFill>
        <p:spPr>
          <a:xfrm>
            <a:off x="640080" y="3123211"/>
            <a:ext cx="1072287" cy="10722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g3756653f65e_0_46"/>
          <p:cNvSpPr txBox="1"/>
          <p:nvPr>
            <p:ph idx="4294967295" type="title"/>
          </p:nvPr>
        </p:nvSpPr>
        <p:spPr>
          <a:xfrm>
            <a:off x="640074" y="325375"/>
            <a:ext cx="4902000" cy="19569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0000"/>
              <a:buFont typeface="Play"/>
              <a:buNone/>
            </a:pPr>
            <a:r>
              <a:rPr b="1" lang="en-GB" sz="4300"/>
              <a:t>ZER BEHAR DUT LIBURU BAT INPRIMATZEKO?</a:t>
            </a:r>
            <a:endParaRPr/>
          </a:p>
        </p:txBody>
      </p:sp>
      <p:sp>
        <p:nvSpPr>
          <p:cNvPr id="94" name="Google Shape;94;g3756653f65e_0_46"/>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descr="Instrucciones a tener en cuenta sobre cómo se abre un libro nuevo" id="95" name="Google Shape;95;g3756653f65e_0_46"/>
          <p:cNvPicPr preferRelativeResize="0"/>
          <p:nvPr/>
        </p:nvPicPr>
        <p:blipFill rotWithShape="1">
          <a:blip r:embed="rId3">
            <a:alphaModFix/>
          </a:blip>
          <a:srcRect b="0" l="16523" r="16523" t="0"/>
          <a:stretch/>
        </p:blipFill>
        <p:spPr>
          <a:xfrm>
            <a:off x="5311700" y="1121850"/>
            <a:ext cx="6878775" cy="481774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96" name="Google Shape;96;g3756653f65e_0_46"/>
          <p:cNvGrpSpPr/>
          <p:nvPr/>
        </p:nvGrpSpPr>
        <p:grpSpPr>
          <a:xfrm>
            <a:off x="340327" y="2986659"/>
            <a:ext cx="3394384" cy="3327834"/>
            <a:chOff x="255252" y="2240050"/>
            <a:chExt cx="2545852" cy="2495938"/>
          </a:xfrm>
        </p:grpSpPr>
        <p:pic>
          <p:nvPicPr>
            <p:cNvPr descr="icono de escáner o logotipo símbolo: vector de stock (libre de regalías)  1922599703 | Shutterstock" id="97" name="Google Shape;97;g3756653f65e_0_46"/>
            <p:cNvPicPr preferRelativeResize="0"/>
            <p:nvPr/>
          </p:nvPicPr>
          <p:blipFill rotWithShape="1">
            <a:blip r:embed="rId4">
              <a:alphaModFix/>
            </a:blip>
            <a:srcRect b="9272" l="0" r="0" t="0"/>
            <a:stretch/>
          </p:blipFill>
          <p:spPr>
            <a:xfrm>
              <a:off x="255252" y="2240050"/>
              <a:ext cx="1101512" cy="1076216"/>
            </a:xfrm>
            <a:prstGeom prst="rect">
              <a:avLst/>
            </a:prstGeom>
            <a:noFill/>
            <a:ln>
              <a:noFill/>
            </a:ln>
          </p:spPr>
        </p:pic>
        <p:pic>
          <p:nvPicPr>
            <p:cNvPr descr="PDF - Wikipedia, la enciclopedia libre" id="98" name="Google Shape;98;g3756653f65e_0_46"/>
            <p:cNvPicPr preferRelativeResize="0"/>
            <p:nvPr/>
          </p:nvPicPr>
          <p:blipFill rotWithShape="1">
            <a:blip r:embed="rId5">
              <a:alphaModFix/>
            </a:blip>
            <a:srcRect b="0" l="0" r="0" t="0"/>
            <a:stretch/>
          </p:blipFill>
          <p:spPr>
            <a:xfrm>
              <a:off x="2081775" y="3768199"/>
              <a:ext cx="652415" cy="804215"/>
            </a:xfrm>
            <a:prstGeom prst="rect">
              <a:avLst/>
            </a:prstGeom>
            <a:noFill/>
            <a:ln>
              <a:noFill/>
            </a:ln>
          </p:spPr>
        </p:pic>
        <p:cxnSp>
          <p:nvCxnSpPr>
            <p:cNvPr id="99" name="Google Shape;99;g3756653f65e_0_46"/>
            <p:cNvCxnSpPr/>
            <p:nvPr/>
          </p:nvCxnSpPr>
          <p:spPr>
            <a:xfrm>
              <a:off x="1297991" y="2730800"/>
              <a:ext cx="618600" cy="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100" name="Google Shape;100;g3756653f65e_0_46"/>
            <p:cNvPicPr preferRelativeResize="0"/>
            <p:nvPr/>
          </p:nvPicPr>
          <p:blipFill rotWithShape="1">
            <a:blip r:embed="rId6">
              <a:alphaModFix/>
            </a:blip>
            <a:srcRect b="0" l="0" r="0" t="0"/>
            <a:stretch/>
          </p:blipFill>
          <p:spPr>
            <a:xfrm>
              <a:off x="283240" y="3544864"/>
              <a:ext cx="1191124" cy="1191124"/>
            </a:xfrm>
            <a:prstGeom prst="rect">
              <a:avLst/>
            </a:prstGeom>
            <a:noFill/>
            <a:ln>
              <a:noFill/>
            </a:ln>
          </p:spPr>
        </p:pic>
        <p:cxnSp>
          <p:nvCxnSpPr>
            <p:cNvPr id="101" name="Google Shape;101;g3756653f65e_0_46"/>
            <p:cNvCxnSpPr/>
            <p:nvPr/>
          </p:nvCxnSpPr>
          <p:spPr>
            <a:xfrm>
              <a:off x="2385648" y="3288558"/>
              <a:ext cx="0" cy="403800"/>
            </a:xfrm>
            <a:prstGeom prst="straightConnector1">
              <a:avLst/>
            </a:prstGeom>
            <a:noFill/>
            <a:ln cap="flat" cmpd="sng" w="25400">
              <a:solidFill>
                <a:schemeClr val="accent1"/>
              </a:solidFill>
              <a:prstDash val="solid"/>
              <a:miter lim="800000"/>
              <a:headEnd len="sm" w="sm" type="none"/>
              <a:tailEnd len="med" w="med" type="triangle"/>
            </a:ln>
          </p:spPr>
        </p:cxnSp>
        <p:pic>
          <p:nvPicPr>
            <p:cNvPr descr="OCR Vector Icons free download in SVG, PNG Format" id="102" name="Google Shape;102;g3756653f65e_0_46"/>
            <p:cNvPicPr preferRelativeResize="0"/>
            <p:nvPr/>
          </p:nvPicPr>
          <p:blipFill rotWithShape="1">
            <a:blip r:embed="rId7">
              <a:alphaModFix/>
            </a:blip>
            <a:srcRect b="0" l="0" r="0" t="0"/>
            <a:stretch/>
          </p:blipFill>
          <p:spPr>
            <a:xfrm>
              <a:off x="1997901" y="2422428"/>
              <a:ext cx="803203" cy="803203"/>
            </a:xfrm>
            <a:prstGeom prst="rect">
              <a:avLst/>
            </a:prstGeom>
            <a:noFill/>
            <a:ln>
              <a:noFill/>
            </a:ln>
          </p:spPr>
        </p:pic>
        <p:cxnSp>
          <p:nvCxnSpPr>
            <p:cNvPr id="103" name="Google Shape;103;g3756653f65e_0_46"/>
            <p:cNvCxnSpPr/>
            <p:nvPr/>
          </p:nvCxnSpPr>
          <p:spPr>
            <a:xfrm rot="10800000">
              <a:off x="1475548" y="4168735"/>
              <a:ext cx="443700" cy="0"/>
            </a:xfrm>
            <a:prstGeom prst="straightConnector1">
              <a:avLst/>
            </a:prstGeom>
            <a:noFill/>
            <a:ln cap="flat" cmpd="sng" w="25400">
              <a:solidFill>
                <a:schemeClr val="accent1"/>
              </a:solidFill>
              <a:prstDash val="solid"/>
              <a:miter lim="800000"/>
              <a:headEnd len="sm" w="sm" type="none"/>
              <a:tailEnd len="med" w="med" type="triangle"/>
            </a:ln>
          </p:spPr>
        </p:cxn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7" name="Shape 107"/>
        <p:cNvGrpSpPr/>
        <p:nvPr/>
      </p:nvGrpSpPr>
      <p:grpSpPr>
        <a:xfrm>
          <a:off x="0" y="0"/>
          <a:ext cx="0" cy="0"/>
          <a:chOff x="0" y="0"/>
          <a:chExt cx="0" cy="0"/>
        </a:xfrm>
      </p:grpSpPr>
      <p:pic>
        <p:nvPicPr>
          <p:cNvPr id="108" name="Google Shape;108;g3756653f65e_0_61"/>
          <p:cNvPicPr preferRelativeResize="0"/>
          <p:nvPr/>
        </p:nvPicPr>
        <p:blipFill rotWithShape="1">
          <a:blip r:embed="rId3">
            <a:alphaModFix amt="50000"/>
          </a:blip>
          <a:srcRect b="0" l="0" r="0" t="0"/>
          <a:stretch/>
        </p:blipFill>
        <p:spPr>
          <a:xfrm>
            <a:off x="1424975" y="801550"/>
            <a:ext cx="10767024" cy="5560124"/>
          </a:xfrm>
          <a:prstGeom prst="rect">
            <a:avLst/>
          </a:prstGeom>
          <a:noFill/>
          <a:ln>
            <a:noFill/>
          </a:ln>
        </p:spPr>
      </p:pic>
      <p:sp>
        <p:nvSpPr>
          <p:cNvPr id="109" name="Google Shape;109;g3756653f65e_0_61"/>
          <p:cNvSpPr txBox="1"/>
          <p:nvPr>
            <p:ph idx="4294967295" type="title"/>
          </p:nvPr>
        </p:nvSpPr>
        <p:spPr>
          <a:xfrm>
            <a:off x="1524000" y="1122361"/>
            <a:ext cx="9144000" cy="2900400"/>
          </a:xfrm>
          <a:prstGeom prst="rect">
            <a:avLst/>
          </a:prstGeom>
          <a:noFill/>
          <a:ln>
            <a:noFill/>
          </a:ln>
        </p:spPr>
        <p:txBody>
          <a:bodyPr anchorCtr="0" anchor="t" bIns="121900" lIns="121900" spcFirstLastPara="1" rIns="121900" wrap="square" tIns="121900">
            <a:normAutofit/>
          </a:bodyPr>
          <a:lstStyle/>
          <a:p>
            <a:pPr indent="0" lvl="0" marL="0" rtl="0" algn="ctr">
              <a:lnSpc>
                <a:spcPct val="90000"/>
              </a:lnSpc>
              <a:spcBef>
                <a:spcPts val="0"/>
              </a:spcBef>
              <a:spcAft>
                <a:spcPts val="0"/>
              </a:spcAft>
              <a:buClr>
                <a:srgbClr val="FFFFFF"/>
              </a:buClr>
              <a:buSzPts val="5700"/>
              <a:buNone/>
            </a:pPr>
            <a:r>
              <a:rPr lang="en-GB">
                <a:solidFill>
                  <a:srgbClr val="FFFFFF"/>
                </a:solidFill>
              </a:rPr>
              <a:t>HORTAZ, ZER BEHAR DUT OBJETU BAT INPRIMATZEKO?</a:t>
            </a:r>
            <a:endParaRPr>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9"/>
                                        </p:tgtEl>
                                        <p:attrNameLst>
                                          <p:attrName>style.visibility</p:attrName>
                                        </p:attrNameLst>
                                      </p:cBhvr>
                                      <p:to>
                                        <p:strVal val="visible"/>
                                      </p:to>
                                    </p:set>
                                    <p:animEffect filter="fade" transition="in">
                                      <p:cBhvr>
                                        <p:cTn dur="7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g3756653f65e_0_67"/>
          <p:cNvSpPr txBox="1"/>
          <p:nvPr>
            <p:ph idx="4294967295" type="title"/>
          </p:nvPr>
        </p:nvSpPr>
        <p:spPr>
          <a:xfrm>
            <a:off x="640074" y="325375"/>
            <a:ext cx="5012100" cy="1956900"/>
          </a:xfrm>
          <a:prstGeom prst="rect">
            <a:avLst/>
          </a:prstGeom>
          <a:noFill/>
          <a:ln>
            <a:noFill/>
          </a:ln>
        </p:spPr>
        <p:txBody>
          <a:bodyPr anchorCtr="0" anchor="b" bIns="60925" lIns="121900" spcFirstLastPara="1" rIns="121900" wrap="square" tIns="60925">
            <a:normAutofit fontScale="90000"/>
          </a:bodyPr>
          <a:lstStyle/>
          <a:p>
            <a:pPr indent="0" lvl="0" marL="0" rtl="0" algn="l">
              <a:lnSpc>
                <a:spcPct val="90000"/>
              </a:lnSpc>
              <a:spcBef>
                <a:spcPts val="0"/>
              </a:spcBef>
              <a:spcAft>
                <a:spcPts val="0"/>
              </a:spcAft>
              <a:buClr>
                <a:schemeClr val="dk1"/>
              </a:buClr>
              <a:buSzPct val="100000"/>
              <a:buFont typeface="Play"/>
              <a:buNone/>
            </a:pPr>
            <a:r>
              <a:rPr b="1" lang="en-GB" sz="4300"/>
              <a:t>ZER BEHAR DUT OBJETU BAT INPRIMATZEKO?</a:t>
            </a:r>
            <a:endParaRPr/>
          </a:p>
        </p:txBody>
      </p:sp>
      <p:sp>
        <p:nvSpPr>
          <p:cNvPr id="115" name="Google Shape;115;g3756653f65e_0_67"/>
          <p:cNvSpPr/>
          <p:nvPr/>
        </p:nvSpPr>
        <p:spPr>
          <a:xfrm>
            <a:off x="640080" y="2586993"/>
            <a:ext cx="3472548" cy="18277"/>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59275">
            <a:solidFill>
              <a:schemeClr val="accent2"/>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16" name="Google Shape;116;g3756653f65e_0_67"/>
          <p:cNvPicPr preferRelativeResize="0"/>
          <p:nvPr/>
        </p:nvPicPr>
        <p:blipFill rotWithShape="1">
          <a:blip r:embed="rId3">
            <a:alphaModFix/>
          </a:blip>
          <a:srcRect b="0" l="21805" r="21805" t="0"/>
          <a:stretch/>
        </p:blipFill>
        <p:spPr>
          <a:xfrm>
            <a:off x="5299925" y="1231900"/>
            <a:ext cx="6878775" cy="5057775"/>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117" name="Google Shape;117;g3756653f65e_0_67"/>
          <p:cNvGrpSpPr/>
          <p:nvPr/>
        </p:nvGrpSpPr>
        <p:grpSpPr>
          <a:xfrm>
            <a:off x="250553" y="3411310"/>
            <a:ext cx="2050930" cy="2406277"/>
            <a:chOff x="480060" y="2321834"/>
            <a:chExt cx="1720002" cy="2018012"/>
          </a:xfrm>
        </p:grpSpPr>
        <p:pic>
          <p:nvPicPr>
            <p:cNvPr id="118" name="Google Shape;118;g3756653f65e_0_67"/>
            <p:cNvPicPr preferRelativeResize="0"/>
            <p:nvPr/>
          </p:nvPicPr>
          <p:blipFill rotWithShape="1">
            <a:blip r:embed="rId4">
              <a:alphaModFix/>
            </a:blip>
            <a:srcRect b="0" l="0" r="0" t="0"/>
            <a:stretch/>
          </p:blipFill>
          <p:spPr>
            <a:xfrm>
              <a:off x="480060" y="2321834"/>
              <a:ext cx="817930" cy="817930"/>
            </a:xfrm>
            <a:prstGeom prst="rect">
              <a:avLst/>
            </a:prstGeom>
            <a:noFill/>
            <a:ln>
              <a:noFill/>
            </a:ln>
          </p:spPr>
        </p:pic>
        <p:pic>
          <p:nvPicPr>
            <p:cNvPr descr="PDF - Wikipedia, la enciclopedia libre" id="119" name="Google Shape;119;g3756653f65e_0_67"/>
            <p:cNvPicPr preferRelativeResize="0"/>
            <p:nvPr/>
          </p:nvPicPr>
          <p:blipFill rotWithShape="1">
            <a:blip r:embed="rId5">
              <a:alphaModFix/>
            </a:blip>
            <a:srcRect b="0" l="0" r="0" t="0"/>
            <a:stretch/>
          </p:blipFill>
          <p:spPr>
            <a:xfrm>
              <a:off x="1547647" y="2326202"/>
              <a:ext cx="652415" cy="804214"/>
            </a:xfrm>
            <a:prstGeom prst="rect">
              <a:avLst/>
            </a:prstGeom>
            <a:noFill/>
            <a:ln>
              <a:noFill/>
            </a:ln>
          </p:spPr>
        </p:pic>
        <p:cxnSp>
          <p:nvCxnSpPr>
            <p:cNvPr id="120" name="Google Shape;120;g3756653f65e_0_67"/>
            <p:cNvCxnSpPr>
              <a:stCxn id="118" idx="3"/>
            </p:cNvCxnSpPr>
            <p:nvPr/>
          </p:nvCxnSpPr>
          <p:spPr>
            <a:xfrm>
              <a:off x="1297990" y="2730799"/>
              <a:ext cx="205200" cy="6900"/>
            </a:xfrm>
            <a:prstGeom prst="straightConnector1">
              <a:avLst/>
            </a:prstGeom>
            <a:noFill/>
            <a:ln cap="flat" cmpd="sng" w="25400">
              <a:solidFill>
                <a:schemeClr val="accent1"/>
              </a:solidFill>
              <a:prstDash val="solid"/>
              <a:miter lim="800000"/>
              <a:headEnd len="sm" w="sm" type="none"/>
              <a:tailEnd len="med" w="med" type="triangle"/>
            </a:ln>
          </p:spPr>
        </p:cxnSp>
        <p:pic>
          <p:nvPicPr>
            <p:cNvPr descr="Vectores de Impresora Logo - Descarga vectores gratis de gran calidad de  Freepik | Freepik" id="121" name="Google Shape;121;g3756653f65e_0_67"/>
            <p:cNvPicPr preferRelativeResize="0"/>
            <p:nvPr/>
          </p:nvPicPr>
          <p:blipFill rotWithShape="1">
            <a:blip r:embed="rId6">
              <a:alphaModFix/>
            </a:blip>
            <a:srcRect b="0" l="0" r="0" t="0"/>
            <a:stretch/>
          </p:blipFill>
          <p:spPr>
            <a:xfrm>
              <a:off x="930069" y="3462105"/>
              <a:ext cx="877741" cy="877741"/>
            </a:xfrm>
            <a:prstGeom prst="rect">
              <a:avLst/>
            </a:prstGeom>
            <a:noFill/>
            <a:ln>
              <a:noFill/>
            </a:ln>
          </p:spPr>
        </p:pic>
        <p:cxnSp>
          <p:nvCxnSpPr>
            <p:cNvPr id="122" name="Google Shape;122;g3756653f65e_0_67"/>
            <p:cNvCxnSpPr/>
            <p:nvPr/>
          </p:nvCxnSpPr>
          <p:spPr>
            <a:xfrm flipH="1">
              <a:off x="1503262" y="3189541"/>
              <a:ext cx="313200" cy="397800"/>
            </a:xfrm>
            <a:prstGeom prst="straightConnector1">
              <a:avLst/>
            </a:prstGeom>
            <a:noFill/>
            <a:ln cap="flat" cmpd="sng" w="25400">
              <a:solidFill>
                <a:schemeClr val="accent1"/>
              </a:solidFill>
              <a:prstDash val="solid"/>
              <a:miter lim="800000"/>
              <a:headEnd len="sm" w="sm" type="none"/>
              <a:tailEnd len="med" w="med" type="triangle"/>
            </a:ln>
          </p:spPr>
        </p:cxnSp>
      </p:grpSp>
      <p:grpSp>
        <p:nvGrpSpPr>
          <p:cNvPr id="123" name="Google Shape;123;g3756653f65e_0_67"/>
          <p:cNvGrpSpPr/>
          <p:nvPr/>
        </p:nvGrpSpPr>
        <p:grpSpPr>
          <a:xfrm>
            <a:off x="2695793" y="3450396"/>
            <a:ext cx="2209808" cy="2431284"/>
            <a:chOff x="2021895" y="2587862"/>
            <a:chExt cx="1657398" cy="1823509"/>
          </a:xfrm>
        </p:grpSpPr>
        <p:cxnSp>
          <p:nvCxnSpPr>
            <p:cNvPr id="124" name="Google Shape;124;g3756653f65e_0_67"/>
            <p:cNvCxnSpPr/>
            <p:nvPr/>
          </p:nvCxnSpPr>
          <p:spPr>
            <a:xfrm>
              <a:off x="2746788" y="2963514"/>
              <a:ext cx="258000" cy="2100"/>
            </a:xfrm>
            <a:prstGeom prst="straightConnector1">
              <a:avLst/>
            </a:prstGeom>
            <a:noFill/>
            <a:ln cap="flat" cmpd="sng" w="25400">
              <a:solidFill>
                <a:schemeClr val="accent1"/>
              </a:solidFill>
              <a:prstDash val="solid"/>
              <a:miter lim="800000"/>
              <a:headEnd len="sm" w="sm" type="none"/>
              <a:tailEnd len="med" w="med" type="triangle"/>
            </a:ln>
          </p:spPr>
        </p:cxnSp>
        <p:cxnSp>
          <p:nvCxnSpPr>
            <p:cNvPr id="125" name="Google Shape;125;g3756653f65e_0_67"/>
            <p:cNvCxnSpPr/>
            <p:nvPr/>
          </p:nvCxnSpPr>
          <p:spPr>
            <a:xfrm flipH="1">
              <a:off x="3085996" y="3325187"/>
              <a:ext cx="250200" cy="312000"/>
            </a:xfrm>
            <a:prstGeom prst="straightConnector1">
              <a:avLst/>
            </a:prstGeom>
            <a:noFill/>
            <a:ln cap="flat" cmpd="sng" w="25400">
              <a:solidFill>
                <a:schemeClr val="accent1"/>
              </a:solidFill>
              <a:prstDash val="solid"/>
              <a:miter lim="800000"/>
              <a:headEnd len="sm" w="sm" type="none"/>
              <a:tailEnd len="med" w="med" type="triangle"/>
            </a:ln>
          </p:spPr>
        </p:cxnSp>
        <p:pic>
          <p:nvPicPr>
            <p:cNvPr descr="Formato de archivo cad - Iconos gratis de interfaz" id="126" name="Google Shape;126;g3756653f65e_0_67"/>
            <p:cNvPicPr preferRelativeResize="0"/>
            <p:nvPr/>
          </p:nvPicPr>
          <p:blipFill rotWithShape="1">
            <a:blip r:embed="rId7">
              <a:alphaModFix/>
            </a:blip>
            <a:srcRect b="0" l="0" r="0" t="0"/>
            <a:stretch/>
          </p:blipFill>
          <p:spPr>
            <a:xfrm>
              <a:off x="2021895" y="2587862"/>
              <a:ext cx="639130" cy="639130"/>
            </a:xfrm>
            <a:prstGeom prst="rect">
              <a:avLst/>
            </a:prstGeom>
            <a:noFill/>
            <a:ln>
              <a:noFill/>
            </a:ln>
          </p:spPr>
        </p:pic>
        <p:pic>
          <p:nvPicPr>
            <p:cNvPr descr="Stl - Free interface icons" id="127" name="Google Shape;127;g3756653f65e_0_67"/>
            <p:cNvPicPr preferRelativeResize="0"/>
            <p:nvPr/>
          </p:nvPicPr>
          <p:blipFill rotWithShape="1">
            <a:blip r:embed="rId8">
              <a:alphaModFix/>
            </a:blip>
            <a:srcRect b="0" l="0" r="0" t="0"/>
            <a:stretch/>
          </p:blipFill>
          <p:spPr>
            <a:xfrm>
              <a:off x="2993100" y="2590110"/>
              <a:ext cx="686193" cy="686193"/>
            </a:xfrm>
            <a:prstGeom prst="rect">
              <a:avLst/>
            </a:prstGeom>
            <a:noFill/>
            <a:ln>
              <a:noFill/>
            </a:ln>
          </p:spPr>
        </p:pic>
        <p:pic>
          <p:nvPicPr>
            <p:cNvPr descr="Impresión 3d - Iconos gratis de electrónica" id="128" name="Google Shape;128;g3756653f65e_0_67"/>
            <p:cNvPicPr preferRelativeResize="0"/>
            <p:nvPr/>
          </p:nvPicPr>
          <p:blipFill rotWithShape="1">
            <a:blip r:embed="rId9">
              <a:alphaModFix/>
            </a:blip>
            <a:srcRect b="0" l="0" r="0" t="0"/>
            <a:stretch/>
          </p:blipFill>
          <p:spPr>
            <a:xfrm>
              <a:off x="2488828" y="3637050"/>
              <a:ext cx="774321" cy="774321"/>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6B6F79D6-B557-46ED-B26C-B89893133756}"/>
</file>

<file path=customXml/itemProps2.xml><?xml version="1.0" encoding="utf-8"?>
<ds:datastoreItem xmlns:ds="http://schemas.openxmlformats.org/officeDocument/2006/customXml" ds:itemID="{101C8BEF-D43C-4B7F-BFA3-9334F1C919A6}"/>
</file>

<file path=customXml/itemProps3.xml><?xml version="1.0" encoding="utf-8"?>
<ds:datastoreItem xmlns:ds="http://schemas.openxmlformats.org/officeDocument/2006/customXml" ds:itemID="{B1B58987-37CB-4759-A8D9-CDBDB567DD8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